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3062" r:id="rId2"/>
    <p:sldId id="343" r:id="rId3"/>
    <p:sldId id="293" r:id="rId4"/>
    <p:sldId id="298" r:id="rId5"/>
    <p:sldId id="23063" r:id="rId6"/>
    <p:sldId id="299" r:id="rId7"/>
    <p:sldId id="23065" r:id="rId8"/>
    <p:sldId id="301" r:id="rId9"/>
    <p:sldId id="302" r:id="rId10"/>
    <p:sldId id="23066" r:id="rId11"/>
    <p:sldId id="303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1E627-D02F-4622-AAA0-3C15C8F2EA12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DA29D-982A-4632-BC3E-CE265A8B1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25CA-928F-58AC-1032-DC382852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4CAA3-2063-4915-F077-407D223B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A3A3-352E-77A2-3180-B67E9909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D3E6D-BD29-A7D6-E852-561620D5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6BF6A-6CD6-232B-289F-CEAAE6F0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80D6-8CB2-BDB0-D104-4E8FF04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78BE3-A114-1323-1542-80BA4196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66AA4-77F1-5EFE-2D87-A497499F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49CD9-3286-6FEE-AFC3-D9601836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74184-EBBB-85AB-1BA4-C89AFCE4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4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68BF43-9CDC-2C51-6318-54062EE51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7C418-375C-CEFE-C169-B6FC90D5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AA5B1-6E4F-C0DF-4CD4-40B7B95E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2072C-66C4-AF5B-08A3-F9410FE3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A2647-9AAC-056F-F0B6-2D135E29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7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6025F-A42B-455E-B9BE-13A8F47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D7AE0-3FB5-2C4C-10D1-B8445788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1C69E-80CF-EC30-63A5-DD63A27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84EB1-9AED-DE2A-BEA7-D3F017F6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8FFA-CE78-F480-DCB5-609CC1FF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42B7-C437-75DA-1F81-432BC73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EB67A-FC9C-2C48-F043-EEDAA149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CC836-C06F-1DE2-FCBE-7B6E5F1F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2ECC7-295D-DB62-2159-4690A091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B9A9-8214-4082-F5D8-99ACBCA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4711C-6D86-155A-8B36-DF333A03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3BC4-FE37-F863-5283-2F5D3A34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6C24B-70B8-05BD-3F58-37586C6E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88362-1331-BEF6-E16C-0A1972FA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836CD-F5B6-8F4A-3139-5CA39FDD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41781-7C32-5B91-CA76-38A90B7E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7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D91AE-A2AE-815F-0B02-B296919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7E3EB-DF69-0A04-9357-1AA32E19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3484B-83A5-D91D-6268-4E19E5E3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E0A9D-46E9-3CA7-4769-327EE513F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E4D88-3FF7-807F-C521-FDFAD4A00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0F88EC-9DD9-6E84-2024-C872849C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325471-332E-D86E-267F-32942FF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C0B06-4067-B07A-FF59-D868F9C6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2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D09B-2AC9-9EAC-CD0E-F0BC66B1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EDEB2-AC67-A70E-6112-9CC9EE69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76E1E0-734B-F35E-D882-288E6F7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9AF99-DCAD-4996-8DB4-B6A3CD6B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E77674-4581-3204-CD6D-A5A2D3A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F33691-A167-EAC4-4175-8C359054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4C899-BAF4-D2F8-F7D8-FF79F189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4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1D627-9B8B-F2EC-7272-776409D6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66066-6180-F3BE-323F-5C29AF17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13E63-C268-7667-57BF-261ACD1D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0E1E4-4A7F-5206-6B0C-48251B7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EE9DD-6D44-D3AF-8A1B-D6E454CB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3C81-7854-0EBC-0684-EBE08775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20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2313-7D0D-3765-A5DF-9997CFF6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6DBD77-1A69-9608-6E2E-3D14BF08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6C273-B4F7-A426-5BD3-0614AC3E6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AD013-FF9B-7FF7-5642-2EBD542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4F7EB-C41B-B108-D73D-5120AA0B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3871B-35E0-8A9B-3811-D43764E0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B0EA4-BAE7-AA50-D3CB-18CC1C0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F1762-381F-7800-38A8-9ABCDC9E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DDEDC-B171-A0DC-5EFC-5E73D2093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929E-3034-4A80-B4EE-38D332A4981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DD028-5225-4DD1-9934-AB44BDC5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D445D-5E03-F831-715D-84464D9A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2F62-F11A-4DEF-942C-36EAC49A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403.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플러그인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플러그인 제작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5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5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플러그인 제작을 위한 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$.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fn.extend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9" y="1988840"/>
            <a:ext cx="69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5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간단한 플러그인 제작하기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62" y="1916832"/>
            <a:ext cx="6390476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플러그인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54633" y="2060849"/>
            <a:ext cx="6855861" cy="3468605"/>
            <a:chOff x="683568" y="2060848"/>
            <a:chExt cx="6855861" cy="34686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2060848"/>
              <a:ext cx="4628597" cy="3468605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 flipH="1">
              <a:off x="4695476" y="3140968"/>
              <a:ext cx="812628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508104" y="278266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플러그인</a:t>
              </a:r>
              <a:endParaRPr lang="ko-KR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605ED8-8CBF-4B20-CD28-F9DB0B5AAFB2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플러그인이란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6" y="2333762"/>
            <a:ext cx="6923809" cy="2190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9445B5-F075-960F-D10B-B6840AAC73DD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플러그인 연동</a:t>
            </a:r>
          </a:p>
        </p:txBody>
      </p:sp>
    </p:spTree>
    <p:extLst>
      <p:ext uri="{BB962C8B-B14F-4D97-AF65-F5344CB8AC3E}">
        <p14:creationId xmlns:p14="http://schemas.microsoft.com/office/powerpoint/2010/main" val="380757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플러그 활용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592" y="3068961"/>
            <a:ext cx="734481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40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사용자 환경</a:t>
            </a:r>
            <a:r>
              <a:rPr lang="en-US" altLang="ko-KR" sz="340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(UI)</a:t>
            </a:r>
            <a:r>
              <a:rPr lang="ko-KR" altLang="en-US" sz="34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을 개발하는 데 </a:t>
            </a:r>
            <a:endParaRPr lang="en-US" altLang="ko-KR" sz="3400">
              <a:solidFill>
                <a:srgbClr val="231815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ko-KR" altLang="en-US" sz="34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매우 유용한 </a:t>
            </a:r>
            <a:r>
              <a:rPr lang="ko-KR" altLang="en-US" sz="340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메서드를 제공</a:t>
            </a:r>
            <a:r>
              <a:rPr lang="ko-KR" altLang="en-US" sz="34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하는 플러그인</a:t>
            </a:r>
            <a:endParaRPr lang="ko-KR" altLang="en-US" sz="3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35960" y="4207733"/>
            <a:ext cx="3462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http://jqueryui.com/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2F94F-54ED-0EF2-9595-FEAF486BC6DB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플러그인 연동</a:t>
            </a:r>
          </a:p>
        </p:txBody>
      </p:sp>
    </p:spTree>
    <p:extLst>
      <p:ext uri="{BB962C8B-B14F-4D97-AF65-F5344CB8AC3E}">
        <p14:creationId xmlns:p14="http://schemas.microsoft.com/office/powerpoint/2010/main" val="186035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cookie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7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23592" y="2924945"/>
            <a:ext cx="7344816" cy="1661993"/>
            <a:chOff x="899592" y="1988840"/>
            <a:chExt cx="7344816" cy="1661993"/>
          </a:xfrm>
        </p:grpSpPr>
        <p:sp>
          <p:nvSpPr>
            <p:cNvPr id="2" name="직사각형 1"/>
            <p:cNvSpPr/>
            <p:nvPr/>
          </p:nvSpPr>
          <p:spPr>
            <a:xfrm>
              <a:off x="899592" y="1988840"/>
              <a:ext cx="734481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간편하게 </a:t>
              </a:r>
              <a:r>
                <a:rPr lang="ko-KR" altLang="en-US" sz="34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쿠키</a:t>
              </a:r>
              <a:r>
                <a:rPr lang="en-US" altLang="ko-KR" sz="34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(cookie)를 </a:t>
              </a:r>
              <a:r>
                <a:rPr lang="en-US" altLang="ko-KR" sz="3400" dirty="0" err="1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</a:t>
              </a:r>
              <a:r>
                <a:rPr lang="en-US" altLang="ko-KR" sz="34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하고</a:t>
              </a:r>
              <a:r>
                <a:rPr lang="en-US" altLang="ko-KR" sz="3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</a:p>
            <a:p>
              <a:r>
                <a:rPr lang="en-US" altLang="ko-KR" sz="3400" dirty="0" err="1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쿠키</a:t>
              </a:r>
              <a:r>
                <a:rPr lang="en-US" altLang="ko-KR" sz="34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3400" dirty="0" err="1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만료일을</a:t>
              </a:r>
              <a:r>
                <a:rPr lang="en-US" altLang="ko-KR" sz="34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3400" dirty="0" err="1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설정</a:t>
              </a:r>
              <a:r>
                <a:rPr lang="en-US" altLang="ko-KR" sz="3400" dirty="0" err="1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할</a:t>
              </a:r>
              <a:r>
                <a:rPr lang="en-US" altLang="ko-KR" sz="3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수 있</a:t>
              </a:r>
              <a:r>
                <a:rPr lang="ko-KR" altLang="en-US" sz="3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는</a:t>
              </a:r>
              <a:r>
                <a:rPr lang="en-US" altLang="ko-KR" sz="3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플러그인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39292" y="3172906"/>
              <a:ext cx="52116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https://cdnjs.com/에서 ‘</a:t>
              </a:r>
              <a:r>
                <a:rPr lang="en-US" altLang="ko-KR" sz="2000" dirty="0" err="1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jquery</a:t>
              </a:r>
              <a:r>
                <a:rPr lang="en-US" altLang="ko-KR" sz="20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-cookie’ </a:t>
              </a:r>
              <a:r>
                <a:rPr lang="en-US" altLang="ko-KR" sz="2000" dirty="0" err="1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검색</a:t>
              </a:r>
              <a:endParaRPr lang="ko-KR" altLang="en-US" sz="20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F9BA3A-090E-A3BA-4CCF-3CD1C1EA401E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플러그인 연동</a:t>
            </a:r>
          </a:p>
        </p:txBody>
      </p:sp>
    </p:spTree>
    <p:extLst>
      <p:ext uri="{BB962C8B-B14F-4D97-AF65-F5344CB8AC3E}">
        <p14:creationId xmlns:p14="http://schemas.microsoft.com/office/powerpoint/2010/main" val="312367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5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jquery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-cookie </a:t>
            </a:r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06" y="2254548"/>
            <a:ext cx="7785991" cy="31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KoPubWorld돋움체 Bold</vt:lpstr>
      <vt:lpstr>Tmon몬소리OTF Black</vt:lpstr>
      <vt:lpstr>맑은 고딕</vt:lpstr>
      <vt:lpstr>Arial</vt:lpstr>
      <vt:lpstr>Office 테마</vt:lpstr>
      <vt:lpstr>PowerPoint 프레젠테이션</vt:lpstr>
      <vt:lpstr>01[HTML+CSS+ JAVASCRIPT] 플러그인</vt:lpstr>
      <vt:lpstr>PowerPoint 프레젠테이션</vt:lpstr>
      <vt:lpstr>PowerPoint 프레젠테이션</vt:lpstr>
      <vt:lpstr>02[HTML+CSS+ JAVASCRIPT] 플러그 활용</vt:lpstr>
      <vt:lpstr>PowerPoint 프레젠테이션</vt:lpstr>
      <vt:lpstr>04[HTML+CSS+ JAVASCRIPT] cookie</vt:lpstr>
      <vt:lpstr>PowerPoint 프레젠테이션</vt:lpstr>
      <vt:lpstr>PowerPoint 프레젠테이션</vt:lpstr>
      <vt:lpstr>05[HTML+CSS+ JAVASCRIPT] 플러그인 제작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2023-05-21T07:23:13Z</dcterms:created>
  <dcterms:modified xsi:type="dcterms:W3CDTF">2023-05-21T07:28:25Z</dcterms:modified>
</cp:coreProperties>
</file>