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2696" r:id="rId3"/>
    <p:sldId id="22702" r:id="rId4"/>
    <p:sldId id="22782" r:id="rId5"/>
    <p:sldId id="22799" r:id="rId6"/>
    <p:sldId id="22703" r:id="rId7"/>
    <p:sldId id="284" r:id="rId8"/>
    <p:sldId id="22704" r:id="rId9"/>
    <p:sldId id="22783" r:id="rId10"/>
    <p:sldId id="22784" r:id="rId11"/>
    <p:sldId id="22785" r:id="rId12"/>
    <p:sldId id="22705" r:id="rId13"/>
    <p:sldId id="432" r:id="rId14"/>
    <p:sldId id="434" r:id="rId15"/>
    <p:sldId id="22800" r:id="rId16"/>
    <p:sldId id="22455" r:id="rId17"/>
    <p:sldId id="22685" r:id="rId18"/>
    <p:sldId id="2268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DA9FC-615C-467C-87BD-32572F8EEFFA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13D2A-1799-40AF-8AED-ACFAB58E1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056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5FBA4-0106-4446-9336-5E578C49EC69}" type="slidenum">
              <a:rPr lang="en-US" altLang="ko-KR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3685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5FBA4-0106-4446-9336-5E578C49EC69}" type="slidenum">
              <a:rPr lang="en-US" altLang="ko-KR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3884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5FBA4-0106-4446-9336-5E578C49EC69}" type="slidenum">
              <a:rPr lang="en-US" altLang="ko-KR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00415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5FBA4-0106-4446-9336-5E578C49EC69}" type="slidenum">
              <a:rPr lang="en-US" altLang="ko-KR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8251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5FBA4-0106-4446-9336-5E578C49EC69}" type="slidenum">
              <a:rPr lang="en-US" altLang="ko-KR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916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5FBA4-0106-4446-9336-5E578C49EC69}" type="slidenum">
              <a:rPr lang="en-US" altLang="ko-KR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628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767DD6-4DCF-7B32-37AA-2120F25FB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C93EB5-7A74-F7AD-9411-8CC1A933C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13882-62E1-4EF7-91BF-E3C81E59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6A0A-19CA-47BD-BAC2-F76B44071487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9F03D0-AE71-4641-F880-9E351095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C198C3-BADB-0DFE-0991-6BA6CE53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4120-6693-4F4C-BD6C-C98512189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1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31F57-E8F9-A8D6-6487-7461C0C7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D1C5F5-C6B5-70A6-A276-E10BD81DC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05576D-8574-1C96-A4C1-3FBB6E427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6A0A-19CA-47BD-BAC2-F76B44071487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80C1D5-E9D5-68D0-1F05-C5F597DE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D69E6C-FB3E-3937-736F-E9DCDFED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4120-6693-4F4C-BD6C-C98512189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77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970CF9-F68C-47C6-BD31-56C37768F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BCBFF8-092E-6048-F703-1AC51F89C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B8966A-36BD-7784-0B6C-E84B7A207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6A0A-19CA-47BD-BAC2-F76B44071487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417554-B0F8-74E7-BD6B-1FF7284D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131D7-57EC-FB21-35DA-E0F6C1A5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4120-6693-4F4C-BD6C-C98512189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5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4FF2D-43FC-1C64-4EA3-E357ADD4C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30A1CD-62B4-D4E0-C47A-278F38FC8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91CAF4-7322-1062-C60E-9785F9DA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6A0A-19CA-47BD-BAC2-F76B44071487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6E033D-B631-839C-5615-BC11513A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BEEE-C2B7-C569-F873-2D3CA1D5B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4120-6693-4F4C-BD6C-C98512189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1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F9D68-67A3-6A29-6FEE-0EFB10B88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51C281-4A1D-BB58-0326-08D099DEE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6B0B0E-637F-42D2-DF84-41F7DFA27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6A0A-19CA-47BD-BAC2-F76B44071487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AA6F0-7B46-DAC9-C257-9D4355BBA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A74B80-07BC-FBA5-1F10-294C3A95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4120-6693-4F4C-BD6C-C98512189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5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55678-3AD2-0744-4146-9E627B67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1EF30-914E-4D2E-29FB-08C7F4387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2A5AB4-662E-48C5-1D22-D2A9F51E7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A9A1C8-FA7E-4F73-B9F8-FC93C33E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6A0A-19CA-47BD-BAC2-F76B44071487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7C41E6-7523-6C12-6712-841FB6AB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20900F-C72D-B899-FD5B-996620533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4120-6693-4F4C-BD6C-C98512189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30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B4344-3D33-6B57-A6BC-58A28521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DA3D4F-8A91-683F-8E95-EE4A3FB8A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EF009E-F4EB-AE1A-7842-D24D58BFF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A4BBB3-3881-79F9-FF2F-09820940F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7265AE-3ABD-6DF3-5CC1-8F94D0172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AA1EFC-3809-EEA1-F2D6-FB2C0EF89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6A0A-19CA-47BD-BAC2-F76B44071487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44243A-5CE8-A266-899B-944F9ECD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84F15-1F95-CA35-2182-DC1DDF1B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4120-6693-4F4C-BD6C-C98512189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9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7F102-2F3F-303C-AE07-8740EB11A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60C95A-A25F-F712-54FE-14806941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6A0A-19CA-47BD-BAC2-F76B44071487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729227-24FB-CC4D-C4DF-3A96F58BC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FBAA25-C710-4064-678D-F83BE33A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4120-6693-4F4C-BD6C-C98512189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62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F77367-061B-3AAE-D67E-79D47D68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6A0A-19CA-47BD-BAC2-F76B44071487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489C70-505D-8FD4-11CC-F1C3D7425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CF5267-45B1-7D3F-A838-69559115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4120-6693-4F4C-BD6C-C98512189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94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75934-5D85-7508-E4A9-1B92560C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8DD40-B7BB-F8AA-12DC-04640E10A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ADDC5E-4986-B1BB-5DEC-D622936D6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C14293-9A23-97FD-6E69-9EC17188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6A0A-19CA-47BD-BAC2-F76B44071487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850602-D13C-CE98-C5D2-366C34DC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038396-5537-D933-7462-E06CFA1E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4120-6693-4F4C-BD6C-C98512189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07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A2BF0-F22B-E0D2-0CED-429E2F39C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D6D12E-F4FF-4CFC-FE3D-6EFFCD0C4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F5B1A0-12A1-E58C-E28A-07CE97AF3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F4F4E2-7D8A-E9F0-BF4E-68D9960A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6A0A-19CA-47BD-BAC2-F76B44071487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FA84B8-CBE1-8B6F-C221-5385F375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D3FBAD-CC62-A45E-3A17-F4C15EF6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4120-6693-4F4C-BD6C-C98512189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49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803FD3-0B0A-2464-5911-8DC94F6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C71918-124D-8304-F4F0-99CA0FED5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3D6BA1-2233-5508-D2CF-C5293B7FA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C6A0A-19CA-47BD-BAC2-F76B44071487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074E3C-56E4-57F4-1942-C52323844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EE611E-16FD-D39D-22FA-AE135EE1D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04120-6693-4F4C-BD6C-C98512189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43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hyperlink" Target="https://github.com/naver/d2codingfon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google.co.kr/chrome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301-2.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개발환경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54ACBC-71D9-B9E5-6D17-B1A2D93752E5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비주얼 스튜디오 코드와 인사하기</a:t>
            </a:r>
          </a:p>
        </p:txBody>
      </p:sp>
      <p:sp>
        <p:nvSpPr>
          <p:cNvPr id="2" name="바닥글 개체 틀 4">
            <a:extLst>
              <a:ext uri="{FF2B5EF4-FFF2-40B4-BE49-F238E27FC236}">
                <a16:creationId xmlns:a16="http://schemas.microsoft.com/office/drawing/2014/main" id="{91FE08D2-977F-6B63-8781-3D89FBFEB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kumimoji="1" lang="en-US" altLang="ko-KR"/>
              <a:t>(</a:t>
            </a:r>
            <a:r>
              <a:rPr kumimoji="1" lang="ko-KR" altLang="en-US"/>
              <a:t>웹 프로그래밍을 위한</a:t>
            </a:r>
            <a:r>
              <a:rPr kumimoji="1" lang="en-US" altLang="ko-KR"/>
              <a:t>) </a:t>
            </a:r>
            <a:r>
              <a:rPr kumimoji="1" lang="ko-KR" altLang="en-US"/>
              <a:t>자바스크립트 기본편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170C2E-B292-0951-24AE-BE0F361E07C5}"/>
              </a:ext>
            </a:extLst>
          </p:cNvPr>
          <p:cNvSpPr txBox="1"/>
          <p:nvPr/>
        </p:nvSpPr>
        <p:spPr>
          <a:xfrm>
            <a:off x="1011936" y="1792224"/>
            <a:ext cx="83027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/>
              <a:t>작업 폴더 설정하기</a:t>
            </a:r>
            <a:endParaRPr kumimoji="1"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6AA70B-EAAE-995F-06F3-132FAFFAC518}"/>
              </a:ext>
            </a:extLst>
          </p:cNvPr>
          <p:cNvSpPr txBox="1"/>
          <p:nvPr/>
        </p:nvSpPr>
        <p:spPr>
          <a:xfrm>
            <a:off x="7476108" y="3121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974FD-92CA-46B3-90BD-316157F1CDAD}"/>
              </a:ext>
            </a:extLst>
          </p:cNvPr>
          <p:cNvSpPr txBox="1"/>
          <p:nvPr/>
        </p:nvSpPr>
        <p:spPr>
          <a:xfrm>
            <a:off x="1011936" y="2544808"/>
            <a:ext cx="6303649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/>
              <a:t>실습 자료 </a:t>
            </a:r>
            <a:r>
              <a:rPr lang="ko-KR" altLang="en-US" sz="1600" dirty="0" err="1"/>
              <a:t>내려받기</a:t>
            </a:r>
            <a:r>
              <a:rPr lang="ko-KR" altLang="en-US" sz="1600" dirty="0"/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</a:t>
            </a:r>
            <a:r>
              <a:rPr lang="en-US" altLang="ko-KR" sz="1600" dirty="0"/>
              <a:t> </a:t>
            </a:r>
            <a:r>
              <a:rPr lang="ko-KR" altLang="en-US" sz="1600" dirty="0"/>
              <a:t>자료 압축해제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/>
              <a:t>VS Code</a:t>
            </a:r>
            <a:r>
              <a:rPr lang="ko-KR" altLang="en-US" sz="1600" dirty="0"/>
              <a:t>에서 </a:t>
            </a:r>
            <a:r>
              <a:rPr lang="en-US" altLang="ko-KR" sz="1600" dirty="0"/>
              <a:t>[</a:t>
            </a:r>
            <a:r>
              <a:rPr lang="ko-KR" altLang="en-US" sz="1600" dirty="0"/>
              <a:t>파일 </a:t>
            </a:r>
            <a:r>
              <a:rPr lang="en-US" altLang="ko-KR" sz="1600" dirty="0">
                <a:sym typeface="Wingdings" panose="05000000000000000000" pitchFamily="2" charset="2"/>
              </a:rPr>
              <a:t>-&gt; </a:t>
            </a:r>
            <a:r>
              <a:rPr lang="ko-KR" altLang="en-US" sz="1600" dirty="0">
                <a:sym typeface="Wingdings" panose="05000000000000000000" pitchFamily="2" charset="2"/>
              </a:rPr>
              <a:t>폴더 열기</a:t>
            </a:r>
            <a:r>
              <a:rPr lang="en-US" altLang="ko-KR" sz="1600" dirty="0">
                <a:sym typeface="Wingdings" panose="05000000000000000000" pitchFamily="2" charset="2"/>
              </a:rPr>
              <a:t>] </a:t>
            </a:r>
            <a:r>
              <a:rPr lang="ko-KR" altLang="en-US" sz="1600" dirty="0">
                <a:sym typeface="Wingdings" panose="05000000000000000000" pitchFamily="2" charset="2"/>
              </a:rPr>
              <a:t>선택 후 실습 자료 폴더 선택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BA53A-DACD-0861-8535-8F15BDC66E8B}"/>
              </a:ext>
            </a:extLst>
          </p:cNvPr>
          <p:cNvSpPr txBox="1"/>
          <p:nvPr/>
        </p:nvSpPr>
        <p:spPr>
          <a:xfrm>
            <a:off x="1011936" y="3858901"/>
            <a:ext cx="83027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/>
              <a:t>파일 열어 보기</a:t>
            </a:r>
            <a:endParaRPr kumimoji="1" lang="en-US" altLang="ko-KR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DB14B6-DEB3-11FA-A6D7-E9292078A1DE}"/>
              </a:ext>
            </a:extLst>
          </p:cNvPr>
          <p:cNvSpPr txBox="1"/>
          <p:nvPr/>
        </p:nvSpPr>
        <p:spPr>
          <a:xfrm>
            <a:off x="1011936" y="4611485"/>
            <a:ext cx="7796045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/>
              <a:t>VS Code</a:t>
            </a:r>
            <a:r>
              <a:rPr lang="ko-KR" altLang="en-US" sz="1600" dirty="0"/>
              <a:t>의 왼쪽 탐색 창에서 파일을 클릭하면 오른쪽 편집 창에 소스가 표시됨</a:t>
            </a:r>
          </a:p>
        </p:txBody>
      </p:sp>
    </p:spTree>
    <p:extLst>
      <p:ext uri="{BB962C8B-B14F-4D97-AF65-F5344CB8AC3E}">
        <p14:creationId xmlns:p14="http://schemas.microsoft.com/office/powerpoint/2010/main" val="1839236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54ACBC-71D9-B9E5-6D17-B1A2D93752E5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비주얼 스튜디오 코드와 인사하기</a:t>
            </a:r>
          </a:p>
        </p:txBody>
      </p:sp>
      <p:sp>
        <p:nvSpPr>
          <p:cNvPr id="2" name="바닥글 개체 틀 4">
            <a:extLst>
              <a:ext uri="{FF2B5EF4-FFF2-40B4-BE49-F238E27FC236}">
                <a16:creationId xmlns:a16="http://schemas.microsoft.com/office/drawing/2014/main" id="{E1420A21-62AA-A30B-4792-2CD8F7142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kumimoji="1" lang="en-US" altLang="ko-KR"/>
              <a:t>(</a:t>
            </a:r>
            <a:r>
              <a:rPr kumimoji="1" lang="ko-KR" altLang="en-US"/>
              <a:t>웹 프로그래밍을 위한</a:t>
            </a:r>
            <a:r>
              <a:rPr kumimoji="1" lang="en-US" altLang="ko-KR"/>
              <a:t>) </a:t>
            </a:r>
            <a:r>
              <a:rPr kumimoji="1" lang="ko-KR" altLang="en-US"/>
              <a:t>자바스크립트 기본편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26F4C-918E-6C36-DC93-1B5B8BC90383}"/>
              </a:ext>
            </a:extLst>
          </p:cNvPr>
          <p:cNvSpPr txBox="1"/>
          <p:nvPr/>
        </p:nvSpPr>
        <p:spPr>
          <a:xfrm>
            <a:off x="7476108" y="3121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FDDA7-C300-847C-D791-46AEC851B303}"/>
              </a:ext>
            </a:extLst>
          </p:cNvPr>
          <p:cNvSpPr txBox="1"/>
          <p:nvPr/>
        </p:nvSpPr>
        <p:spPr>
          <a:xfrm>
            <a:off x="1011936" y="1792224"/>
            <a:ext cx="83027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/>
              <a:t>측면에서 열기</a:t>
            </a:r>
            <a:endParaRPr kumimoji="1" lang="en-US" altLang="ko-KR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97889-4899-CF70-FD8D-88CB72CA3D24}"/>
              </a:ext>
            </a:extLst>
          </p:cNvPr>
          <p:cNvSpPr txBox="1"/>
          <p:nvPr/>
        </p:nvSpPr>
        <p:spPr>
          <a:xfrm>
            <a:off x="1011936" y="2544808"/>
            <a:ext cx="6750887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/>
              <a:t>VS Code </a:t>
            </a:r>
            <a:r>
              <a:rPr lang="ko-KR" altLang="en-US" sz="1600" dirty="0"/>
              <a:t>파일 창에서 파일을 </a:t>
            </a:r>
            <a:r>
              <a:rPr lang="ko-KR" altLang="en-US" sz="1600" dirty="0" err="1"/>
              <a:t>우클릭한</a:t>
            </a:r>
            <a:r>
              <a:rPr lang="ko-KR" altLang="en-US" sz="1600" dirty="0"/>
              <a:t> 후 </a:t>
            </a:r>
            <a:r>
              <a:rPr lang="en-US" altLang="ko-KR" sz="1600" dirty="0"/>
              <a:t>[</a:t>
            </a:r>
            <a:r>
              <a:rPr lang="ko-KR" altLang="en-US" sz="1600" dirty="0"/>
              <a:t>측면에서 열기</a:t>
            </a:r>
            <a:r>
              <a:rPr lang="en-US" altLang="ko-KR" sz="1600" dirty="0"/>
              <a:t>] </a:t>
            </a:r>
            <a:r>
              <a:rPr lang="ko-KR" altLang="en-US" sz="1600" dirty="0"/>
              <a:t>선택하면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/>
              <a:t>파일 </a:t>
            </a:r>
            <a:r>
              <a:rPr lang="en-US" altLang="ko-KR" sz="1600" dirty="0"/>
              <a:t>2</a:t>
            </a:r>
            <a:r>
              <a:rPr lang="ko-KR" altLang="en-US" sz="1600" dirty="0"/>
              <a:t>개를 나란히 놓고 비교하면서 작성할 수 있음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7D2034-5D4F-311D-BD00-B55F578D9AF2}"/>
              </a:ext>
            </a:extLst>
          </p:cNvPr>
          <p:cNvSpPr txBox="1"/>
          <p:nvPr/>
        </p:nvSpPr>
        <p:spPr>
          <a:xfrm>
            <a:off x="1011936" y="3803970"/>
            <a:ext cx="83027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/>
              <a:t>라이브 서버</a:t>
            </a:r>
            <a:r>
              <a:rPr kumimoji="1" lang="en-US" altLang="ko-KR" b="1" dirty="0"/>
              <a:t>(Live Server) </a:t>
            </a:r>
            <a:r>
              <a:rPr kumimoji="1" lang="ko-KR" altLang="en-US" b="1" dirty="0"/>
              <a:t>확장 추가하기</a:t>
            </a:r>
            <a:endParaRPr kumimoji="1" lang="en-US" altLang="ko-KR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11D7E3-42DB-135C-198B-D74AE4C2E00A}"/>
              </a:ext>
            </a:extLst>
          </p:cNvPr>
          <p:cNvSpPr txBox="1"/>
          <p:nvPr/>
        </p:nvSpPr>
        <p:spPr>
          <a:xfrm>
            <a:off x="1011936" y="4556554"/>
            <a:ext cx="6348533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/>
              <a:t>확장 중에서 </a:t>
            </a:r>
            <a:r>
              <a:rPr lang="en-US" altLang="ko-KR" sz="1600" dirty="0"/>
              <a:t>Live Server </a:t>
            </a:r>
            <a:r>
              <a:rPr lang="ko-KR" altLang="en-US" sz="1600" dirty="0"/>
              <a:t>검색해서 추가하기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/>
              <a:t>VS Code</a:t>
            </a:r>
            <a:r>
              <a:rPr lang="ko-KR" altLang="en-US" sz="1600" dirty="0"/>
              <a:t>에서 소스를 수정하면 웹 브라우저에서 즉시 결과 확인</a:t>
            </a:r>
          </a:p>
        </p:txBody>
      </p:sp>
    </p:spTree>
    <p:extLst>
      <p:ext uri="{BB962C8B-B14F-4D97-AF65-F5344CB8AC3E}">
        <p14:creationId xmlns:p14="http://schemas.microsoft.com/office/powerpoint/2010/main" val="4262214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AE6FBF-5233-C615-4A6B-E522A2AD1B78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비주얼 스튜디오 코드 기본 환경 이해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(2)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ECE0FF-087F-1645-7D6A-C56D506DE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135" y="1641403"/>
            <a:ext cx="7007733" cy="457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89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B0366C22-9F53-41F5-B8C7-826511CC1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12" y="3328909"/>
            <a:ext cx="3944737" cy="22433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54E11D-E9B9-45A8-914A-3E535050EBE3}"/>
              </a:ext>
            </a:extLst>
          </p:cNvPr>
          <p:cNvSpPr txBox="1"/>
          <p:nvPr/>
        </p:nvSpPr>
        <p:spPr>
          <a:xfrm>
            <a:off x="457199" y="1239747"/>
            <a:ext cx="7383088" cy="1625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doll 그레타산스 05 Regular" panose="00000500000000000000" pitchFamily="50" charset="-127"/>
                <a:ea typeface="Sandoll 그레타산스 05 Regular" panose="00000500000000000000" pitchFamily="50" charset="-127"/>
                <a:cs typeface="+mn-cs"/>
              </a:rPr>
              <a:t>코딩 글꼴 설치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doll 그레타산스 05 Regular" panose="00000500000000000000" pitchFamily="50" charset="-127"/>
                <a:ea typeface="Sandoll 그레타산스 05 Regular" panose="00000500000000000000" pitchFamily="50" charset="-127"/>
                <a:cs typeface="+mn-cs"/>
              </a:rPr>
              <a:t>– D2Coding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doll 그레타산스 05 Regular" panose="00000500000000000000" pitchFamily="50" charset="-127"/>
              <a:ea typeface="Sandoll 그레타산스 05 Regular" panose="00000500000000000000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doll 그레타산스 05 Regular" panose="00000500000000000000" pitchFamily="50" charset="-127"/>
                <a:ea typeface="Sandoll 그레타산스 05 Regular" panose="00000500000000000000" pitchFamily="50" charset="-127"/>
                <a:cs typeface="+mn-cs"/>
              </a:rPr>
              <a:t>한글까지 지원하는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doll 그레타산스 05 Regular" panose="00000500000000000000" pitchFamily="50" charset="-127"/>
                <a:ea typeface="Sandoll 그레타산스 05 Regular" panose="00000500000000000000" pitchFamily="50" charset="-127"/>
                <a:cs typeface="+mn-cs"/>
              </a:rPr>
              <a:t>D2Coding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doll 그레타산스 05 Regular" panose="00000500000000000000" pitchFamily="50" charset="-127"/>
                <a:ea typeface="Sandoll 그레타산스 05 Regular" panose="00000500000000000000" pitchFamily="50" charset="-127"/>
                <a:cs typeface="+mn-cs"/>
              </a:rPr>
              <a:t>글꼴 추천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doll 그레타산스 05 Regular" panose="00000500000000000000" pitchFamily="50" charset="-127"/>
              <a:ea typeface="Sandoll 그레타산스 05 Regular" panose="00000500000000000000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doll 그레타산스 05 Regular" panose="00000500000000000000" pitchFamily="50" charset="-127"/>
                <a:ea typeface="Sandoll 그레타산스 05 Regular" panose="00000500000000000000" pitchFamily="50" charset="-127"/>
                <a:cs typeface="+mn-cs"/>
                <a:hlinkClick r:id="rId4"/>
              </a:rPr>
              <a:t>https://github.com/naver/d2codingfont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doll 그레타산스 05 Regular" panose="00000500000000000000" pitchFamily="50" charset="-127"/>
                <a:ea typeface="Sandoll 그레타산스 05 Regular" panose="00000500000000000000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doll 그레타산스 05 Regular" panose="00000500000000000000" pitchFamily="50" charset="-127"/>
                <a:ea typeface="Sandoll 그레타산스 05 Regular" panose="00000500000000000000" pitchFamily="50" charset="-127"/>
                <a:cs typeface="+mn-cs"/>
              </a:rPr>
              <a:t>에서 다운로드한 후 글꼴 설치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doll 그레타산스 05 Regular" panose="00000500000000000000" pitchFamily="50" charset="-127"/>
              <a:ea typeface="Sandoll 그레타산스 05 Regular" panose="00000500000000000000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D51295-8AAA-48D8-A156-12E8FAEF07F3}"/>
              </a:ext>
            </a:extLst>
          </p:cNvPr>
          <p:cNvSpPr/>
          <p:nvPr/>
        </p:nvSpPr>
        <p:spPr>
          <a:xfrm>
            <a:off x="666402" y="4850317"/>
            <a:ext cx="1770613" cy="254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E746530-282F-4D2D-9BEF-BBC9914E9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4889" y="3328908"/>
            <a:ext cx="5015743" cy="224335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818705-ABA5-4A2D-ABCA-3125474F18E6}"/>
              </a:ext>
            </a:extLst>
          </p:cNvPr>
          <p:cNvSpPr/>
          <p:nvPr/>
        </p:nvSpPr>
        <p:spPr>
          <a:xfrm>
            <a:off x="8872997" y="4596123"/>
            <a:ext cx="779466" cy="254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3F036-AC3A-0491-78CC-E09AD9386DDE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VSCode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설정하기</a:t>
            </a:r>
          </a:p>
        </p:txBody>
      </p:sp>
    </p:spTree>
    <p:extLst>
      <p:ext uri="{BB962C8B-B14F-4D97-AF65-F5344CB8AC3E}">
        <p14:creationId xmlns:p14="http://schemas.microsoft.com/office/powerpoint/2010/main" val="3569414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7F72479-85EF-44C7-B429-CEAB14041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24" y="2385787"/>
            <a:ext cx="2634937" cy="41070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54E11D-E9B9-45A8-914A-3E535050EBE3}"/>
              </a:ext>
            </a:extLst>
          </p:cNvPr>
          <p:cNvSpPr txBox="1"/>
          <p:nvPr/>
        </p:nvSpPr>
        <p:spPr>
          <a:xfrm>
            <a:off x="838199" y="1571761"/>
            <a:ext cx="7383088" cy="508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doll 그레타산스 05 Regular" panose="00000500000000000000" pitchFamily="50" charset="-127"/>
                <a:ea typeface="Sandoll 그레타산스 05 Regular" panose="00000500000000000000" pitchFamily="50" charset="-127"/>
                <a:cs typeface="+mn-cs"/>
              </a:rPr>
              <a:t>VS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doll 그레타산스 05 Regular" panose="00000500000000000000" pitchFamily="50" charset="-127"/>
                <a:ea typeface="Sandoll 그레타산스 05 Regular" panose="00000500000000000000" pitchFamily="50" charset="-127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doll 그레타산스 05 Regular" panose="00000500000000000000" pitchFamily="50" charset="-127"/>
                <a:ea typeface="Sandoll 그레타산스 05 Regular" panose="00000500000000000000" pitchFamily="50" charset="-127"/>
                <a:cs typeface="+mn-cs"/>
              </a:rPr>
              <a:t>Code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doll 그레타산스 05 Regular" panose="00000500000000000000" pitchFamily="50" charset="-127"/>
                <a:ea typeface="Sandoll 그레타산스 05 Regular" panose="00000500000000000000" pitchFamily="50" charset="-127"/>
                <a:cs typeface="+mn-cs"/>
              </a:rPr>
              <a:t>에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doll 그레타산스 05 Regular" panose="00000500000000000000" pitchFamily="50" charset="-127"/>
                <a:ea typeface="Sandoll 그레타산스 05 Regular" panose="00000500000000000000" pitchFamily="50" charset="-127"/>
                <a:cs typeface="+mn-cs"/>
              </a:rPr>
              <a:t>D2Coding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doll 그레타산스 05 Regular" panose="00000500000000000000" pitchFamily="50" charset="-127"/>
                <a:ea typeface="Sandoll 그레타산스 05 Regular" panose="00000500000000000000" pitchFamily="50" charset="-127"/>
                <a:cs typeface="+mn-cs"/>
              </a:rPr>
              <a:t>글꼴 지정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doll 그레타산스 05 Regular" panose="00000500000000000000" pitchFamily="50" charset="-127"/>
              <a:ea typeface="Sandoll 그레타산스 05 Regular" panose="00000500000000000000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D51295-8AAA-48D8-A156-12E8FAEF07F3}"/>
              </a:ext>
            </a:extLst>
          </p:cNvPr>
          <p:cNvSpPr/>
          <p:nvPr/>
        </p:nvSpPr>
        <p:spPr>
          <a:xfrm>
            <a:off x="1088000" y="4141974"/>
            <a:ext cx="1770613" cy="254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818705-ABA5-4A2D-ABCA-3125474F18E6}"/>
              </a:ext>
            </a:extLst>
          </p:cNvPr>
          <p:cNvSpPr/>
          <p:nvPr/>
        </p:nvSpPr>
        <p:spPr>
          <a:xfrm>
            <a:off x="931024" y="6140578"/>
            <a:ext cx="313953" cy="254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7FF87C7-D60E-4E74-B4B1-79C3FDBE0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4676" y="2303653"/>
            <a:ext cx="4635770" cy="402495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DDE20E0-B94C-4507-AE79-E11C241F394C}"/>
              </a:ext>
            </a:extLst>
          </p:cNvPr>
          <p:cNvSpPr/>
          <p:nvPr/>
        </p:nvSpPr>
        <p:spPr>
          <a:xfrm>
            <a:off x="6874625" y="4838007"/>
            <a:ext cx="1612670" cy="7065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6278A2-4083-4D0E-9418-E9472121E769}"/>
              </a:ext>
            </a:extLst>
          </p:cNvPr>
          <p:cNvSpPr/>
          <p:nvPr/>
        </p:nvSpPr>
        <p:spPr>
          <a:xfrm>
            <a:off x="6874625" y="5627716"/>
            <a:ext cx="1612670" cy="767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3F591C-210A-76EC-E546-A5816CD1A58A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VSCode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설정하기</a:t>
            </a:r>
          </a:p>
        </p:txBody>
      </p:sp>
    </p:spTree>
    <p:extLst>
      <p:ext uri="{BB962C8B-B14F-4D97-AF65-F5344CB8AC3E}">
        <p14:creationId xmlns:p14="http://schemas.microsoft.com/office/powerpoint/2010/main" val="1391450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3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 err="1">
                <a:solidFill>
                  <a:schemeClr val="bg1"/>
                </a:solidFill>
              </a:rPr>
              <a:t>확장팩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711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E5FB320-1D5B-BDB2-041B-6F211A67EB59}"/>
              </a:ext>
            </a:extLst>
          </p:cNvPr>
          <p:cNvSpPr txBox="1"/>
          <p:nvPr/>
        </p:nvSpPr>
        <p:spPr>
          <a:xfrm>
            <a:off x="673100" y="1838470"/>
            <a:ext cx="7371773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VS Code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수정하면 즉시 웹 브라우저에서 확인 가능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반드시 설치해야 할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익스텐션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9C166E-4D81-B5B1-F60E-B94719F58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75" y="3117902"/>
            <a:ext cx="6635173" cy="189094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5A4EB0-2C00-F2EC-0727-2CBC41DF5D8E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Live Server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익스텐션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확장 설치하기</a:t>
            </a:r>
          </a:p>
        </p:txBody>
      </p:sp>
    </p:spTree>
    <p:extLst>
      <p:ext uri="{BB962C8B-B14F-4D97-AF65-F5344CB8AC3E}">
        <p14:creationId xmlns:p14="http://schemas.microsoft.com/office/powerpoint/2010/main" val="4277248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E5FB320-1D5B-BDB2-041B-6F211A67EB59}"/>
              </a:ext>
            </a:extLst>
          </p:cNvPr>
          <p:cNvSpPr txBox="1"/>
          <p:nvPr/>
        </p:nvSpPr>
        <p:spPr>
          <a:xfrm>
            <a:off x="673101" y="1838470"/>
            <a:ext cx="4775199" cy="1746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라이브 서버</a:t>
            </a:r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(Live Server)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VS Code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수정하면 웹 브라우저에서 확인 가능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반드시 설치해야 할 </a:t>
            </a:r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익스텐션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EDDE18-DE2F-6E8F-9DA8-47D40EBABC9A}"/>
              </a:ext>
            </a:extLst>
          </p:cNvPr>
          <p:cNvSpPr txBox="1"/>
          <p:nvPr/>
        </p:nvSpPr>
        <p:spPr>
          <a:xfrm>
            <a:off x="6403976" y="1838470"/>
            <a:ext cx="4568823" cy="91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프리티어</a:t>
            </a:r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작성한 소스를 보기 좋게 정리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6411BAD-07B9-6BBE-D7DF-3E1694D13848}"/>
              </a:ext>
            </a:extLst>
          </p:cNvPr>
          <p:cNvCxnSpPr/>
          <p:nvPr/>
        </p:nvCxnSpPr>
        <p:spPr>
          <a:xfrm>
            <a:off x="5867400" y="1544846"/>
            <a:ext cx="0" cy="51580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F1FA0992-BA0E-4D6A-7D1D-D61F2B7AE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50" y="3169925"/>
            <a:ext cx="4920142" cy="16718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AA3E9B-BABF-BBA5-60AB-DFE1E0191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82" y="3973600"/>
            <a:ext cx="4775199" cy="17364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21CC85-46EC-AB66-A5E0-A84BDA9B7B15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익스텐션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확장 설치하기</a:t>
            </a:r>
          </a:p>
        </p:txBody>
      </p:sp>
    </p:spTree>
    <p:extLst>
      <p:ext uri="{BB962C8B-B14F-4D97-AF65-F5344CB8AC3E}">
        <p14:creationId xmlns:p14="http://schemas.microsoft.com/office/powerpoint/2010/main" val="3541101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E5FB320-1D5B-BDB2-041B-6F211A67EB59}"/>
              </a:ext>
            </a:extLst>
          </p:cNvPr>
          <p:cNvSpPr txBox="1"/>
          <p:nvPr/>
        </p:nvSpPr>
        <p:spPr>
          <a:xfrm>
            <a:off x="673101" y="1838470"/>
            <a:ext cx="4775199" cy="91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머리티리얼</a:t>
            </a: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테마</a:t>
            </a:r>
            <a:endParaRPr kumimoji="1"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다양한 테마 선택 가능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6411BAD-07B9-6BBE-D7DF-3E1694D13848}"/>
              </a:ext>
            </a:extLst>
          </p:cNvPr>
          <p:cNvCxnSpPr/>
          <p:nvPr/>
        </p:nvCxnSpPr>
        <p:spPr>
          <a:xfrm>
            <a:off x="5867400" y="1544846"/>
            <a:ext cx="0" cy="51580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CB432DA-A683-A8ED-8CC4-6DDC586A7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52" y="2976395"/>
            <a:ext cx="4662649" cy="167189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94500C-D9A6-91D6-7EC1-AD32875C9B61}"/>
              </a:ext>
            </a:extLst>
          </p:cNvPr>
          <p:cNvSpPr txBox="1"/>
          <p:nvPr/>
        </p:nvSpPr>
        <p:spPr>
          <a:xfrm>
            <a:off x="6286501" y="1838470"/>
            <a:ext cx="4775199" cy="133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머리티리얼</a:t>
            </a: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아이콘 테마</a:t>
            </a:r>
            <a:endParaRPr kumimoji="1"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파일 목록에서 파일 종류에 따라 아이콘을 붙여주는 확장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5655132-47FF-8918-48FF-F63C35D7E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1" y="3429000"/>
            <a:ext cx="5199849" cy="15743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D71ABF-1D46-2B16-303C-051C52B2E29F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익스텐션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확장 설치하기</a:t>
            </a:r>
          </a:p>
        </p:txBody>
      </p:sp>
    </p:spTree>
    <p:extLst>
      <p:ext uri="{BB962C8B-B14F-4D97-AF65-F5344CB8AC3E}">
        <p14:creationId xmlns:p14="http://schemas.microsoft.com/office/powerpoint/2010/main" val="266137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브라우저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966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AE6FBF-5233-C615-4A6B-E522A2AD1B78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크롬 브라우저 설치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28811B-812C-AF37-49CB-8A730A4B7702}"/>
              </a:ext>
            </a:extLst>
          </p:cNvPr>
          <p:cNvSpPr/>
          <p:nvPr/>
        </p:nvSpPr>
        <p:spPr>
          <a:xfrm>
            <a:off x="502467" y="5899923"/>
            <a:ext cx="52565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크롬 브라우저</a:t>
            </a:r>
            <a:endParaRPr lang="en-US" altLang="ko-KR" sz="24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  <a:p>
            <a:r>
              <a:rPr lang="en-US" altLang="ko-KR" sz="16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(https://www.google.co.kr/chrome/)</a:t>
            </a:r>
            <a:endParaRPr lang="ko-KR" altLang="en-US" sz="28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330CDC-D60B-C654-1761-3B91DF0AF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67" y="1153190"/>
            <a:ext cx="7286261" cy="45516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07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54ACBC-71D9-B9E5-6D17-B1A2D93752E5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 환경 준비하기</a:t>
            </a:r>
          </a:p>
        </p:txBody>
      </p:sp>
      <p:sp>
        <p:nvSpPr>
          <p:cNvPr id="2" name="바닥글 개체 틀 4">
            <a:extLst>
              <a:ext uri="{FF2B5EF4-FFF2-40B4-BE49-F238E27FC236}">
                <a16:creationId xmlns:a16="http://schemas.microsoft.com/office/drawing/2014/main" id="{4B53C69C-28EB-C14C-0355-0D3DAB70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kumimoji="1" lang="en-US" altLang="ko-KR"/>
              <a:t>(</a:t>
            </a:r>
            <a:r>
              <a:rPr kumimoji="1" lang="ko-KR" altLang="en-US"/>
              <a:t>웹 프로그래밍을 위한</a:t>
            </a:r>
            <a:r>
              <a:rPr kumimoji="1" lang="en-US" altLang="ko-KR"/>
              <a:t>) </a:t>
            </a:r>
            <a:r>
              <a:rPr kumimoji="1" lang="ko-KR" altLang="en-US"/>
              <a:t>자바스크립트 기본편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E1B3D4-82F2-16C1-3270-EC8B833ACCAE}"/>
              </a:ext>
            </a:extLst>
          </p:cNvPr>
          <p:cNvSpPr txBox="1"/>
          <p:nvPr/>
        </p:nvSpPr>
        <p:spPr>
          <a:xfrm>
            <a:off x="1011936" y="1792224"/>
            <a:ext cx="56963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크롬 브라우저 설치하기 </a:t>
            </a:r>
            <a:r>
              <a:rPr kumimoji="1" lang="en-US" altLang="ko-KR"/>
              <a:t>:</a:t>
            </a:r>
            <a:r>
              <a:rPr kumimoji="1" lang="ko-KR" altLang="en-US"/>
              <a:t> </a:t>
            </a:r>
            <a:r>
              <a:rPr lang="en" altLang="ko-KR">
                <a:hlinkClick r:id="rId2"/>
              </a:rPr>
              <a:t>www.google.co.kr/chrome/</a:t>
            </a:r>
            <a:endParaRPr lang="en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R"/>
          </a:p>
          <a:p>
            <a:r>
              <a:rPr lang="en" altLang="ko-KR"/>
              <a:t> </a:t>
            </a:r>
            <a:endParaRPr kumimoji="1"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/>
          </a:p>
          <a:p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37027B-AEE5-9995-90B0-A9807A4388DA}"/>
              </a:ext>
            </a:extLst>
          </p:cNvPr>
          <p:cNvSpPr txBox="1"/>
          <p:nvPr/>
        </p:nvSpPr>
        <p:spPr>
          <a:xfrm>
            <a:off x="7476108" y="3121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E01A08-F8AB-4FB2-6D24-165723677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236" y="2597034"/>
            <a:ext cx="6185909" cy="311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64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altLang="ko-KR" sz="5000" dirty="0" err="1">
                <a:solidFill>
                  <a:schemeClr val="bg1"/>
                </a:solidFill>
              </a:rPr>
              <a:t>vscode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14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AE6FBF-5233-C615-4A6B-E522A2AD1B78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비주얼 스튜디오 코드 설치하기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5C2A8A-D6C0-95A5-C8A3-D36F2160662A}"/>
              </a:ext>
            </a:extLst>
          </p:cNvPr>
          <p:cNvSpPr/>
          <p:nvPr/>
        </p:nvSpPr>
        <p:spPr>
          <a:xfrm>
            <a:off x="3058925" y="5301208"/>
            <a:ext cx="52565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비주얼</a:t>
            </a:r>
            <a:r>
              <a:rPr lang="ko-KR" altLang="en-US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스튜디오 코드</a:t>
            </a:r>
            <a:r>
              <a:rPr lang="en-US" altLang="ko-KR" sz="16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(https://code.visualstudio.com/)</a:t>
            </a:r>
            <a:endParaRPr lang="ko-KR" altLang="en-US" sz="28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871038-6BD0-251A-4E27-C7151E417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187" y="1572528"/>
            <a:ext cx="5853626" cy="36566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457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BA1318D-3271-4ED3-A479-AD83D76459A0}"/>
              </a:ext>
            </a:extLst>
          </p:cNvPr>
          <p:cNvSpPr txBox="1"/>
          <p:nvPr/>
        </p:nvSpPr>
        <p:spPr>
          <a:xfrm>
            <a:off x="1111828" y="1807505"/>
            <a:ext cx="6097384" cy="1297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Visual Studio Code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다운로드해서 설치하기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 SD Gothic Neo" panose="02000300000000000000" pitchFamily="2" charset="-127"/>
                <a:ea typeface="Apple SD Gothic Neo" panose="02000300000000000000" pitchFamily="2" charset="-127"/>
                <a:hlinkClick r:id="rId3"/>
              </a:rPr>
              <a:t>https://code.visualstudio.com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C1932E-7C8D-4304-A837-DC0D77B1C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009" y="1590086"/>
            <a:ext cx="5565195" cy="43257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E1896D-93A5-4243-AE27-4AC986829199}"/>
              </a:ext>
            </a:extLst>
          </p:cNvPr>
          <p:cNvSpPr txBox="1"/>
          <p:nvPr/>
        </p:nvSpPr>
        <p:spPr>
          <a:xfrm>
            <a:off x="913796" y="3653180"/>
            <a:ext cx="5072841" cy="1532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VS Code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정기적으로 자동 업데이트 됨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HTML/CSS/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Javascript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뿐만 아니라 </a:t>
            </a:r>
            <a:b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파이썬 같은 다양한 프로그래밍 언어로도 </a:t>
            </a:r>
            <a:b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개발 가능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19D473-DB39-1724-1587-9A846EA7B401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웹 개발 환경 설정하기</a:t>
            </a:r>
          </a:p>
        </p:txBody>
      </p:sp>
    </p:spTree>
    <p:extLst>
      <p:ext uri="{BB962C8B-B14F-4D97-AF65-F5344CB8AC3E}">
        <p14:creationId xmlns:p14="http://schemas.microsoft.com/office/powerpoint/2010/main" val="3297618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AE6FBF-5233-C615-4A6B-E522A2AD1B78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비주얼 스튜디오 코드 기본 환경 이해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808A3B-5608-280C-2278-7222FA83C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596" y="1700808"/>
            <a:ext cx="7272808" cy="447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30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54ACBC-71D9-B9E5-6D17-B1A2D93752E5}"/>
              </a:ext>
            </a:extLst>
          </p:cNvPr>
          <p:cNvSpPr txBox="1"/>
          <p:nvPr/>
        </p:nvSpPr>
        <p:spPr>
          <a:xfrm>
            <a:off x="306647" y="319086"/>
            <a:ext cx="92999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 환경 준비하기</a:t>
            </a:r>
          </a:p>
        </p:txBody>
      </p:sp>
      <p:sp>
        <p:nvSpPr>
          <p:cNvPr id="2" name="바닥글 개체 틀 4">
            <a:extLst>
              <a:ext uri="{FF2B5EF4-FFF2-40B4-BE49-F238E27FC236}">
                <a16:creationId xmlns:a16="http://schemas.microsoft.com/office/drawing/2014/main" id="{82DABCC2-5895-8FD9-6365-0401DF926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kumimoji="1" lang="en-US" altLang="ko-KR"/>
              <a:t>(</a:t>
            </a:r>
            <a:r>
              <a:rPr kumimoji="1" lang="ko-KR" altLang="en-US"/>
              <a:t>웹 프로그래밍을 위한</a:t>
            </a:r>
            <a:r>
              <a:rPr kumimoji="1" lang="en-US" altLang="ko-KR"/>
              <a:t>) </a:t>
            </a:r>
            <a:r>
              <a:rPr kumimoji="1" lang="ko-KR" altLang="en-US"/>
              <a:t>자바스크립트 기본편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4ADF0D-1195-A9DB-8446-4BC9C80A39C3}"/>
              </a:ext>
            </a:extLst>
          </p:cNvPr>
          <p:cNvSpPr txBox="1"/>
          <p:nvPr/>
        </p:nvSpPr>
        <p:spPr>
          <a:xfrm>
            <a:off x="1011936" y="1792224"/>
            <a:ext cx="6208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/>
              <a:t>비주얼 스튜디오 코드 설치하기 </a:t>
            </a:r>
            <a:r>
              <a:rPr kumimoji="1" lang="en-US" altLang="ko-KR"/>
              <a:t>:</a:t>
            </a:r>
            <a:r>
              <a:rPr kumimoji="1" lang="ko-KR" altLang="en-US"/>
              <a:t>  </a:t>
            </a:r>
            <a:r>
              <a:rPr lang="en" altLang="ko-KR"/>
              <a:t>code.visualstudio.com/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8A51C1-84BC-E068-0899-2E990B94263C}"/>
              </a:ext>
            </a:extLst>
          </p:cNvPr>
          <p:cNvSpPr txBox="1"/>
          <p:nvPr/>
        </p:nvSpPr>
        <p:spPr>
          <a:xfrm>
            <a:off x="7476108" y="3121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 </a:t>
            </a:r>
            <a:endParaRPr kumimoji="1"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D05D05-C158-FC79-4701-A54D90ECE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979" y="2438555"/>
            <a:ext cx="6014130" cy="374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71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393</Words>
  <Application>Microsoft Office PowerPoint</Application>
  <PresentationFormat>와이드스크린</PresentationFormat>
  <Paragraphs>80</Paragraphs>
  <Slides>18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Apple SD Gothic Neo</vt:lpstr>
      <vt:lpstr>KoPubWorld돋움체 Bold</vt:lpstr>
      <vt:lpstr>Sandoll 그레타산스 05 Regular</vt:lpstr>
      <vt:lpstr>Tmon몬소리OTF Black</vt:lpstr>
      <vt:lpstr>맑은 고딕</vt:lpstr>
      <vt:lpstr>Arial</vt:lpstr>
      <vt:lpstr>Office 테마</vt:lpstr>
      <vt:lpstr>PowerPoint 프레젠테이션</vt:lpstr>
      <vt:lpstr>01[HTML+CSS+ JAVASCRIPT] 브라우저</vt:lpstr>
      <vt:lpstr>PowerPoint 프레젠테이션</vt:lpstr>
      <vt:lpstr>PowerPoint 프레젠테이션</vt:lpstr>
      <vt:lpstr>02[HTML+CSS+ JAVASCRIPT] vscode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03[HTML+CSS+ JAVASCRIPT] 확장팩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2023-05-20T07:18:30Z</dcterms:created>
  <dcterms:modified xsi:type="dcterms:W3CDTF">2023-05-22T00:43:48Z</dcterms:modified>
</cp:coreProperties>
</file>