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773" r:id="rId3"/>
    <p:sldId id="22799" r:id="rId4"/>
    <p:sldId id="22766" r:id="rId5"/>
    <p:sldId id="22767" r:id="rId6"/>
    <p:sldId id="22801" r:id="rId7"/>
    <p:sldId id="22770" r:id="rId8"/>
    <p:sldId id="22772" r:id="rId9"/>
    <p:sldId id="22769" r:id="rId10"/>
    <p:sldId id="302" r:id="rId11"/>
    <p:sldId id="303" r:id="rId12"/>
    <p:sldId id="304" r:id="rId13"/>
    <p:sldId id="22774" r:id="rId14"/>
    <p:sldId id="22794" r:id="rId15"/>
    <p:sldId id="298" r:id="rId16"/>
    <p:sldId id="299" r:id="rId17"/>
    <p:sldId id="22800" r:id="rId18"/>
    <p:sldId id="22771" r:id="rId19"/>
    <p:sldId id="22793" r:id="rId20"/>
    <p:sldId id="296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3D97-767F-C22F-D5E8-D3C2F44F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4DB9D-8ABC-52F1-3EE5-274F6E4A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27BD8-557D-A64F-DB26-1EBC1FDB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4D21A-FBDA-9F18-1564-42935471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6916-1BD4-2E0E-8913-DA51966D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2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C9BF6-EE1D-9A72-DFE1-F50BE812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120AB-874D-D644-A879-0BF263BE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2440D-A829-30B0-0E8D-F96DF984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DF51A-16F8-8752-F74D-8C4EAD04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82E7F-A192-7DEC-1771-6F0F44C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D9A65-7A11-C013-7B85-24F005FE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AA742-80D6-5A6B-3457-10E2D076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F085D-8C7B-EB73-3725-A674FECE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ACB47-DB48-D525-2D42-BBBB8D5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4088B-1681-4E18-D5D7-894ADD2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6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8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48A3-C8D7-F87D-6AAB-807ADC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E2F51-222A-AA2F-9F62-38A9E2B6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D4CDE-E696-801B-4119-0D98B78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90FEF-2153-63E8-C290-35B320F2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502DD-F96B-80D1-D862-8A7BC165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D786-0620-685E-A4B6-5F8DCE00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6A1A3-439A-9729-8208-95903187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BBEF7-8D3F-D88A-3024-CAA52B5C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3A2EA-9C08-6BB4-BB85-640A683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33FE3-01F7-BDD7-3B7C-A03D2F0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8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EA3F-B717-76C4-8247-49B884A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F2AC9-D03A-7996-497C-22DF090C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2FA32-0877-3A08-8A7B-973BE16A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D2F83-BEB0-A2D5-4C9F-ED5CCB06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9C704-31F5-72F5-A008-370E57E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B357-FC47-E5CE-730F-53793D3C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E0DBA-D4AF-0676-517A-1508D026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EF39E-F690-1C1A-954D-9129125D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F44DA-519F-0ED4-F535-C11C04B7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01062-C2EB-7025-DBD5-3016C4BB1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E11DDB-3CB6-57B2-81A8-B7664B8E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C3AFF-16FA-5094-128C-20860F02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B67FD-20EB-C313-B1B6-87F5C2CA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A31DE-DAA1-49BC-9CFA-59511786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2490E-C364-7F36-A08B-3D5C1C0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A5A97-B60C-DC12-090F-ACDEDC7D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DE153-0F8B-E01B-CC3A-0C0A1895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D99E0-63F0-C751-1876-FDD9303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C0F7B-6526-59BE-3B2A-97EA604A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63DB7-C7AC-6831-595F-9B87F298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00E3E-4073-CA67-2008-9BB2614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0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5F431-4153-0E3C-20BB-E492499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0F19-038D-61DF-72E9-4888A795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286DA-BA87-6A4B-CD89-6A4D1FCC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141B6-1D8B-43D6-597E-E4FBE624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F793F-5DF9-E0C9-CB4A-106497F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3E756-F7D0-DCDE-6ED3-8089D1C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11F5-623C-FCE3-EA31-4EAE0882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E84D76-13D1-8897-F4D8-5AA20E291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3851F-EE6A-31F6-DE80-A3083069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78349-3551-48A6-9940-D2AAA150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0897C-540E-8FAF-2BED-DC111613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0DC2A-E4D9-23F0-1FAD-FB7EB23F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78E61-86F0-335E-61F7-5CF327A0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7DA77-BFFA-3EA6-6671-37BDC94D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F36A5-104C-DB07-496D-E31CA47B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A261-FFD8-4006-A31C-C942A580865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B8877-5C3A-F487-2EE1-A6DBBD701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314DB-318B-6642-E377-D0F5769F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345B-C5B7-410B-B25B-0EEB454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9.png"/><Relationship Id="rId39" Type="http://schemas.openxmlformats.org/officeDocument/2006/relationships/image" Target="../media/image50.png"/><Relationship Id="rId21" Type="http://schemas.openxmlformats.org/officeDocument/2006/relationships/image" Target="../media/image33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55" Type="http://schemas.openxmlformats.org/officeDocument/2006/relationships/image" Target="../media/image66.png"/><Relationship Id="rId63" Type="http://schemas.openxmlformats.org/officeDocument/2006/relationships/image" Target="../media/image74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0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image" Target="../media/image69.png"/><Relationship Id="rId5" Type="http://schemas.openxmlformats.org/officeDocument/2006/relationships/image" Target="../media/image17.png"/><Relationship Id="rId61" Type="http://schemas.openxmlformats.org/officeDocument/2006/relationships/image" Target="../media/image72.png"/><Relationship Id="rId19" Type="http://schemas.openxmlformats.org/officeDocument/2006/relationships/image" Target="../media/image3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8" Type="http://schemas.openxmlformats.org/officeDocument/2006/relationships/image" Target="../media/image20.png"/><Relationship Id="rId51" Type="http://schemas.openxmlformats.org/officeDocument/2006/relationships/image" Target="../media/image62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59" Type="http://schemas.openxmlformats.org/officeDocument/2006/relationships/image" Target="../media/image70.png"/><Relationship Id="rId20" Type="http://schemas.openxmlformats.org/officeDocument/2006/relationships/image" Target="../media/image32.png"/><Relationship Id="rId41" Type="http://schemas.openxmlformats.org/officeDocument/2006/relationships/image" Target="../media/image52.png"/><Relationship Id="rId54" Type="http://schemas.openxmlformats.org/officeDocument/2006/relationships/image" Target="../media/image65.png"/><Relationship Id="rId6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2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60" Type="http://schemas.openxmlformats.org/officeDocument/2006/relationships/image" Target="../media/image7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 컨벤션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405127"/>
            <a:ext cx="233172" cy="2331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22838"/>
            <a:ext cx="10563225" cy="204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03.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객체</a:t>
            </a:r>
            <a:r>
              <a:rPr sz="28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방식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나눔고딕"/>
                <a:cs typeface="나눔고딕"/>
              </a:rPr>
              <a:t>프로그래밍</a:t>
            </a:r>
            <a:endParaRPr sz="2800" dirty="0">
              <a:latin typeface="나눔고딕"/>
              <a:cs typeface="나눔고딕"/>
            </a:endParaRPr>
          </a:p>
          <a:p>
            <a:pPr marL="489584">
              <a:lnSpc>
                <a:spcPct val="100000"/>
              </a:lnSpc>
              <a:spcBef>
                <a:spcPts val="271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 dirty="0">
              <a:latin typeface="나눔고딕 ExtraBold"/>
              <a:cs typeface="나눔고딕 ExtraBold"/>
            </a:endParaRPr>
          </a:p>
          <a:p>
            <a:pPr marL="909319" marR="5080">
              <a:lnSpc>
                <a:spcPct val="100000"/>
              </a:lnSpc>
              <a:spcBef>
                <a:spcPts val="1170"/>
              </a:spcBef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5" dirty="0">
                <a:latin typeface="휴먼아미체"/>
                <a:cs typeface="휴먼아미체"/>
              </a:rPr>
              <a:t>프로그래밍을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30" dirty="0">
                <a:latin typeface="휴먼아미체"/>
                <a:cs typeface="휴먼아미체"/>
              </a:rPr>
              <a:t>본격적으로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배우기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전에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꼭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기억해</a:t>
            </a:r>
            <a:r>
              <a:rPr sz="2400" b="1" spc="-125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두어야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할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latin typeface="나눔고딕 ExtraBold"/>
                <a:cs typeface="나눔고딕 ExtraBold"/>
              </a:rPr>
              <a:t>몇</a:t>
            </a:r>
            <a:r>
              <a:rPr sz="2400" b="1" spc="-130" dirty="0"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latin typeface="나눔고딕 ExtraBold"/>
                <a:cs typeface="나눔고딕 ExtraBold"/>
              </a:rPr>
              <a:t>가지 </a:t>
            </a:r>
            <a:r>
              <a:rPr sz="2400" b="1" spc="380" dirty="0">
                <a:latin typeface="나눔고딕 ExtraBold"/>
                <a:cs typeface="나눔고딕 ExtraBold"/>
              </a:rPr>
              <a:t>약속</a:t>
            </a:r>
            <a:r>
              <a:rPr sz="2400" spc="380" dirty="0">
                <a:latin typeface="휴먼아미체"/>
                <a:cs typeface="휴먼아미체"/>
              </a:rPr>
              <a:t>들이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2372867"/>
            <a:ext cx="5337810" cy="4485640"/>
            <a:chOff x="284988" y="2372867"/>
            <a:chExt cx="5337810" cy="4485640"/>
          </a:xfrm>
        </p:grpSpPr>
        <p:sp>
          <p:nvSpPr>
            <p:cNvPr id="5" name="object 5"/>
            <p:cNvSpPr/>
            <p:nvPr/>
          </p:nvSpPr>
          <p:spPr>
            <a:xfrm>
              <a:off x="598931" y="2663951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4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2631947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372867"/>
              <a:ext cx="4822100" cy="44851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89287" y="2252502"/>
            <a:ext cx="3762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따옴표</a:t>
            </a:r>
            <a:r>
              <a:rPr sz="4400" b="1" spc="-229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8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사용하기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388" y="2311907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32" y="2322468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637" y="3104621"/>
            <a:ext cx="9667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545" dirty="0">
                <a:latin typeface="휴먼아미체"/>
                <a:cs typeface="휴먼아미체"/>
              </a:rPr>
              <a:t>큰따옴표</a:t>
            </a:r>
            <a:r>
              <a:rPr sz="2400" spc="545" dirty="0">
                <a:latin typeface="한컴산뜻돋움"/>
                <a:cs typeface="한컴산뜻돋움"/>
              </a:rPr>
              <a:t>(")</a:t>
            </a:r>
            <a:r>
              <a:rPr sz="2400" spc="545" dirty="0">
                <a:latin typeface="휴먼아미체"/>
                <a:cs typeface="휴먼아미체"/>
              </a:rPr>
              <a:t>와</a:t>
            </a:r>
            <a:r>
              <a:rPr sz="2400" spc="-415" dirty="0">
                <a:latin typeface="휴먼아미체"/>
                <a:cs typeface="휴먼아미체"/>
              </a:rPr>
              <a:t> </a:t>
            </a:r>
            <a:r>
              <a:rPr sz="2400" spc="575" dirty="0">
                <a:latin typeface="휴먼아미체"/>
                <a:cs typeface="휴먼아미체"/>
              </a:rPr>
              <a:t>작은따옴표</a:t>
            </a:r>
            <a:r>
              <a:rPr sz="2400" spc="575" dirty="0">
                <a:latin typeface="한컴산뜻돋움"/>
                <a:cs typeface="한컴산뜻돋움"/>
              </a:rPr>
              <a:t>(')</a:t>
            </a:r>
            <a:r>
              <a:rPr sz="2400" spc="575" dirty="0">
                <a:latin typeface="휴먼아미체"/>
                <a:cs typeface="휴먼아미체"/>
              </a:rPr>
              <a:t>의</a:t>
            </a:r>
            <a:r>
              <a:rPr sz="2400" spc="-41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두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가지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종류를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40" dirty="0">
                <a:latin typeface="휴먼아미체"/>
                <a:cs typeface="휴먼아미체"/>
              </a:rPr>
              <a:t>사용하는데</a:t>
            </a:r>
            <a:r>
              <a:rPr sz="2400" spc="640" dirty="0">
                <a:latin typeface="한컴산뜻돋움"/>
                <a:cs typeface="한컴산뜻돋움"/>
              </a:rPr>
              <a:t>, </a:t>
            </a:r>
            <a:r>
              <a:rPr sz="2400" spc="90" dirty="0">
                <a:latin typeface="한컴산뜻돋움"/>
                <a:cs typeface="한컴산뜻돋움"/>
              </a:rPr>
              <a:t>HTML</a:t>
            </a:r>
            <a:r>
              <a:rPr sz="2400" spc="90" dirty="0">
                <a:latin typeface="휴먼아미체"/>
                <a:cs typeface="휴먼아미체"/>
              </a:rPr>
              <a:t>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서와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마찬가지로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따옴표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다시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때는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같은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종류의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574" y="4408170"/>
            <a:ext cx="7266940" cy="878205"/>
          </a:xfrm>
          <a:prstGeom prst="rect">
            <a:avLst/>
          </a:prstGeom>
          <a:ln w="38100">
            <a:solidFill>
              <a:srgbClr val="92929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42265" marR="200025" indent="-342265" algn="r">
              <a:lnSpc>
                <a:spcPct val="100000"/>
              </a:lnSpc>
              <a:spcBef>
                <a:spcPts val="80"/>
              </a:spcBef>
              <a:buClr>
                <a:srgbClr val="9E5ECE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750" dirty="0">
                <a:solidFill>
                  <a:srgbClr val="FF0000"/>
                </a:solidFill>
                <a:latin typeface="휴먼아미체"/>
                <a:cs typeface="휴먼아미체"/>
              </a:rPr>
              <a:t>잘못된</a:t>
            </a:r>
            <a:r>
              <a:rPr sz="2400" spc="-580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530" dirty="0">
                <a:latin typeface="휴먼아미체"/>
                <a:cs typeface="휴먼아미체"/>
              </a:rPr>
              <a:t>표현</a:t>
            </a:r>
            <a:r>
              <a:rPr sz="2400" spc="530" dirty="0">
                <a:latin typeface="한컴산뜻돋움"/>
                <a:cs typeface="한컴산뜻돋움"/>
              </a:rPr>
              <a:t>:</a:t>
            </a:r>
            <a:r>
              <a:rPr sz="2400" spc="-229" dirty="0">
                <a:latin typeface="한컴산뜻돋움"/>
                <a:cs typeface="한컴산뜻돋움"/>
              </a:rPr>
              <a:t> </a:t>
            </a:r>
            <a:r>
              <a:rPr sz="2400" spc="-105" dirty="0">
                <a:latin typeface="한컴산뜻돋움"/>
                <a:cs typeface="한컴산뜻돋움"/>
              </a:rPr>
              <a:t>document.write(</a:t>
            </a:r>
            <a:r>
              <a:rPr sz="2400" spc="-10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105" dirty="0">
                <a:latin typeface="한컴산뜻돋움"/>
                <a:cs typeface="한컴산뜻돋움"/>
              </a:rPr>
              <a:t>&lt;IMG</a:t>
            </a:r>
            <a:r>
              <a:rPr sz="2400" spc="-270" dirty="0">
                <a:latin typeface="한컴산뜻돋움"/>
                <a:cs typeface="한컴산뜻돋움"/>
              </a:rPr>
              <a:t> </a:t>
            </a:r>
            <a:r>
              <a:rPr sz="2400" spc="-55" dirty="0">
                <a:latin typeface="한컴산뜻돋움"/>
                <a:cs typeface="한컴산뜻돋움"/>
              </a:rPr>
              <a:t>SRC=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cool.jpg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&gt;</a:t>
            </a:r>
            <a:r>
              <a:rPr sz="2400" spc="-5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5" dirty="0">
                <a:latin typeface="한컴산뜻돋움"/>
                <a:cs typeface="한컴산뜻돋움"/>
              </a:rPr>
              <a:t>)</a:t>
            </a:r>
            <a:endParaRPr sz="2400">
              <a:latin typeface="한컴산뜻돋움"/>
              <a:cs typeface="한컴산뜻돋움"/>
            </a:endParaRPr>
          </a:p>
          <a:p>
            <a:pPr marL="342265" marR="218440" lvl="1" indent="-342265" algn="r">
              <a:lnSpc>
                <a:spcPct val="100000"/>
              </a:lnSpc>
              <a:spcBef>
                <a:spcPts val="390"/>
              </a:spcBef>
              <a:buClr>
                <a:srgbClr val="9E5ECE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665" dirty="0">
                <a:solidFill>
                  <a:srgbClr val="00AFEF"/>
                </a:solidFill>
                <a:latin typeface="휴먼아미체"/>
                <a:cs typeface="휴먼아미체"/>
              </a:rPr>
              <a:t>잘된</a:t>
            </a:r>
            <a:r>
              <a:rPr sz="2400" spc="-58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530" dirty="0">
                <a:latin typeface="휴먼아미체"/>
                <a:cs typeface="휴먼아미체"/>
              </a:rPr>
              <a:t>표현</a:t>
            </a:r>
            <a:r>
              <a:rPr sz="2400" spc="530" dirty="0">
                <a:latin typeface="한컴산뜻돋움"/>
                <a:cs typeface="한컴산뜻돋움"/>
              </a:rPr>
              <a:t>:</a:t>
            </a:r>
            <a:r>
              <a:rPr sz="2400" spc="-235" dirty="0">
                <a:latin typeface="한컴산뜻돋움"/>
                <a:cs typeface="한컴산뜻돋움"/>
              </a:rPr>
              <a:t> </a:t>
            </a:r>
            <a:r>
              <a:rPr sz="2400" spc="-105" dirty="0">
                <a:latin typeface="한컴산뜻돋움"/>
                <a:cs typeface="한컴산뜻돋움"/>
              </a:rPr>
              <a:t>document.write(</a:t>
            </a:r>
            <a:r>
              <a:rPr sz="2400" spc="-105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105" dirty="0">
                <a:latin typeface="한컴산뜻돋움"/>
                <a:cs typeface="한컴산뜻돋움"/>
              </a:rPr>
              <a:t>&lt;IMG</a:t>
            </a:r>
            <a:r>
              <a:rPr sz="2400" spc="-265" dirty="0">
                <a:latin typeface="한컴산뜻돋움"/>
                <a:cs typeface="한컴산뜻돋움"/>
              </a:rPr>
              <a:t> </a:t>
            </a:r>
            <a:r>
              <a:rPr sz="2400" spc="-50" dirty="0">
                <a:latin typeface="한컴산뜻돋움"/>
                <a:cs typeface="한컴산뜻돋움"/>
              </a:rPr>
              <a:t>SRC=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'</a:t>
            </a:r>
            <a:r>
              <a:rPr sz="2400" spc="-50" dirty="0">
                <a:latin typeface="한컴산뜻돋움"/>
                <a:cs typeface="한컴산뜻돋움"/>
              </a:rPr>
              <a:t>cool.jpg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'</a:t>
            </a:r>
            <a:r>
              <a:rPr sz="2400" spc="-50" dirty="0">
                <a:latin typeface="한컴산뜻돋움"/>
                <a:cs typeface="한컴산뜻돋움"/>
              </a:rPr>
              <a:t>&gt;</a:t>
            </a:r>
            <a:r>
              <a:rPr sz="2400" spc="-50" dirty="0">
                <a:solidFill>
                  <a:srgbClr val="FF5050"/>
                </a:solidFill>
                <a:latin typeface="한컴산뜻돋움"/>
                <a:cs typeface="한컴산뜻돋움"/>
              </a:rPr>
              <a:t>"</a:t>
            </a:r>
            <a:r>
              <a:rPr sz="2400" spc="-50" dirty="0">
                <a:latin typeface="한컴산뜻돋움"/>
                <a:cs typeface="한컴산뜻돋움"/>
              </a:rPr>
              <a:t>)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9694" y="5437416"/>
            <a:ext cx="9649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15" dirty="0">
                <a:latin typeface="휴먼아미체"/>
                <a:cs typeface="휴먼아미체"/>
              </a:rPr>
              <a:t>이와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같이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35" dirty="0">
                <a:latin typeface="휴먼아미체"/>
                <a:cs typeface="휴먼아미체"/>
              </a:rPr>
              <a:t>큰따옴표</a:t>
            </a:r>
            <a:r>
              <a:rPr sz="2400" spc="335" dirty="0">
                <a:latin typeface="한컴산뜻돋움"/>
                <a:cs typeface="한컴산뜻돋움"/>
              </a:rPr>
              <a:t>("...")</a:t>
            </a:r>
            <a:r>
              <a:rPr sz="2400" spc="-45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또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하나의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275" dirty="0">
                <a:latin typeface="휴먼아미체"/>
                <a:cs typeface="휴먼아미체"/>
              </a:rPr>
              <a:t>큰따옴표</a:t>
            </a:r>
            <a:r>
              <a:rPr sz="2400" spc="275" dirty="0">
                <a:latin typeface="한컴산뜻돋움"/>
                <a:cs typeface="한컴산뜻돋움"/>
              </a:rPr>
              <a:t>("cool.jpg")</a:t>
            </a:r>
            <a:r>
              <a:rPr sz="2400" spc="275" dirty="0">
                <a:latin typeface="휴먼아미체"/>
                <a:cs typeface="휴먼아미체"/>
              </a:rPr>
              <a:t>를</a:t>
            </a:r>
            <a:r>
              <a:rPr sz="2400" spc="-400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사용하게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되면 </a:t>
            </a:r>
            <a:r>
              <a:rPr sz="2400" spc="960" dirty="0">
                <a:latin typeface="휴먼아미체"/>
                <a:cs typeface="휴먼아미체"/>
              </a:rPr>
              <a:t>스크립트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인터프리터에서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정확히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따옴표를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나누어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인식할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없기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60" dirty="0">
                <a:latin typeface="휴먼아미체"/>
                <a:cs typeface="휴먼아미체"/>
              </a:rPr>
              <a:t>때문에</a:t>
            </a:r>
            <a:endParaRPr sz="2400">
              <a:latin typeface="휴먼아미체"/>
              <a:cs typeface="휴먼아미체"/>
            </a:endParaRPr>
          </a:p>
          <a:p>
            <a:pPr marL="12700">
              <a:lnSpc>
                <a:spcPct val="100000"/>
              </a:lnSpc>
            </a:pPr>
            <a:r>
              <a:rPr sz="2400" spc="1030" dirty="0">
                <a:latin typeface="휴먼아미체"/>
                <a:cs typeface="휴먼아미체"/>
              </a:rPr>
              <a:t>오류로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0" dirty="0">
                <a:latin typeface="휴먼아미체"/>
                <a:cs typeface="휴먼아미체"/>
              </a:rPr>
              <a:t>처리된다</a:t>
            </a:r>
            <a:r>
              <a:rPr sz="2400" spc="58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578866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2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3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세미콜론(;)</a:t>
            </a:r>
            <a:r>
              <a:rPr sz="4400" b="1" spc="-27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7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사용하기</a:t>
            </a:r>
            <a:endParaRPr sz="4400">
              <a:latin typeface="나눔고딕 ExtraBold"/>
              <a:cs typeface="나눔고딕 ExtraBold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6162" y="4347334"/>
          <a:ext cx="9152890" cy="204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715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1]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Date();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2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1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8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2]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[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예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한컴산뜻돋움"/>
                          <a:cs typeface="한컴산뜻돋움"/>
                        </a:rPr>
                        <a:t>3]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new</a:t>
                      </a:r>
                      <a:r>
                        <a:rPr sz="2000" spc="-10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Date();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var</a:t>
                      </a:r>
                      <a:r>
                        <a:rPr sz="2000" spc="-1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display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=</a:t>
                      </a:r>
                      <a:r>
                        <a:rPr sz="2000" spc="-95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10" dirty="0">
                          <a:solidFill>
                            <a:srgbClr val="4453EB"/>
                          </a:solidFill>
                          <a:latin typeface="한컴산뜻돋움"/>
                          <a:cs typeface="한컴산뜻돋움"/>
                        </a:rPr>
                        <a:t>now.toLocaleString();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527" y="6417564"/>
            <a:ext cx="9055606" cy="3073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89635" y="2414488"/>
            <a:ext cx="1036764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인터프리터는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소스에서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사용된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00AFEF"/>
                </a:solidFill>
                <a:latin typeface="휴먼아미체"/>
                <a:cs typeface="휴먼아미체"/>
              </a:rPr>
              <a:t>줄바꿈을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00" dirty="0">
                <a:solidFill>
                  <a:srgbClr val="00AFEF"/>
                </a:solidFill>
                <a:latin typeface="휴먼아미체"/>
                <a:cs typeface="휴먼아미체"/>
              </a:rPr>
              <a:t>중요하게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생각하지</a:t>
            </a:r>
            <a:r>
              <a:rPr sz="24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560" dirty="0">
                <a:solidFill>
                  <a:srgbClr val="00AFEF"/>
                </a:solidFill>
                <a:latin typeface="휴먼아미체"/>
                <a:cs typeface="휴먼아미체"/>
              </a:rPr>
              <a:t>않는다</a:t>
            </a:r>
            <a:r>
              <a:rPr sz="2400" spc="560" dirty="0">
                <a:solidFill>
                  <a:srgbClr val="00AFEF"/>
                </a:solidFill>
                <a:latin typeface="한컴산뜻돋움"/>
                <a:cs typeface="한컴산뜻돋움"/>
              </a:rPr>
              <a:t>. </a:t>
            </a:r>
            <a:r>
              <a:rPr sz="2400" spc="695" dirty="0">
                <a:latin typeface="휴먼아미체"/>
                <a:cs typeface="휴먼아미체"/>
              </a:rPr>
              <a:t>따라서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줄에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개의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문장을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죽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늘어놓을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45" dirty="0">
                <a:solidFill>
                  <a:srgbClr val="FF0000"/>
                </a:solidFill>
                <a:latin typeface="휴먼아미체"/>
                <a:cs typeface="휴먼아미체"/>
              </a:rPr>
              <a:t>세미콜론</a:t>
            </a:r>
            <a:r>
              <a:rPr sz="2400" spc="545" dirty="0">
                <a:solidFill>
                  <a:srgbClr val="FF0000"/>
                </a:solidFill>
                <a:latin typeface="한컴산뜻돋움"/>
                <a:cs typeface="한컴산뜻돋움"/>
              </a:rPr>
              <a:t>(;)</a:t>
            </a:r>
            <a:r>
              <a:rPr sz="2400" spc="545" dirty="0">
                <a:solidFill>
                  <a:srgbClr val="FF0000"/>
                </a:solidFill>
                <a:latin typeface="휴먼아미체"/>
                <a:cs typeface="휴먼아미체"/>
              </a:rPr>
              <a:t>을</a:t>
            </a:r>
            <a:r>
              <a:rPr sz="2400" spc="-434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715" dirty="0">
                <a:solidFill>
                  <a:srgbClr val="FF0000"/>
                </a:solidFill>
                <a:latin typeface="휴먼아미체"/>
                <a:cs typeface="휴먼아미체"/>
              </a:rPr>
              <a:t>삽입하여</a:t>
            </a:r>
            <a:r>
              <a:rPr sz="2400" spc="-430" dirty="0">
                <a:solidFill>
                  <a:srgbClr val="FF0000"/>
                </a:solidFill>
                <a:latin typeface="휴먼아미체"/>
                <a:cs typeface="휴먼아미체"/>
              </a:rPr>
              <a:t> </a:t>
            </a:r>
            <a:r>
              <a:rPr sz="2400" spc="855" dirty="0">
                <a:solidFill>
                  <a:srgbClr val="FF0000"/>
                </a:solidFill>
                <a:latin typeface="휴먼아미체"/>
                <a:cs typeface="휴먼아미체"/>
              </a:rPr>
              <a:t>구분</a:t>
            </a:r>
            <a:r>
              <a:rPr sz="2400" spc="855" dirty="0">
                <a:latin typeface="휴먼아미체"/>
                <a:cs typeface="휴먼아미체"/>
              </a:rPr>
              <a:t>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주면 </a:t>
            </a:r>
            <a:r>
              <a:rPr sz="2400" spc="475" dirty="0">
                <a:latin typeface="휴먼아미체"/>
                <a:cs typeface="휴먼아미체"/>
              </a:rPr>
              <a:t>된다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프로그래머들은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줄에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문장을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쓰면서도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문장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끝에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69" dirty="0">
                <a:latin typeface="휴먼아미체"/>
                <a:cs typeface="휴먼아미체"/>
              </a:rPr>
              <a:t>세미콜론을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5" dirty="0">
                <a:latin typeface="휴먼아미체"/>
                <a:cs typeface="휴먼아미체"/>
              </a:rPr>
              <a:t>붙이는데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00AFEF"/>
                </a:solidFill>
                <a:latin typeface="휴먼아미체"/>
                <a:cs typeface="휴먼아미체"/>
              </a:rPr>
              <a:t>줄에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00AFE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00AFEF"/>
                </a:solidFill>
                <a:latin typeface="휴먼아미체"/>
                <a:cs typeface="휴먼아미체"/>
              </a:rPr>
              <a:t>문장만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00AFEF"/>
                </a:solidFill>
                <a:latin typeface="휴먼아미체"/>
                <a:cs typeface="휴먼아미체"/>
              </a:rPr>
              <a:t>쓸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35" dirty="0">
                <a:solidFill>
                  <a:srgbClr val="00AFEF"/>
                </a:solidFill>
                <a:latin typeface="휴먼아미체"/>
                <a:cs typeface="휴먼아미체"/>
              </a:rPr>
              <a:t>경우에는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00AFEF"/>
                </a:solidFill>
                <a:latin typeface="휴먼아미체"/>
                <a:cs typeface="휴먼아미체"/>
              </a:rPr>
              <a:t>꼭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69" dirty="0">
                <a:solidFill>
                  <a:srgbClr val="00AFEF"/>
                </a:solidFill>
                <a:latin typeface="휴먼아미체"/>
                <a:cs typeface="휴먼아미체"/>
              </a:rPr>
              <a:t>세미콜론을</a:t>
            </a:r>
            <a:r>
              <a:rPr sz="2400" spc="-434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855" dirty="0">
                <a:solidFill>
                  <a:srgbClr val="00AFEF"/>
                </a:solidFill>
                <a:latin typeface="휴먼아미체"/>
                <a:cs typeface="휴먼아미체"/>
              </a:rPr>
              <a:t>붙이지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00AFEF"/>
                </a:solidFill>
                <a:latin typeface="휴먼아미체"/>
                <a:cs typeface="휴먼아미체"/>
              </a:rPr>
              <a:t>않아도</a:t>
            </a:r>
            <a:r>
              <a:rPr sz="2400" spc="-445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400" spc="450" dirty="0">
                <a:solidFill>
                  <a:srgbClr val="00AFEF"/>
                </a:solidFill>
                <a:latin typeface="휴먼아미체"/>
                <a:cs typeface="휴먼아미체"/>
              </a:rPr>
              <a:t>된다</a:t>
            </a:r>
            <a:r>
              <a:rPr sz="2400" spc="450" dirty="0">
                <a:solidFill>
                  <a:srgbClr val="00AFE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34290">
              <a:lnSpc>
                <a:spcPct val="100000"/>
              </a:lnSpc>
              <a:spcBef>
                <a:spcPts val="1225"/>
              </a:spcBef>
            </a:pPr>
            <a:r>
              <a:rPr sz="1800" spc="-204" dirty="0">
                <a:solidFill>
                  <a:srgbClr val="585858"/>
                </a:solidFill>
                <a:latin typeface="휴먼아미체"/>
                <a:cs typeface="휴먼아미체"/>
              </a:rPr>
              <a:t>※</a:t>
            </a:r>
            <a:r>
              <a:rPr sz="1800" spc="-34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484" dirty="0">
                <a:solidFill>
                  <a:srgbClr val="585858"/>
                </a:solidFill>
                <a:latin typeface="휴먼아미체"/>
                <a:cs typeface="휴먼아미체"/>
              </a:rPr>
              <a:t>아래의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385" dirty="0">
                <a:solidFill>
                  <a:srgbClr val="585858"/>
                </a:solidFill>
                <a:latin typeface="휴먼아미체"/>
                <a:cs typeface="휴먼아미체"/>
              </a:rPr>
              <a:t>세</a:t>
            </a:r>
            <a:r>
              <a:rPr sz="1800" spc="-34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540" dirty="0">
                <a:solidFill>
                  <a:srgbClr val="585858"/>
                </a:solidFill>
                <a:latin typeface="휴먼아미체"/>
                <a:cs typeface="휴먼아미체"/>
              </a:rPr>
              <a:t>가지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580" dirty="0">
                <a:solidFill>
                  <a:srgbClr val="585858"/>
                </a:solidFill>
                <a:latin typeface="휴먼아미체"/>
                <a:cs typeface="휴먼아미체"/>
              </a:rPr>
              <a:t>예는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775" dirty="0">
                <a:solidFill>
                  <a:srgbClr val="585858"/>
                </a:solidFill>
                <a:latin typeface="휴먼아미체"/>
                <a:cs typeface="휴먼아미체"/>
              </a:rPr>
              <a:t>모두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35" dirty="0">
                <a:solidFill>
                  <a:srgbClr val="585858"/>
                </a:solidFill>
                <a:latin typeface="휴먼아미체"/>
                <a:cs typeface="휴먼아미체"/>
              </a:rPr>
              <a:t>맞는</a:t>
            </a:r>
            <a:r>
              <a:rPr sz="1800" spc="-35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45" dirty="0">
                <a:solidFill>
                  <a:srgbClr val="585858"/>
                </a:solidFill>
                <a:latin typeface="휴먼아미체"/>
                <a:cs typeface="휴먼아미체"/>
              </a:rPr>
              <a:t>것이고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615" dirty="0">
                <a:solidFill>
                  <a:srgbClr val="585858"/>
                </a:solidFill>
                <a:latin typeface="휴먼아미체"/>
                <a:cs typeface="휴먼아미체"/>
              </a:rPr>
              <a:t>결과는</a:t>
            </a:r>
            <a:r>
              <a:rPr sz="1800" spc="-36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800" spc="420" dirty="0">
                <a:solidFill>
                  <a:srgbClr val="585858"/>
                </a:solidFill>
                <a:latin typeface="휴먼아미체"/>
                <a:cs typeface="휴먼아미체"/>
              </a:rPr>
              <a:t>똑같다</a:t>
            </a:r>
            <a:r>
              <a:rPr sz="1800" spc="42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18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959358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3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0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자바스크립트는</a:t>
            </a:r>
            <a:r>
              <a:rPr sz="4400" b="1" spc="-1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대소문자를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구별한다.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414488"/>
            <a:ext cx="9739630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HTML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태그에서는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대소문자를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구별하지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0" dirty="0">
                <a:latin typeface="휴먼아미체"/>
                <a:cs typeface="휴먼아미체"/>
              </a:rPr>
              <a:t>않는다</a:t>
            </a:r>
            <a:r>
              <a:rPr sz="2400" spc="580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그래서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35" dirty="0">
                <a:latin typeface="한컴산뜻돋움"/>
                <a:cs typeface="한컴산뜻돋움"/>
              </a:rPr>
              <a:t>&lt;b&gt;</a:t>
            </a:r>
            <a:r>
              <a:rPr sz="2400" spc="335" dirty="0">
                <a:latin typeface="휴먼아미체"/>
                <a:cs typeface="휴먼아미체"/>
              </a:rPr>
              <a:t>라고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하거나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25" dirty="0">
                <a:latin typeface="한컴산뜻돋움"/>
                <a:cs typeface="한컴산뜻돋움"/>
              </a:rPr>
              <a:t>&lt;B&gt;</a:t>
            </a:r>
            <a:r>
              <a:rPr sz="2400" spc="325" dirty="0">
                <a:latin typeface="휴먼아미체"/>
                <a:cs typeface="휴먼아미체"/>
              </a:rPr>
              <a:t>라고 </a:t>
            </a:r>
            <a:r>
              <a:rPr sz="2400" spc="770" dirty="0">
                <a:latin typeface="휴먼아미체"/>
                <a:cs typeface="휴먼아미체"/>
              </a:rPr>
              <a:t>해도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똑같이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텍스트를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진하게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만드는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태그로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560" dirty="0">
                <a:latin typeface="휴먼아미체"/>
                <a:cs typeface="휴먼아미체"/>
              </a:rPr>
              <a:t>인식한다</a:t>
            </a:r>
            <a:r>
              <a:rPr sz="2400" spc="56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한컴산뜻돋움"/>
              <a:cs typeface="한컴산뜻돋움"/>
            </a:endParaRPr>
          </a:p>
          <a:p>
            <a:pPr marL="12700" marR="330835">
              <a:lnSpc>
                <a:spcPct val="100000"/>
              </a:lnSpc>
            </a:pPr>
            <a:r>
              <a:rPr sz="2400" spc="695" dirty="0">
                <a:latin typeface="휴먼아미체"/>
                <a:cs typeface="휴먼아미체"/>
              </a:rPr>
              <a:t>하지만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대소문자를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엄격하게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구분한다</a:t>
            </a:r>
            <a:r>
              <a:rPr sz="2400" spc="675" dirty="0">
                <a:latin typeface="한컴산뜻돋움"/>
                <a:cs typeface="한컴산뜻돋움"/>
              </a:rPr>
              <a:t>.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790" dirty="0">
                <a:latin typeface="휴먼아미체"/>
                <a:cs typeface="휴먼아미체"/>
              </a:rPr>
              <a:t>자바스크립트에서 </a:t>
            </a:r>
            <a:r>
              <a:rPr sz="2400" spc="-10" dirty="0">
                <a:latin typeface="한컴산뜻돋움"/>
                <a:cs typeface="한컴산뜻돋움"/>
              </a:rPr>
              <a:t>status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=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spc="125" dirty="0">
                <a:latin typeface="한컴산뜻돋움"/>
                <a:cs typeface="한컴산뜻돋움"/>
              </a:rPr>
              <a:t>display</a:t>
            </a:r>
            <a:r>
              <a:rPr sz="2400" spc="125" dirty="0">
                <a:latin typeface="휴먼아미체"/>
                <a:cs typeface="휴먼아미체"/>
              </a:rPr>
              <a:t>는</a:t>
            </a:r>
            <a:r>
              <a:rPr sz="2400" spc="-46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맞는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00" dirty="0">
                <a:latin typeface="휴먼아미체"/>
                <a:cs typeface="휴먼아미체"/>
              </a:rPr>
              <a:t>표현이지만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30" dirty="0">
                <a:latin typeface="한컴산뜻돋움"/>
                <a:cs typeface="한컴산뜻돋움"/>
              </a:rPr>
              <a:t>status</a:t>
            </a:r>
            <a:r>
              <a:rPr sz="2400" spc="130" dirty="0">
                <a:latin typeface="휴먼아미체"/>
                <a:cs typeface="휴먼아미체"/>
              </a:rPr>
              <a:t>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Status</a:t>
            </a:r>
            <a:r>
              <a:rPr sz="2400" spc="-65" dirty="0">
                <a:latin typeface="한컴산뜻돋움"/>
                <a:cs typeface="한컴산뜻돋움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125" dirty="0">
                <a:latin typeface="한컴산뜻돋움"/>
                <a:cs typeface="한컴산뜻돋움"/>
              </a:rPr>
              <a:t>STATUS</a:t>
            </a:r>
            <a:r>
              <a:rPr sz="2400" spc="125" dirty="0">
                <a:latin typeface="휴먼아미체"/>
                <a:cs typeface="휴먼아미체"/>
              </a:rPr>
              <a:t>처럼 </a:t>
            </a:r>
            <a:r>
              <a:rPr sz="2400" spc="705" dirty="0">
                <a:latin typeface="휴먼아미체"/>
                <a:cs typeface="휴먼아미체"/>
              </a:rPr>
              <a:t>사용하게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되면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변수로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40" dirty="0">
                <a:latin typeface="휴먼아미체"/>
                <a:cs typeface="휴먼아미체"/>
              </a:rPr>
              <a:t>인식하여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오류가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05" dirty="0">
                <a:latin typeface="휴먼아미체"/>
                <a:cs typeface="휴먼아미체"/>
              </a:rPr>
              <a:t>생기게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560" dirty="0">
                <a:latin typeface="휴먼아미체"/>
                <a:cs typeface="휴먼아미체"/>
              </a:rPr>
              <a:t>함수</a:t>
            </a:r>
            <a:r>
              <a:rPr sz="2400" spc="560" dirty="0">
                <a:latin typeface="한컴산뜻돋움"/>
                <a:cs typeface="한컴산뜻돋움"/>
              </a:rPr>
              <a:t>,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메서드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등의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이름을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때도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대소문자에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꼭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800" b="1" u="heavy" spc="21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주의</a:t>
            </a:r>
            <a:r>
              <a:rPr sz="2400" spc="210" dirty="0">
                <a:latin typeface="휴먼아미체"/>
                <a:cs typeface="휴먼아미체"/>
              </a:rPr>
              <a:t>해야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7E9ECF3-8A2D-7326-D877-D0A9961231AF}"/>
              </a:ext>
            </a:extLst>
          </p:cNvPr>
          <p:cNvSpPr txBox="1">
            <a:spLocks/>
          </p:cNvSpPr>
          <p:nvPr/>
        </p:nvSpPr>
        <p:spPr>
          <a:xfrm>
            <a:off x="514229" y="1026973"/>
            <a:ext cx="11281052" cy="246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표현식이란 값을 만들어내는 간단한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문장이란 하나 이상의 표현식이 모여 구성되는 것으로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코드를 읽어 들이는 기본 단위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키워드란 프로그래밍 언어가 처음 만들어질 때 정해진 특별한 의미가 있는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식별자란 이름을 붙일 때 사용하는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주석은 프로그램 코드를 설명하는 문장으로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프로그램 진행에는 전혀 영향을 주지 않음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733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811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소스를 작성할 때 지켜야 할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B10F6-DA1F-7E16-E5E7-51C134014F0B}"/>
              </a:ext>
            </a:extLst>
          </p:cNvPr>
          <p:cNvSpPr txBox="1"/>
          <p:nvPr/>
        </p:nvSpPr>
        <p:spPr>
          <a:xfrm>
            <a:off x="1621536" y="1780032"/>
            <a:ext cx="80589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식별자는 정해진 규칙을 지켜 작성한다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0070C0"/>
                </a:solidFill>
              </a:rPr>
              <a:t>첫 글자는 반드시 영문자나 밑줄</a:t>
            </a:r>
            <a:r>
              <a:rPr kumimoji="1" lang="en-US" altLang="ko-KR" dirty="0">
                <a:solidFill>
                  <a:srgbClr val="0070C0"/>
                </a:solidFill>
              </a:rPr>
              <a:t>(_), </a:t>
            </a:r>
            <a:r>
              <a:rPr kumimoji="1" lang="ko-KR" altLang="en-US" dirty="0">
                <a:solidFill>
                  <a:srgbClr val="0070C0"/>
                </a:solidFill>
              </a:rPr>
              <a:t>달러 기호</a:t>
            </a:r>
            <a:r>
              <a:rPr kumimoji="1" lang="en-US" altLang="ko-KR" dirty="0">
                <a:solidFill>
                  <a:srgbClr val="0070C0"/>
                </a:solidFill>
              </a:rPr>
              <a:t>($)</a:t>
            </a:r>
            <a:r>
              <a:rPr kumimoji="1" lang="ko-KR" altLang="en-US" dirty="0">
                <a:solidFill>
                  <a:srgbClr val="0070C0"/>
                </a:solidFill>
              </a:rPr>
              <a:t>로</a:t>
            </a:r>
            <a:r>
              <a:rPr kumimoji="1" lang="en-US" altLang="ko-KR" dirty="0">
                <a:solidFill>
                  <a:srgbClr val="0070C0"/>
                </a:solidFill>
              </a:rPr>
              <a:t> </a:t>
            </a:r>
            <a:r>
              <a:rPr kumimoji="1" lang="ko-KR" altLang="en-US" dirty="0">
                <a:solidFill>
                  <a:srgbClr val="0070C0"/>
                </a:solidFill>
              </a:rPr>
              <a:t>시작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0070C0"/>
                </a:solidFill>
              </a:rPr>
              <a:t>두 단어 이상이 모여 하나의 식별자를 만들 경우 하이픈</a:t>
            </a:r>
            <a:r>
              <a:rPr kumimoji="1" lang="en-US" altLang="ko-KR" dirty="0">
                <a:solidFill>
                  <a:srgbClr val="0070C0"/>
                </a:solidFill>
              </a:rPr>
              <a:t>(-)</a:t>
            </a:r>
            <a:r>
              <a:rPr kumimoji="1" lang="ko-KR" altLang="en-US" dirty="0">
                <a:solidFill>
                  <a:srgbClr val="0070C0"/>
                </a:solidFill>
              </a:rPr>
              <a:t>이나 밑줄</a:t>
            </a:r>
            <a:r>
              <a:rPr kumimoji="1" lang="en-US" altLang="ko-KR" dirty="0">
                <a:solidFill>
                  <a:srgbClr val="0070C0"/>
                </a:solidFill>
              </a:rPr>
              <a:t>(_)</a:t>
            </a:r>
            <a:r>
              <a:rPr kumimoji="1" lang="ko-KR" altLang="en-US" dirty="0">
                <a:solidFill>
                  <a:srgbClr val="0070C0"/>
                </a:solidFill>
              </a:rPr>
              <a:t>로 연결</a:t>
            </a:r>
            <a:r>
              <a:rPr kumimoji="1" lang="en-US" altLang="ko-KR" dirty="0">
                <a:solidFill>
                  <a:srgbClr val="0070C0"/>
                </a:solidFill>
              </a:rPr>
              <a:t>. </a:t>
            </a:r>
            <a:r>
              <a:rPr kumimoji="1" lang="ko-KR" altLang="en-US" dirty="0">
                <a:solidFill>
                  <a:srgbClr val="0070C0"/>
                </a:solidFill>
              </a:rPr>
              <a:t>공백은 사용할 수 없음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예약어는</a:t>
            </a:r>
            <a:r>
              <a:rPr kumimoji="1" lang="ko-KR" altLang="en-US" dirty="0"/>
              <a:t> 식별자로 사용할 수 없다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91213D-C3A3-70D7-87CC-5C700F23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1" y="4398875"/>
            <a:ext cx="4844254" cy="14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2060848"/>
            <a:ext cx="7219048" cy="35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89A4B-A3EC-39CF-8509-B55C5DC030A4}"/>
              </a:ext>
            </a:extLst>
          </p:cNvPr>
          <p:cNvSpPr txBox="1"/>
          <p:nvPr/>
        </p:nvSpPr>
        <p:spPr>
          <a:xfrm>
            <a:off x="306647" y="319086"/>
            <a:ext cx="7498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입력 시 주의할 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83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1556792"/>
            <a:ext cx="7190476" cy="47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6B5AF-5A9B-E9F6-4161-3D26D2B18CB3}"/>
              </a:ext>
            </a:extLst>
          </p:cNvPr>
          <p:cNvSpPr txBox="1"/>
          <p:nvPr/>
        </p:nvSpPr>
        <p:spPr>
          <a:xfrm>
            <a:off x="306647" y="319086"/>
            <a:ext cx="1021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입력 시 주의할 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1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주석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주석표현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0738E2E-EFDF-8399-30B1-EA121841DD62}"/>
              </a:ext>
            </a:extLst>
          </p:cNvPr>
          <p:cNvSpPr txBox="1">
            <a:spLocks/>
          </p:cNvSpPr>
          <p:nvPr/>
        </p:nvSpPr>
        <p:spPr>
          <a:xfrm>
            <a:off x="455474" y="1141580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주석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코드를 설명할 때 사용하며 프로그램 진행에는 전혀 영향을 주지 않음</a:t>
            </a:r>
            <a:endParaRPr lang="en-US" altLang="ko-KR" sz="18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태그 주석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&lt;!-- --&gt;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로 문자열을 감싸 생성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/>
              <a:t>자바스크립트 주석</a:t>
            </a:r>
            <a:endParaRPr lang="en-US" altLang="ko-KR" sz="1600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//</a:t>
            </a:r>
            <a:r>
              <a:rPr lang="ko-KR" altLang="en-US" dirty="0"/>
              <a:t>를 입력하는 것으로 한 줄 주석을 표현</a:t>
            </a:r>
            <a:r>
              <a:rPr lang="en-US" altLang="ko-KR" dirty="0"/>
              <a:t>(// </a:t>
            </a:r>
            <a:r>
              <a:rPr lang="ko-KR" altLang="en-US" dirty="0"/>
              <a:t>뒤의 문장은 실행되지 않음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2] /*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를 입력하여 여러 줄 주석을 표현</a:t>
            </a:r>
            <a:r>
              <a:rPr lang="en-US" altLang="ko-KR" dirty="0"/>
              <a:t>( /*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사이에 있는 모든 문장은 실행되지 않음</a:t>
            </a:r>
            <a:r>
              <a:rPr lang="en-US" altLang="ko-KR" dirty="0"/>
              <a:t>)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CA46D5CA-8D26-C1D3-1342-9CDB75256A97}"/>
              </a:ext>
            </a:extLst>
          </p:cNvPr>
          <p:cNvSpPr/>
          <p:nvPr/>
        </p:nvSpPr>
        <p:spPr>
          <a:xfrm>
            <a:off x="2838314" y="3429000"/>
            <a:ext cx="5552395" cy="2484120"/>
          </a:xfrm>
          <a:prstGeom prst="roundRect">
            <a:avLst>
              <a:gd name="adj" fmla="val 764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&lt;script&gt;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주석은 코드 실행에 아무 영향을 미치지 않습니다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.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/*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*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&lt;/script&gt;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621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소스를 작성할 때 지켜야 할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6A193-1318-4442-926F-916248BCBFAC}"/>
              </a:ext>
            </a:extLst>
          </p:cNvPr>
          <p:cNvSpPr txBox="1"/>
          <p:nvPr/>
        </p:nvSpPr>
        <p:spPr>
          <a:xfrm>
            <a:off x="1621536" y="1780032"/>
            <a:ext cx="805891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대소문자를 구별하여 소스를 작성한다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읽기 쉽게 </a:t>
            </a:r>
            <a:r>
              <a:rPr lang="ko-KR" altLang="en-US" dirty="0" err="1"/>
              <a:t>들여쓰는</a:t>
            </a:r>
            <a:r>
              <a:rPr lang="ko-KR" altLang="en-US" dirty="0"/>
              <a:t> 습관을 들인다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세미콜론으로 문장을 구분한다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소스에 메모하려면 주석을 사용한다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// </a:t>
            </a:r>
            <a:r>
              <a:rPr lang="ko-KR" altLang="en-US" dirty="0">
                <a:solidFill>
                  <a:srgbClr val="0070C0"/>
                </a:solidFill>
              </a:rPr>
              <a:t>한 줄 주석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/* </a:t>
            </a:r>
            <a:r>
              <a:rPr lang="ko-KR" altLang="en-US" dirty="0">
                <a:solidFill>
                  <a:srgbClr val="0070C0"/>
                </a:solidFill>
              </a:rPr>
              <a:t>여러 줄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 주석도 사용할 수 있습니다</a:t>
            </a:r>
            <a:r>
              <a:rPr lang="en-US" altLang="ko-KR" dirty="0">
                <a:solidFill>
                  <a:srgbClr val="0070C0"/>
                </a:solidFill>
              </a:rPr>
              <a:t>. */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식별자는 정해진 규칙을 지켜 작성한다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예약어는</a:t>
            </a:r>
            <a:r>
              <a:rPr kumimoji="1" lang="ko-KR" altLang="en-US" dirty="0"/>
              <a:t> 식별자로 사용할 수 없다</a:t>
            </a:r>
          </a:p>
        </p:txBody>
      </p:sp>
    </p:spTree>
    <p:extLst>
      <p:ext uri="{BB962C8B-B14F-4D97-AF65-F5344CB8AC3E}">
        <p14:creationId xmlns:p14="http://schemas.microsoft.com/office/powerpoint/2010/main" val="19502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영어와 프로그래밍 언어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FC1EA87-16C0-A41D-9291-E9F71E0A92F5}"/>
              </a:ext>
            </a:extLst>
          </p:cNvPr>
          <p:cNvSpPr txBox="1">
            <a:spLocks/>
          </p:cNvSpPr>
          <p:nvPr/>
        </p:nvSpPr>
        <p:spPr>
          <a:xfrm>
            <a:off x="557772" y="13375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영어의 기본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기본적인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console.log(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명령 표현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alert(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0E9A0-3433-2E98-F11F-4B1E4675C113}"/>
              </a:ext>
            </a:extLst>
          </p:cNvPr>
          <p:cNvSpPr txBox="1"/>
          <p:nvPr/>
        </p:nvSpPr>
        <p:spPr>
          <a:xfrm>
            <a:off x="1338725" y="1752869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 love you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일반 동사 또는 </a:t>
            </a:r>
            <a:r>
              <a:rPr lang="en-US" altLang="ko-KR" sz="1600" dirty="0"/>
              <a:t>be </a:t>
            </a:r>
            <a:r>
              <a:rPr lang="ko-KR" altLang="en-US" sz="1600" dirty="0"/>
              <a:t>동사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CBEC6-6B75-04CA-FF74-817499C1FCEF}"/>
              </a:ext>
            </a:extLst>
          </p:cNvPr>
          <p:cNvSpPr txBox="1"/>
          <p:nvPr/>
        </p:nvSpPr>
        <p:spPr>
          <a:xfrm>
            <a:off x="1338725" y="2571307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i.love</a:t>
            </a:r>
            <a:r>
              <a:rPr lang="en-US" altLang="ko-KR" sz="1600" dirty="0"/>
              <a:t>(you)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5FE3B-9484-0C63-3ADC-4EA726C790A9}"/>
              </a:ext>
            </a:extLst>
          </p:cNvPr>
          <p:cNvSpPr txBox="1"/>
          <p:nvPr/>
        </p:nvSpPr>
        <p:spPr>
          <a:xfrm>
            <a:off x="1338725" y="3326925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console.log("Hello JavaScript...!")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62684-0836-16C2-8DCA-5412CF3A1A24}"/>
              </a:ext>
            </a:extLst>
          </p:cNvPr>
          <p:cNvSpPr txBox="1"/>
          <p:nvPr/>
        </p:nvSpPr>
        <p:spPr>
          <a:xfrm>
            <a:off x="1338725" y="4127622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love(you)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D9802-C4F0-534F-C8CF-45B7047EAAAE}"/>
              </a:ext>
            </a:extLst>
          </p:cNvPr>
          <p:cNvSpPr txBox="1"/>
          <p:nvPr/>
        </p:nvSpPr>
        <p:spPr>
          <a:xfrm>
            <a:off x="1338725" y="4961751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alert("Hello JavaScript...!")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686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10" y="2467095"/>
            <a:ext cx="8552381" cy="1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EF1FB-D18A-D60B-503D-38784C643A7A}"/>
              </a:ext>
            </a:extLst>
          </p:cNvPr>
          <p:cNvSpPr txBox="1"/>
          <p:nvPr/>
        </p:nvSpPr>
        <p:spPr>
          <a:xfrm>
            <a:off x="306647" y="319086"/>
            <a:ext cx="10383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주석 처리</a:t>
            </a:r>
          </a:p>
        </p:txBody>
      </p:sp>
    </p:spTree>
    <p:extLst>
      <p:ext uri="{BB962C8B-B14F-4D97-AF65-F5344CB8AC3E}">
        <p14:creationId xmlns:p14="http://schemas.microsoft.com/office/powerpoint/2010/main" val="253432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621536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409916"/>
            <a:ext cx="10277475" cy="3017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25780">
              <a:lnSpc>
                <a:spcPct val="100400"/>
              </a:lnSpc>
              <a:spcBef>
                <a:spcPts val="80"/>
              </a:spcBef>
            </a:pPr>
            <a:r>
              <a:rPr sz="2400" spc="960" dirty="0">
                <a:latin typeface="휴먼아미체"/>
                <a:cs typeface="휴먼아미체"/>
              </a:rPr>
              <a:t>스크립트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코드를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작성할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꼭</a:t>
            </a:r>
            <a:r>
              <a:rPr sz="2400" spc="-459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명심할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부분이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바로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800" b="1" spc="50" dirty="0">
                <a:latin typeface="나눔고딕 ExtraBold"/>
                <a:cs typeface="나눔고딕 ExtraBold"/>
              </a:rPr>
              <a:t>주석</a:t>
            </a:r>
            <a:r>
              <a:rPr sz="2800" b="1" spc="50" dirty="0">
                <a:latin typeface="한컴산뜻돋움"/>
                <a:cs typeface="한컴산뜻돋움"/>
              </a:rPr>
              <a:t>(comment)</a:t>
            </a:r>
            <a:r>
              <a:rPr sz="2400" spc="50" dirty="0">
                <a:latin typeface="휴먼아미체"/>
                <a:cs typeface="휴먼아미체"/>
              </a:rPr>
              <a:t>이다</a:t>
            </a:r>
            <a:r>
              <a:rPr sz="2400" spc="5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주석은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95" dirty="0">
                <a:latin typeface="휴먼아미체"/>
                <a:cs typeface="휴먼아미체"/>
              </a:rPr>
              <a:t>브라우저에서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처리되지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않으며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35" dirty="0">
                <a:latin typeface="휴먼아미체"/>
                <a:cs typeface="휴먼아미체"/>
              </a:rPr>
              <a:t>나중에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자신이나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다른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사람이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소스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코드를</a:t>
            </a:r>
            <a:r>
              <a:rPr sz="2400" b="1" spc="-25" dirty="0"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확인할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경우에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대비해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필요한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부분에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설명을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달아놓는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 </a:t>
            </a:r>
            <a:r>
              <a:rPr sz="2400" b="1" u="heavy" spc="320" dirty="0">
                <a:uFill>
                  <a:solidFill>
                    <a:srgbClr val="000000"/>
                  </a:solidFill>
                </a:uFill>
                <a:latin typeface="나눔고딕 ExtraBold"/>
                <a:cs typeface="나눔고딕 ExtraBold"/>
              </a:rPr>
              <a:t>것</a:t>
            </a:r>
            <a:r>
              <a:rPr sz="2400" spc="320" dirty="0">
                <a:latin typeface="휴먼아미체"/>
                <a:cs typeface="휴먼아미체"/>
              </a:rPr>
              <a:t>이다</a:t>
            </a:r>
            <a:r>
              <a:rPr sz="2400" spc="320" dirty="0">
                <a:latin typeface="한컴산뜻돋움"/>
                <a:cs typeface="한컴산뜻돋움"/>
              </a:rPr>
              <a:t>.</a:t>
            </a:r>
            <a:r>
              <a:rPr sz="2400" spc="-75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내가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만든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15" dirty="0">
                <a:latin typeface="휴먼아미체"/>
                <a:cs typeface="휴먼아미체"/>
              </a:rPr>
              <a:t>코드인데 </a:t>
            </a:r>
            <a:r>
              <a:rPr sz="2400" spc="900" dirty="0">
                <a:latin typeface="휴먼아미체"/>
                <a:cs typeface="휴먼아미체"/>
              </a:rPr>
              <a:t>굳이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필요가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있을까라고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생각하는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사람도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있겠지만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아무리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자신이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만든</a:t>
            </a:r>
            <a:endParaRPr sz="2400">
              <a:latin typeface="휴먼아미체"/>
              <a:cs typeface="휴먼아미체"/>
            </a:endParaRPr>
          </a:p>
          <a:p>
            <a:pPr marL="12700" marR="254000">
              <a:lnSpc>
                <a:spcPct val="100000"/>
              </a:lnSpc>
            </a:pP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코드라고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해도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한참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시간이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흐른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후에는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코드를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분석하기가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쉽지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않다</a:t>
            </a:r>
            <a:r>
              <a:rPr sz="2400" spc="40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내가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만든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소스를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누군가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사람이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봐야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35" dirty="0">
                <a:latin typeface="휴먼아미체"/>
                <a:cs typeface="휴먼아미체"/>
              </a:rPr>
              <a:t>경우에는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더욱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90" dirty="0">
                <a:latin typeface="휴먼아미체"/>
                <a:cs typeface="휴먼아미체"/>
              </a:rPr>
              <a:t>그렇다</a:t>
            </a:r>
            <a:r>
              <a:rPr sz="2400" spc="59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780" dirty="0">
                <a:latin typeface="휴먼아미체"/>
                <a:cs typeface="휴먼아미체"/>
              </a:rPr>
              <a:t>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경우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적절하게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붙여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놓는다면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40" dirty="0">
                <a:latin typeface="휴먼아미체"/>
                <a:cs typeface="휴먼아미체"/>
              </a:rPr>
              <a:t>사람뿐만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아니라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자신에게도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많은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15" dirty="0">
                <a:latin typeface="휴먼아미체"/>
                <a:cs typeface="휴먼아미체"/>
              </a:rPr>
              <a:t>도움이 </a:t>
            </a:r>
            <a:r>
              <a:rPr sz="2400" spc="780" dirty="0">
                <a:latin typeface="휴먼아미체"/>
                <a:cs typeface="휴먼아미체"/>
              </a:rPr>
              <a:t>될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525" dirty="0">
                <a:latin typeface="휴먼아미체"/>
                <a:cs typeface="휴먼아미체"/>
              </a:rPr>
              <a:t>것이다</a:t>
            </a:r>
            <a:r>
              <a:rPr sz="2400" spc="5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BD2E7-D6B8-65F3-9E0F-7609A2DFB170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2838"/>
            <a:ext cx="372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03.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객체</a:t>
            </a:r>
            <a:r>
              <a:rPr sz="28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방식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나눔고딕"/>
                <a:cs typeface="나눔고딕"/>
              </a:rPr>
              <a:t>프로그래밍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300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1621536"/>
            <a:ext cx="5337810" cy="1610995"/>
            <a:chOff x="284988" y="1621536"/>
            <a:chExt cx="5337810" cy="1610995"/>
          </a:xfrm>
        </p:grpSpPr>
        <p:sp>
          <p:nvSpPr>
            <p:cNvPr id="5" name="object 5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132" y="1562369"/>
            <a:ext cx="6405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3560" algn="l"/>
              </a:tabLst>
            </a:pPr>
            <a:r>
              <a:rPr sz="6000" b="1" spc="-75" baseline="-2083" dirty="0">
                <a:latin typeface="함초롬바탕"/>
                <a:cs typeface="함초롬바탕"/>
              </a:rPr>
              <a:t>4</a:t>
            </a:r>
            <a:r>
              <a:rPr sz="6000" b="1" baseline="-2083" dirty="0"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4755" y="2630423"/>
            <a:ext cx="10845165" cy="4120515"/>
            <a:chOff x="714755" y="2630423"/>
            <a:chExt cx="10845165" cy="41205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5" y="2630423"/>
              <a:ext cx="233172" cy="2331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0851" y="3084575"/>
              <a:ext cx="10833100" cy="1481455"/>
            </a:xfrm>
            <a:custGeom>
              <a:avLst/>
              <a:gdLst/>
              <a:ahLst/>
              <a:cxnLst/>
              <a:rect l="l" t="t" r="r" b="b"/>
              <a:pathLst>
                <a:path w="10833100" h="1481454">
                  <a:moveTo>
                    <a:pt x="10752010" y="0"/>
                  </a:moveTo>
                  <a:lnTo>
                    <a:pt x="80581" y="0"/>
                  </a:lnTo>
                  <a:lnTo>
                    <a:pt x="49216" y="6332"/>
                  </a:lnTo>
                  <a:lnTo>
                    <a:pt x="23602" y="23602"/>
                  </a:lnTo>
                  <a:lnTo>
                    <a:pt x="6332" y="49216"/>
                  </a:lnTo>
                  <a:lnTo>
                    <a:pt x="0" y="80581"/>
                  </a:lnTo>
                  <a:lnTo>
                    <a:pt x="0" y="1400746"/>
                  </a:lnTo>
                  <a:lnTo>
                    <a:pt x="6332" y="1432111"/>
                  </a:lnTo>
                  <a:lnTo>
                    <a:pt x="23602" y="1457725"/>
                  </a:lnTo>
                  <a:lnTo>
                    <a:pt x="49216" y="1474995"/>
                  </a:lnTo>
                  <a:lnTo>
                    <a:pt x="80581" y="1481328"/>
                  </a:lnTo>
                  <a:lnTo>
                    <a:pt x="10752010" y="1481328"/>
                  </a:lnTo>
                  <a:lnTo>
                    <a:pt x="10783375" y="1474995"/>
                  </a:lnTo>
                  <a:lnTo>
                    <a:pt x="10808989" y="1457725"/>
                  </a:lnTo>
                  <a:lnTo>
                    <a:pt x="10826259" y="1432111"/>
                  </a:lnTo>
                  <a:lnTo>
                    <a:pt x="10832592" y="1400746"/>
                  </a:lnTo>
                  <a:lnTo>
                    <a:pt x="10832592" y="80581"/>
                  </a:lnTo>
                  <a:lnTo>
                    <a:pt x="10826259" y="49216"/>
                  </a:lnTo>
                  <a:lnTo>
                    <a:pt x="10808989" y="23602"/>
                  </a:lnTo>
                  <a:lnTo>
                    <a:pt x="10783375" y="6332"/>
                  </a:lnTo>
                  <a:lnTo>
                    <a:pt x="10752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851" y="3084575"/>
              <a:ext cx="10833100" cy="1481455"/>
            </a:xfrm>
            <a:custGeom>
              <a:avLst/>
              <a:gdLst/>
              <a:ahLst/>
              <a:cxnLst/>
              <a:rect l="l" t="t" r="r" b="b"/>
              <a:pathLst>
                <a:path w="10833100" h="1481454">
                  <a:moveTo>
                    <a:pt x="0" y="80581"/>
                  </a:moveTo>
                  <a:lnTo>
                    <a:pt x="6332" y="49216"/>
                  </a:lnTo>
                  <a:lnTo>
                    <a:pt x="23602" y="23602"/>
                  </a:lnTo>
                  <a:lnTo>
                    <a:pt x="49216" y="6332"/>
                  </a:lnTo>
                  <a:lnTo>
                    <a:pt x="80581" y="0"/>
                  </a:lnTo>
                  <a:lnTo>
                    <a:pt x="10752010" y="0"/>
                  </a:lnTo>
                  <a:lnTo>
                    <a:pt x="10783375" y="6332"/>
                  </a:lnTo>
                  <a:lnTo>
                    <a:pt x="10808989" y="23602"/>
                  </a:lnTo>
                  <a:lnTo>
                    <a:pt x="10826259" y="49216"/>
                  </a:lnTo>
                  <a:lnTo>
                    <a:pt x="10832592" y="80581"/>
                  </a:lnTo>
                  <a:lnTo>
                    <a:pt x="10832592" y="1400746"/>
                  </a:lnTo>
                  <a:lnTo>
                    <a:pt x="10826259" y="1432111"/>
                  </a:lnTo>
                  <a:lnTo>
                    <a:pt x="10808989" y="1457725"/>
                  </a:lnTo>
                  <a:lnTo>
                    <a:pt x="10783375" y="1474995"/>
                  </a:lnTo>
                  <a:lnTo>
                    <a:pt x="10752010" y="1481328"/>
                  </a:lnTo>
                  <a:lnTo>
                    <a:pt x="80581" y="1481328"/>
                  </a:lnTo>
                  <a:lnTo>
                    <a:pt x="49216" y="1474995"/>
                  </a:lnTo>
                  <a:lnTo>
                    <a:pt x="23602" y="1457725"/>
                  </a:lnTo>
                  <a:lnTo>
                    <a:pt x="6332" y="1432111"/>
                  </a:lnTo>
                  <a:lnTo>
                    <a:pt x="0" y="1400746"/>
                  </a:lnTo>
                  <a:lnTo>
                    <a:pt x="0" y="80581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811" y="3759711"/>
              <a:ext cx="10677525" cy="754380"/>
            </a:xfrm>
            <a:custGeom>
              <a:avLst/>
              <a:gdLst/>
              <a:ahLst/>
              <a:cxnLst/>
              <a:rect l="l" t="t" r="r" b="b"/>
              <a:pathLst>
                <a:path w="10677525" h="754379">
                  <a:moveTo>
                    <a:pt x="10592409" y="0"/>
                  </a:moveTo>
                  <a:lnTo>
                    <a:pt x="84734" y="0"/>
                  </a:lnTo>
                  <a:lnTo>
                    <a:pt x="51751" y="6658"/>
                  </a:lnTo>
                  <a:lnTo>
                    <a:pt x="24817" y="24817"/>
                  </a:lnTo>
                  <a:lnTo>
                    <a:pt x="6658" y="51751"/>
                  </a:lnTo>
                  <a:lnTo>
                    <a:pt x="0" y="84734"/>
                  </a:lnTo>
                  <a:lnTo>
                    <a:pt x="0" y="669632"/>
                  </a:lnTo>
                  <a:lnTo>
                    <a:pt x="6658" y="702618"/>
                  </a:lnTo>
                  <a:lnTo>
                    <a:pt x="24817" y="729556"/>
                  </a:lnTo>
                  <a:lnTo>
                    <a:pt x="51751" y="747719"/>
                  </a:lnTo>
                  <a:lnTo>
                    <a:pt x="84734" y="754380"/>
                  </a:lnTo>
                  <a:lnTo>
                    <a:pt x="10592409" y="754380"/>
                  </a:lnTo>
                  <a:lnTo>
                    <a:pt x="10625392" y="747719"/>
                  </a:lnTo>
                  <a:lnTo>
                    <a:pt x="10652326" y="729556"/>
                  </a:lnTo>
                  <a:lnTo>
                    <a:pt x="10670485" y="702618"/>
                  </a:lnTo>
                  <a:lnTo>
                    <a:pt x="10677144" y="669632"/>
                  </a:lnTo>
                  <a:lnTo>
                    <a:pt x="10677144" y="84734"/>
                  </a:lnTo>
                  <a:lnTo>
                    <a:pt x="10670485" y="51751"/>
                  </a:lnTo>
                  <a:lnTo>
                    <a:pt x="10652326" y="24817"/>
                  </a:lnTo>
                  <a:lnTo>
                    <a:pt x="10625392" y="6658"/>
                  </a:lnTo>
                  <a:lnTo>
                    <a:pt x="105924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547" y="3681983"/>
              <a:ext cx="966215" cy="6979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672" y="3681983"/>
              <a:ext cx="966215" cy="6979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795" y="3681983"/>
              <a:ext cx="694943" cy="6979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9067" y="3681983"/>
              <a:ext cx="694943" cy="697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0444" y="3681983"/>
              <a:ext cx="966215" cy="6979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1567" y="3681983"/>
              <a:ext cx="1508759" cy="6979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6759" y="3681983"/>
              <a:ext cx="694943" cy="6979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5088" y="3681983"/>
              <a:ext cx="966215" cy="6979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6211" y="3681983"/>
              <a:ext cx="1508759" cy="6979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1403" y="3681983"/>
              <a:ext cx="1508759" cy="6979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6491" y="3681983"/>
              <a:ext cx="923543" cy="6979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363" y="3681983"/>
              <a:ext cx="966215" cy="6979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7487" y="3681983"/>
              <a:ext cx="966215" cy="6979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68611" y="3681983"/>
              <a:ext cx="694943" cy="6979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08463" y="3681983"/>
              <a:ext cx="694943" cy="6979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48315" y="3681983"/>
              <a:ext cx="1237475" cy="6979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5547" y="4011167"/>
              <a:ext cx="694943" cy="6979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400" y="4011167"/>
              <a:ext cx="966215" cy="6979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06523" y="4011167"/>
              <a:ext cx="966215" cy="6979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17647" y="4011167"/>
              <a:ext cx="966215" cy="6979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8772" y="4011167"/>
              <a:ext cx="1237487" cy="6979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11167" y="4011167"/>
              <a:ext cx="1508759" cy="6979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66359" y="4011167"/>
              <a:ext cx="1508759" cy="6979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51447" y="4011167"/>
              <a:ext cx="582167" cy="6979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8199" y="6475476"/>
              <a:ext cx="10611610" cy="27505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20851" y="4654294"/>
              <a:ext cx="10833100" cy="1889760"/>
            </a:xfrm>
            <a:custGeom>
              <a:avLst/>
              <a:gdLst/>
              <a:ahLst/>
              <a:cxnLst/>
              <a:rect l="l" t="t" r="r" b="b"/>
              <a:pathLst>
                <a:path w="10833100" h="1889759">
                  <a:moveTo>
                    <a:pt x="10729785" y="0"/>
                  </a:moveTo>
                  <a:lnTo>
                    <a:pt x="102806" y="0"/>
                  </a:lnTo>
                  <a:lnTo>
                    <a:pt x="62788" y="8078"/>
                  </a:lnTo>
                  <a:lnTo>
                    <a:pt x="30110" y="30110"/>
                  </a:lnTo>
                  <a:lnTo>
                    <a:pt x="8078" y="62788"/>
                  </a:lnTo>
                  <a:lnTo>
                    <a:pt x="0" y="102806"/>
                  </a:lnTo>
                  <a:lnTo>
                    <a:pt x="0" y="1786953"/>
                  </a:lnTo>
                  <a:lnTo>
                    <a:pt x="8078" y="1826971"/>
                  </a:lnTo>
                  <a:lnTo>
                    <a:pt x="30110" y="1859649"/>
                  </a:lnTo>
                  <a:lnTo>
                    <a:pt x="62788" y="1881681"/>
                  </a:lnTo>
                  <a:lnTo>
                    <a:pt x="102806" y="1889759"/>
                  </a:lnTo>
                  <a:lnTo>
                    <a:pt x="10729785" y="1889759"/>
                  </a:lnTo>
                  <a:lnTo>
                    <a:pt x="10769803" y="1881681"/>
                  </a:lnTo>
                  <a:lnTo>
                    <a:pt x="10802481" y="1859649"/>
                  </a:lnTo>
                  <a:lnTo>
                    <a:pt x="10824513" y="1826971"/>
                  </a:lnTo>
                  <a:lnTo>
                    <a:pt x="10832592" y="1786953"/>
                  </a:lnTo>
                  <a:lnTo>
                    <a:pt x="10832592" y="102806"/>
                  </a:lnTo>
                  <a:lnTo>
                    <a:pt x="10824513" y="62788"/>
                  </a:lnTo>
                  <a:lnTo>
                    <a:pt x="10802481" y="30110"/>
                  </a:lnTo>
                  <a:lnTo>
                    <a:pt x="10769803" y="8078"/>
                  </a:lnTo>
                  <a:lnTo>
                    <a:pt x="10729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0851" y="4654294"/>
              <a:ext cx="10833100" cy="1889760"/>
            </a:xfrm>
            <a:custGeom>
              <a:avLst/>
              <a:gdLst/>
              <a:ahLst/>
              <a:cxnLst/>
              <a:rect l="l" t="t" r="r" b="b"/>
              <a:pathLst>
                <a:path w="10833100" h="1889759">
                  <a:moveTo>
                    <a:pt x="0" y="102806"/>
                  </a:moveTo>
                  <a:lnTo>
                    <a:pt x="8078" y="62788"/>
                  </a:lnTo>
                  <a:lnTo>
                    <a:pt x="30110" y="30110"/>
                  </a:lnTo>
                  <a:lnTo>
                    <a:pt x="62788" y="8078"/>
                  </a:lnTo>
                  <a:lnTo>
                    <a:pt x="102806" y="0"/>
                  </a:lnTo>
                  <a:lnTo>
                    <a:pt x="10729785" y="0"/>
                  </a:lnTo>
                  <a:lnTo>
                    <a:pt x="10769803" y="8078"/>
                  </a:lnTo>
                  <a:lnTo>
                    <a:pt x="10802481" y="30110"/>
                  </a:lnTo>
                  <a:lnTo>
                    <a:pt x="10824513" y="62788"/>
                  </a:lnTo>
                  <a:lnTo>
                    <a:pt x="10832592" y="102806"/>
                  </a:lnTo>
                  <a:lnTo>
                    <a:pt x="10832592" y="1786953"/>
                  </a:lnTo>
                  <a:lnTo>
                    <a:pt x="10824513" y="1826971"/>
                  </a:lnTo>
                  <a:lnTo>
                    <a:pt x="10802481" y="1859649"/>
                  </a:lnTo>
                  <a:lnTo>
                    <a:pt x="10769803" y="1881681"/>
                  </a:lnTo>
                  <a:lnTo>
                    <a:pt x="10729785" y="1889759"/>
                  </a:lnTo>
                  <a:lnTo>
                    <a:pt x="102806" y="1889759"/>
                  </a:lnTo>
                  <a:lnTo>
                    <a:pt x="62788" y="1881681"/>
                  </a:lnTo>
                  <a:lnTo>
                    <a:pt x="30110" y="1859649"/>
                  </a:lnTo>
                  <a:lnTo>
                    <a:pt x="8078" y="1826971"/>
                  </a:lnTo>
                  <a:lnTo>
                    <a:pt x="0" y="1786953"/>
                  </a:lnTo>
                  <a:lnTo>
                    <a:pt x="0" y="102806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1811" y="5324858"/>
              <a:ext cx="10677525" cy="1167765"/>
            </a:xfrm>
            <a:custGeom>
              <a:avLst/>
              <a:gdLst/>
              <a:ahLst/>
              <a:cxnLst/>
              <a:rect l="l" t="t" r="r" b="b"/>
              <a:pathLst>
                <a:path w="10677525" h="1167764">
                  <a:moveTo>
                    <a:pt x="10546016" y="0"/>
                  </a:moveTo>
                  <a:lnTo>
                    <a:pt x="131127" y="0"/>
                  </a:lnTo>
                  <a:lnTo>
                    <a:pt x="80088" y="10305"/>
                  </a:lnTo>
                  <a:lnTo>
                    <a:pt x="38407" y="38407"/>
                  </a:lnTo>
                  <a:lnTo>
                    <a:pt x="10305" y="80088"/>
                  </a:lnTo>
                  <a:lnTo>
                    <a:pt x="0" y="131127"/>
                  </a:lnTo>
                  <a:lnTo>
                    <a:pt x="0" y="1036256"/>
                  </a:lnTo>
                  <a:lnTo>
                    <a:pt x="10305" y="1087295"/>
                  </a:lnTo>
                  <a:lnTo>
                    <a:pt x="38407" y="1128976"/>
                  </a:lnTo>
                  <a:lnTo>
                    <a:pt x="80088" y="1157078"/>
                  </a:lnTo>
                  <a:lnTo>
                    <a:pt x="131127" y="1167384"/>
                  </a:lnTo>
                  <a:lnTo>
                    <a:pt x="10546016" y="1167384"/>
                  </a:lnTo>
                  <a:lnTo>
                    <a:pt x="10597055" y="1157078"/>
                  </a:lnTo>
                  <a:lnTo>
                    <a:pt x="10638736" y="1128976"/>
                  </a:lnTo>
                  <a:lnTo>
                    <a:pt x="10666838" y="1087295"/>
                  </a:lnTo>
                  <a:lnTo>
                    <a:pt x="10677144" y="1036256"/>
                  </a:lnTo>
                  <a:lnTo>
                    <a:pt x="10677144" y="131127"/>
                  </a:lnTo>
                  <a:lnTo>
                    <a:pt x="10666838" y="80088"/>
                  </a:lnTo>
                  <a:lnTo>
                    <a:pt x="10638736" y="38407"/>
                  </a:lnTo>
                  <a:lnTo>
                    <a:pt x="10597055" y="10305"/>
                  </a:lnTo>
                  <a:lnTo>
                    <a:pt x="10546016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5547" y="5300471"/>
              <a:ext cx="966215" cy="6979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6672" y="5300472"/>
              <a:ext cx="1237475" cy="6979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49067" y="5300471"/>
              <a:ext cx="966215" cy="6979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0191" y="5300471"/>
              <a:ext cx="966215" cy="6979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71315" y="5300471"/>
              <a:ext cx="966215" cy="6979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82439" y="5300471"/>
              <a:ext cx="1780031" cy="6979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08903" y="5300471"/>
              <a:ext cx="1780031" cy="6979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33843" y="5300471"/>
              <a:ext cx="1508759" cy="6979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87511" y="5300471"/>
              <a:ext cx="1780031" cy="6979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713975" y="5300471"/>
              <a:ext cx="966215" cy="6979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256519" y="5300471"/>
              <a:ext cx="582167" cy="6979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55547" y="5629655"/>
              <a:ext cx="1237487" cy="6979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7944" y="5629655"/>
              <a:ext cx="966215" cy="6979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49067" y="5629655"/>
              <a:ext cx="694943" cy="6979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88919" y="5629655"/>
              <a:ext cx="1237487" cy="6979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71315" y="5629655"/>
              <a:ext cx="1237487" cy="6979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553711" y="5629655"/>
              <a:ext cx="694943" cy="6979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93563" y="5629655"/>
              <a:ext cx="966215" cy="6979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504688" y="5629655"/>
              <a:ext cx="966215" cy="6979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15811" y="5629655"/>
              <a:ext cx="694943" cy="6979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55663" y="5629655"/>
              <a:ext cx="966215" cy="6979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066788" y="5629655"/>
              <a:ext cx="694943" cy="6979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38059" y="5629655"/>
              <a:ext cx="694943" cy="6979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680959" y="5629655"/>
              <a:ext cx="1237487" cy="6979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63355" y="5629655"/>
              <a:ext cx="966215" cy="6979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174479" y="5629655"/>
              <a:ext cx="966215" cy="6979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85603" y="5629655"/>
              <a:ext cx="694943" cy="69799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125455" y="5629655"/>
              <a:ext cx="966215" cy="69799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5547" y="5958839"/>
              <a:ext cx="559307" cy="69799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91183" y="5958839"/>
              <a:ext cx="629411" cy="69799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96923" y="5958839"/>
              <a:ext cx="694943" cy="69799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36775" y="5958839"/>
              <a:ext cx="1237487" cy="69799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50591" y="5958839"/>
              <a:ext cx="582167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609088" y="5958839"/>
              <a:ext cx="694943" cy="69799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880360" y="5958839"/>
              <a:ext cx="925067" cy="69799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381755" y="5958839"/>
              <a:ext cx="694943" cy="69799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21608" y="5958839"/>
              <a:ext cx="559307" cy="69799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57244" y="5958839"/>
              <a:ext cx="629411" cy="69799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062984" y="5958839"/>
              <a:ext cx="1237475" cy="69799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45379" y="5958839"/>
              <a:ext cx="694943" cy="69799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85232" y="5958839"/>
              <a:ext cx="966215" cy="69799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896355" y="5958839"/>
              <a:ext cx="765047" cy="69799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237732" y="5958839"/>
              <a:ext cx="694943" cy="69799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77584" y="5958839"/>
              <a:ext cx="559307" cy="69799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713220" y="5958839"/>
              <a:ext cx="559307" cy="69799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48855" y="5958839"/>
              <a:ext cx="694943" cy="69799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190231" y="5958839"/>
              <a:ext cx="966215" cy="69799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801355" y="5958839"/>
              <a:ext cx="694943" cy="69799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41207" y="5958839"/>
              <a:ext cx="966215" cy="69799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683751" y="5958839"/>
              <a:ext cx="582167" cy="697991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932595" y="2333329"/>
            <a:ext cx="10254615" cy="408876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670"/>
              </a:spcBef>
            </a:pPr>
            <a:r>
              <a:rPr sz="2400" spc="800" dirty="0">
                <a:latin typeface="휴먼아미체"/>
                <a:cs typeface="휴먼아미체"/>
              </a:rPr>
              <a:t>자바스크립트에서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주석을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사용하는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데는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가지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방법이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한</a:t>
            </a:r>
            <a:r>
              <a:rPr sz="3200" b="1" spc="-11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줄</a:t>
            </a:r>
            <a:r>
              <a:rPr sz="3200" b="1" spc="-12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2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주석</a:t>
            </a:r>
            <a:endParaRPr sz="3200">
              <a:latin typeface="나눔고딕 ExtraBold"/>
              <a:cs typeface="나눔고딕 ExtraBold"/>
            </a:endParaRPr>
          </a:p>
          <a:p>
            <a:pPr marL="234950" marR="5080">
              <a:lnSpc>
                <a:spcPts val="2590"/>
              </a:lnSpc>
              <a:spcBef>
                <a:spcPts val="1125"/>
              </a:spcBef>
            </a:pP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기호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한컴산뜻돋움"/>
                <a:cs typeface="한컴산뜻돋움"/>
              </a:rPr>
              <a:t>//</a:t>
            </a:r>
            <a:r>
              <a:rPr sz="2400" spc="210" dirty="0">
                <a:solidFill>
                  <a:srgbClr val="FFFFFF"/>
                </a:solidFill>
                <a:latin typeface="휴먼아미체"/>
                <a:cs typeface="휴먼아미체"/>
              </a:rPr>
              <a:t>가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FFFFFF"/>
                </a:solidFill>
                <a:latin typeface="휴먼아미체"/>
                <a:cs typeface="휴먼아미체"/>
              </a:rPr>
              <a:t>붙은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75" dirty="0">
                <a:solidFill>
                  <a:srgbClr val="FFFFFF"/>
                </a:solidFill>
                <a:latin typeface="휴먼아미체"/>
                <a:cs typeface="휴먼아미체"/>
              </a:rPr>
              <a:t>다음부터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한</a:t>
            </a:r>
            <a:r>
              <a:rPr sz="2400" spc="-459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줄만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60" dirty="0">
                <a:solidFill>
                  <a:srgbClr val="FFFFFF"/>
                </a:solidFill>
                <a:latin typeface="휴먼아미체"/>
                <a:cs typeface="휴먼아미체"/>
              </a:rPr>
              <a:t>주석으로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70" dirty="0">
                <a:solidFill>
                  <a:srgbClr val="FFFFFF"/>
                </a:solidFill>
                <a:latin typeface="휴먼아미체"/>
                <a:cs typeface="휴먼아미체"/>
              </a:rPr>
              <a:t>인식한다</a:t>
            </a:r>
            <a:r>
              <a:rPr sz="2400" spc="57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r>
              <a:rPr sz="2400" spc="-9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//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기호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뒤의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주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40" dirty="0">
                <a:solidFill>
                  <a:srgbClr val="FFFFFF"/>
                </a:solidFill>
                <a:latin typeface="휴먼아미체"/>
                <a:cs typeface="휴먼아미체"/>
              </a:rPr>
              <a:t>내용이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한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FFFFFF"/>
                </a:solidFill>
                <a:latin typeface="휴먼아미체"/>
                <a:cs typeface="휴먼아미체"/>
              </a:rPr>
              <a:t>줄을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50" dirty="0">
                <a:solidFill>
                  <a:srgbClr val="FFFFFF"/>
                </a:solidFill>
                <a:latin typeface="휴먼아미체"/>
                <a:cs typeface="휴먼아미체"/>
              </a:rPr>
              <a:t>넘게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되면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오류가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35" dirty="0">
                <a:solidFill>
                  <a:srgbClr val="FFFFFF"/>
                </a:solidFill>
                <a:latin typeface="휴먼아미체"/>
                <a:cs typeface="휴먼아미체"/>
              </a:rPr>
              <a:t>생기므로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10" dirty="0">
                <a:solidFill>
                  <a:srgbClr val="FFFFFF"/>
                </a:solidFill>
                <a:latin typeface="휴먼아미체"/>
                <a:cs typeface="휴먼아미체"/>
              </a:rPr>
              <a:t>주의한다</a:t>
            </a:r>
            <a:r>
              <a:rPr sz="2400" spc="61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여러</a:t>
            </a:r>
            <a:r>
              <a:rPr sz="3200" b="1" spc="-16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줄</a:t>
            </a:r>
            <a:r>
              <a:rPr sz="3200" b="1" spc="-140" dirty="0">
                <a:solidFill>
                  <a:srgbClr val="2D3947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25" dirty="0">
                <a:solidFill>
                  <a:srgbClr val="2D3947"/>
                </a:solidFill>
                <a:latin typeface="나눔고딕 ExtraBold"/>
                <a:cs typeface="나눔고딕 ExtraBold"/>
              </a:rPr>
              <a:t>주석</a:t>
            </a:r>
            <a:endParaRPr sz="3200">
              <a:latin typeface="나눔고딕 ExtraBold"/>
              <a:cs typeface="나눔고딕 ExtraBold"/>
            </a:endParaRPr>
          </a:p>
          <a:p>
            <a:pPr marL="234950" marR="299085">
              <a:lnSpc>
                <a:spcPts val="2590"/>
              </a:lnSpc>
              <a:spcBef>
                <a:spcPts val="1300"/>
              </a:spcBef>
            </a:pP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65" dirty="0">
                <a:solidFill>
                  <a:srgbClr val="FFFFFF"/>
                </a:solidFill>
                <a:latin typeface="휴먼아미체"/>
                <a:cs typeface="휴먼아미체"/>
              </a:rPr>
              <a:t>내용이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여러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줄일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경우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25" dirty="0">
                <a:solidFill>
                  <a:srgbClr val="FFFFFF"/>
                </a:solidFill>
                <a:latin typeface="휴먼아미체"/>
                <a:cs typeface="휴먼아미체"/>
              </a:rPr>
              <a:t>어디서부터</a:t>
            </a:r>
            <a:r>
              <a:rPr sz="2400" spc="-42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20" dirty="0">
                <a:solidFill>
                  <a:srgbClr val="FFFFFF"/>
                </a:solidFill>
                <a:latin typeface="휴먼아미체"/>
                <a:cs typeface="휴먼아미체"/>
              </a:rPr>
              <a:t>어디까지가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주석인지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FFFFFF"/>
                </a:solidFill>
                <a:latin typeface="휴먼아미체"/>
                <a:cs typeface="휴먼아미체"/>
              </a:rPr>
              <a:t>알려주어야</a:t>
            </a:r>
            <a:r>
              <a:rPr sz="2400" spc="-43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휴먼아미체"/>
                <a:cs typeface="휴먼아미체"/>
              </a:rPr>
              <a:t>한다</a:t>
            </a:r>
            <a:r>
              <a:rPr sz="2400" spc="400" dirty="0">
                <a:solidFill>
                  <a:srgbClr val="FFFFFF"/>
                </a:solidFill>
                <a:latin typeface="한컴산뜻돋움"/>
                <a:cs typeface="한컴산뜻돋움"/>
              </a:rPr>
              <a:t>. </a:t>
            </a:r>
            <a:r>
              <a:rPr sz="2400" spc="765" dirty="0">
                <a:solidFill>
                  <a:srgbClr val="FFFFFF"/>
                </a:solidFill>
                <a:latin typeface="휴먼아미체"/>
                <a:cs typeface="휴먼아미체"/>
              </a:rPr>
              <a:t>그래서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여러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FFFFFF"/>
                </a:solidFill>
                <a:latin typeface="휴먼아미체"/>
                <a:cs typeface="휴먼아미체"/>
              </a:rPr>
              <a:t>주석을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80" dirty="0">
                <a:solidFill>
                  <a:srgbClr val="FFFFFF"/>
                </a:solidFill>
                <a:latin typeface="휴먼아미체"/>
                <a:cs typeface="휴먼아미체"/>
              </a:rPr>
              <a:t>사용할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때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FFFFFF"/>
                </a:solidFill>
                <a:latin typeface="휴먼아미체"/>
                <a:cs typeface="휴먼아미체"/>
              </a:rPr>
              <a:t>내용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맨</a:t>
            </a:r>
            <a:r>
              <a:rPr sz="2400" spc="-44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85" dirty="0">
                <a:solidFill>
                  <a:srgbClr val="FFFFFF"/>
                </a:solidFill>
                <a:latin typeface="휴먼아미체"/>
                <a:cs typeface="휴먼아미체"/>
              </a:rPr>
              <a:t>앞에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34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340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2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40" dirty="0">
                <a:solidFill>
                  <a:srgbClr val="FFFFFF"/>
                </a:solidFill>
                <a:latin typeface="휴먼아미체"/>
                <a:cs typeface="휴먼아미체"/>
              </a:rPr>
              <a:t>붙이고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주석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770" dirty="0">
                <a:solidFill>
                  <a:srgbClr val="FFFFFF"/>
                </a:solidFill>
                <a:latin typeface="휴먼아미체"/>
                <a:cs typeface="휴먼아미체"/>
              </a:rPr>
              <a:t>내용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515" dirty="0">
                <a:solidFill>
                  <a:srgbClr val="FFFFFF"/>
                </a:solidFill>
                <a:latin typeface="휴먼아미체"/>
                <a:cs typeface="휴먼아미체"/>
              </a:rPr>
              <a:t>맨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20" dirty="0">
                <a:solidFill>
                  <a:srgbClr val="FFFFFF"/>
                </a:solidFill>
                <a:latin typeface="휴먼아미체"/>
                <a:cs typeface="휴먼아미체"/>
              </a:rPr>
              <a:t>뒤에</a:t>
            </a:r>
            <a:endParaRPr sz="2400">
              <a:latin typeface="휴먼아미체"/>
              <a:cs typeface="휴먼아미체"/>
            </a:endParaRPr>
          </a:p>
          <a:p>
            <a:pPr marL="234950">
              <a:lnSpc>
                <a:spcPts val="2555"/>
              </a:lnSpc>
            </a:pP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610" dirty="0">
                <a:solidFill>
                  <a:srgbClr val="FFFFFF"/>
                </a:solidFill>
                <a:latin typeface="휴먼아미체"/>
                <a:cs typeface="휴먼아미체"/>
              </a:rPr>
              <a:t>넣는다</a:t>
            </a:r>
            <a:r>
              <a:rPr sz="2400" spc="61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r>
              <a:rPr sz="2400" spc="-10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320" dirty="0">
                <a:solidFill>
                  <a:srgbClr val="FFFFFF"/>
                </a:solidFill>
                <a:latin typeface="휴먼아미체"/>
                <a:cs typeface="휴먼아미체"/>
              </a:rPr>
              <a:t>단</a:t>
            </a:r>
            <a:r>
              <a:rPr sz="2400" spc="320" dirty="0">
                <a:solidFill>
                  <a:srgbClr val="FFFFFF"/>
                </a:solidFill>
                <a:latin typeface="한컴산뜻돋움"/>
                <a:cs typeface="한컴산뜻돋움"/>
              </a:rPr>
              <a:t>,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와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-8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사이에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또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FFFFFF"/>
                </a:solidFill>
                <a:latin typeface="휴먼아미체"/>
                <a:cs typeface="휴먼아미체"/>
              </a:rPr>
              <a:t>다른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dirty="0">
                <a:solidFill>
                  <a:srgbClr val="FFFFFF"/>
                </a:solidFill>
                <a:latin typeface="한컴산뜻돋움"/>
                <a:cs typeface="한컴산뜻돋움"/>
              </a:rPr>
              <a:t>/*</a:t>
            </a:r>
            <a:r>
              <a:rPr sz="2400" spc="-8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휴먼아미체"/>
                <a:cs typeface="휴먼아미체"/>
              </a:rPr>
              <a:t>와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340" dirty="0">
                <a:solidFill>
                  <a:srgbClr val="FFFFFF"/>
                </a:solidFill>
                <a:latin typeface="한컴산뜻돋움"/>
                <a:cs typeface="한컴산뜻돋움"/>
              </a:rPr>
              <a:t>*/</a:t>
            </a:r>
            <a:r>
              <a:rPr sz="2400" spc="340" dirty="0">
                <a:solidFill>
                  <a:srgbClr val="FFFFFF"/>
                </a:solidFill>
                <a:latin typeface="휴먼아미체"/>
                <a:cs typeface="휴먼아미체"/>
              </a:rPr>
              <a:t>를</a:t>
            </a:r>
            <a:r>
              <a:rPr sz="2400" spc="-434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휴먼아미체"/>
                <a:cs typeface="휴먼아미체"/>
              </a:rPr>
              <a:t>넣을</a:t>
            </a:r>
            <a:r>
              <a:rPr sz="2400" spc="-450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FFFFFF"/>
                </a:solidFill>
                <a:latin typeface="휴먼아미체"/>
                <a:cs typeface="휴먼아미체"/>
              </a:rPr>
              <a:t>수</a:t>
            </a:r>
            <a:r>
              <a:rPr sz="2400" spc="-445" dirty="0">
                <a:solidFill>
                  <a:srgbClr val="FFFFFF"/>
                </a:solidFill>
                <a:latin typeface="휴먼아미체"/>
                <a:cs typeface="휴먼아미체"/>
              </a:rPr>
              <a:t> </a:t>
            </a:r>
            <a:r>
              <a:rPr sz="2400" spc="450" dirty="0">
                <a:solidFill>
                  <a:srgbClr val="FFFFFF"/>
                </a:solidFill>
                <a:latin typeface="휴먼아미체"/>
                <a:cs typeface="휴먼아미체"/>
              </a:rPr>
              <a:t>없다</a:t>
            </a:r>
            <a:r>
              <a:rPr sz="2400" spc="450" dirty="0">
                <a:solidFill>
                  <a:srgbClr val="FFFFFF"/>
                </a:solidFill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1621536"/>
            <a:ext cx="11957685" cy="5236845"/>
            <a:chOff x="121920" y="1621536"/>
            <a:chExt cx="11957685" cy="523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2287523"/>
              <a:ext cx="11957303" cy="45704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932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802" y="2533159"/>
            <a:ext cx="825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5" dirty="0">
                <a:latin typeface="휴먼아미체"/>
                <a:cs typeface="휴먼아미체"/>
              </a:rPr>
              <a:t>아래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예제에서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229" dirty="0">
                <a:latin typeface="한컴산뜻돋움"/>
                <a:cs typeface="한컴산뜻돋움"/>
              </a:rPr>
              <a:t>[</a:t>
            </a:r>
            <a:r>
              <a:rPr sz="2400" spc="229" dirty="0">
                <a:latin typeface="휴먼아미체"/>
                <a:cs typeface="휴먼아미체"/>
              </a:rPr>
              <a:t>예</a:t>
            </a:r>
            <a:r>
              <a:rPr sz="2400" spc="229" dirty="0">
                <a:latin typeface="한컴산뜻돋움"/>
                <a:cs typeface="한컴산뜻돋움"/>
              </a:rPr>
              <a:t>1]</a:t>
            </a:r>
            <a:r>
              <a:rPr sz="2400" spc="229" dirty="0">
                <a:latin typeface="휴먼아미체"/>
                <a:cs typeface="휴먼아미체"/>
              </a:rPr>
              <a:t>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05" dirty="0">
                <a:latin typeface="한컴산뜻돋움"/>
                <a:cs typeface="한컴산뜻돋움"/>
              </a:rPr>
              <a:t>[</a:t>
            </a:r>
            <a:r>
              <a:rPr sz="2400" spc="305" dirty="0">
                <a:latin typeface="휴먼아미체"/>
                <a:cs typeface="휴먼아미체"/>
              </a:rPr>
              <a:t>예</a:t>
            </a:r>
            <a:r>
              <a:rPr sz="2400" spc="305" dirty="0">
                <a:latin typeface="한컴산뜻돋움"/>
                <a:cs typeface="한컴산뜻돋움"/>
              </a:rPr>
              <a:t>2]</a:t>
            </a:r>
            <a:r>
              <a:rPr sz="2400" spc="305" dirty="0">
                <a:latin typeface="휴먼아미체"/>
                <a:cs typeface="휴먼아미체"/>
              </a:rPr>
              <a:t>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맞지만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40" dirty="0">
                <a:latin typeface="한컴산뜻돋움"/>
                <a:cs typeface="한컴산뜻돋움"/>
              </a:rPr>
              <a:t>[</a:t>
            </a:r>
            <a:r>
              <a:rPr sz="2400" spc="340" dirty="0">
                <a:latin typeface="휴먼아미체"/>
                <a:cs typeface="휴먼아미체"/>
              </a:rPr>
              <a:t>예</a:t>
            </a:r>
            <a:r>
              <a:rPr sz="2400" spc="340" dirty="0">
                <a:latin typeface="한컴산뜻돋움"/>
                <a:cs typeface="한컴산뜻돋움"/>
              </a:rPr>
              <a:t>3]</a:t>
            </a:r>
            <a:r>
              <a:rPr sz="2400" spc="340" dirty="0">
                <a:latin typeface="휴먼아미체"/>
                <a:cs typeface="휴먼아미체"/>
              </a:rPr>
              <a:t>처럼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8616" y="2630423"/>
            <a:ext cx="9317355" cy="1132840"/>
            <a:chOff x="1118616" y="2630423"/>
            <a:chExt cx="9317355" cy="11328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2630423"/>
              <a:ext cx="233172" cy="2331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77214" y="3321557"/>
              <a:ext cx="2392680" cy="438150"/>
            </a:xfrm>
            <a:custGeom>
              <a:avLst/>
              <a:gdLst/>
              <a:ahLst/>
              <a:cxnLst/>
              <a:rect l="l" t="t" r="r" b="b"/>
              <a:pathLst>
                <a:path w="2392679" h="438150">
                  <a:moveTo>
                    <a:pt x="2228265" y="0"/>
                  </a:moveTo>
                  <a:lnTo>
                    <a:pt x="164401" y="0"/>
                  </a:lnTo>
                  <a:lnTo>
                    <a:pt x="120698" y="6350"/>
                  </a:lnTo>
                  <a:lnTo>
                    <a:pt x="81426" y="22859"/>
                  </a:lnTo>
                  <a:lnTo>
                    <a:pt x="48153" y="48260"/>
                  </a:lnTo>
                  <a:lnTo>
                    <a:pt x="22446" y="81280"/>
                  </a:lnTo>
                  <a:lnTo>
                    <a:pt x="5872" y="120650"/>
                  </a:lnTo>
                  <a:lnTo>
                    <a:pt x="0" y="165100"/>
                  </a:lnTo>
                  <a:lnTo>
                    <a:pt x="0" y="438150"/>
                  </a:lnTo>
                  <a:lnTo>
                    <a:pt x="2392679" y="438150"/>
                  </a:lnTo>
                  <a:lnTo>
                    <a:pt x="2392679" y="351790"/>
                  </a:lnTo>
                  <a:lnTo>
                    <a:pt x="1816074" y="351790"/>
                  </a:lnTo>
                  <a:lnTo>
                    <a:pt x="1816074" y="350520"/>
                  </a:lnTo>
                  <a:lnTo>
                    <a:pt x="495503" y="350520"/>
                  </a:lnTo>
                  <a:lnTo>
                    <a:pt x="495503" y="276860"/>
                  </a:lnTo>
                  <a:lnTo>
                    <a:pt x="642658" y="276860"/>
                  </a:lnTo>
                  <a:lnTo>
                    <a:pt x="642658" y="261620"/>
                  </a:lnTo>
                  <a:lnTo>
                    <a:pt x="495503" y="261620"/>
                  </a:lnTo>
                  <a:lnTo>
                    <a:pt x="495503" y="231140"/>
                  </a:lnTo>
                  <a:lnTo>
                    <a:pt x="747839" y="231140"/>
                  </a:lnTo>
                  <a:lnTo>
                    <a:pt x="747839" y="214629"/>
                  </a:lnTo>
                  <a:lnTo>
                    <a:pt x="454685" y="214629"/>
                  </a:lnTo>
                  <a:lnTo>
                    <a:pt x="454685" y="185420"/>
                  </a:lnTo>
                  <a:lnTo>
                    <a:pt x="568324" y="185420"/>
                  </a:lnTo>
                  <a:lnTo>
                    <a:pt x="568324" y="168910"/>
                  </a:lnTo>
                  <a:lnTo>
                    <a:pt x="521365" y="158750"/>
                  </a:lnTo>
                  <a:lnTo>
                    <a:pt x="494188" y="128270"/>
                  </a:lnTo>
                  <a:lnTo>
                    <a:pt x="493064" y="118110"/>
                  </a:lnTo>
                  <a:lnTo>
                    <a:pt x="493064" y="110490"/>
                  </a:lnTo>
                  <a:lnTo>
                    <a:pt x="521794" y="78740"/>
                  </a:lnTo>
                  <a:lnTo>
                    <a:pt x="528753" y="74930"/>
                  </a:lnTo>
                  <a:lnTo>
                    <a:pt x="536495" y="72390"/>
                  </a:lnTo>
                  <a:lnTo>
                    <a:pt x="545020" y="71120"/>
                  </a:lnTo>
                  <a:lnTo>
                    <a:pt x="554376" y="69850"/>
                  </a:lnTo>
                  <a:lnTo>
                    <a:pt x="575777" y="67310"/>
                  </a:lnTo>
                  <a:lnTo>
                    <a:pt x="2359356" y="67310"/>
                  </a:lnTo>
                  <a:lnTo>
                    <a:pt x="2344524" y="48260"/>
                  </a:lnTo>
                  <a:lnTo>
                    <a:pt x="2311249" y="22859"/>
                  </a:lnTo>
                  <a:lnTo>
                    <a:pt x="2271974" y="6350"/>
                  </a:lnTo>
                  <a:lnTo>
                    <a:pt x="2228265" y="0"/>
                  </a:lnTo>
                  <a:close/>
                </a:path>
                <a:path w="2392679" h="438150">
                  <a:moveTo>
                    <a:pt x="2392679" y="241300"/>
                  </a:moveTo>
                  <a:lnTo>
                    <a:pt x="1853857" y="241300"/>
                  </a:lnTo>
                  <a:lnTo>
                    <a:pt x="1853857" y="351790"/>
                  </a:lnTo>
                  <a:lnTo>
                    <a:pt x="2392679" y="351790"/>
                  </a:lnTo>
                  <a:lnTo>
                    <a:pt x="2392679" y="241300"/>
                  </a:lnTo>
                  <a:close/>
                </a:path>
                <a:path w="2392679" h="438150">
                  <a:moveTo>
                    <a:pt x="747839" y="231140"/>
                  </a:moveTo>
                  <a:lnTo>
                    <a:pt x="680440" y="231140"/>
                  </a:lnTo>
                  <a:lnTo>
                    <a:pt x="680440" y="304800"/>
                  </a:lnTo>
                  <a:lnTo>
                    <a:pt x="532980" y="304800"/>
                  </a:lnTo>
                  <a:lnTo>
                    <a:pt x="532980" y="321310"/>
                  </a:lnTo>
                  <a:lnTo>
                    <a:pt x="687450" y="321310"/>
                  </a:lnTo>
                  <a:lnTo>
                    <a:pt x="687450" y="350520"/>
                  </a:lnTo>
                  <a:lnTo>
                    <a:pt x="918463" y="350520"/>
                  </a:lnTo>
                  <a:lnTo>
                    <a:pt x="918463" y="275590"/>
                  </a:lnTo>
                  <a:lnTo>
                    <a:pt x="747839" y="275590"/>
                  </a:lnTo>
                  <a:lnTo>
                    <a:pt x="747839" y="231140"/>
                  </a:lnTo>
                  <a:close/>
                </a:path>
                <a:path w="2392679" h="438150">
                  <a:moveTo>
                    <a:pt x="1816074" y="68579"/>
                  </a:moveTo>
                  <a:lnTo>
                    <a:pt x="956233" y="68579"/>
                  </a:lnTo>
                  <a:lnTo>
                    <a:pt x="956233" y="168910"/>
                  </a:lnTo>
                  <a:lnTo>
                    <a:pt x="1000417" y="168910"/>
                  </a:lnTo>
                  <a:lnTo>
                    <a:pt x="1000417" y="200660"/>
                  </a:lnTo>
                  <a:lnTo>
                    <a:pt x="956233" y="200660"/>
                  </a:lnTo>
                  <a:lnTo>
                    <a:pt x="956233" y="350520"/>
                  </a:lnTo>
                  <a:lnTo>
                    <a:pt x="1816074" y="350520"/>
                  </a:lnTo>
                  <a:lnTo>
                    <a:pt x="1816074" y="349250"/>
                  </a:lnTo>
                  <a:lnTo>
                    <a:pt x="1455889" y="349250"/>
                  </a:lnTo>
                  <a:lnTo>
                    <a:pt x="1455889" y="346710"/>
                  </a:lnTo>
                  <a:lnTo>
                    <a:pt x="1048931" y="346710"/>
                  </a:lnTo>
                  <a:lnTo>
                    <a:pt x="1048931" y="275590"/>
                  </a:lnTo>
                  <a:lnTo>
                    <a:pt x="1455889" y="275590"/>
                  </a:lnTo>
                  <a:lnTo>
                    <a:pt x="1455889" y="257810"/>
                  </a:lnTo>
                  <a:lnTo>
                    <a:pt x="1006881" y="257810"/>
                  </a:lnTo>
                  <a:lnTo>
                    <a:pt x="1006881" y="226060"/>
                  </a:lnTo>
                  <a:lnTo>
                    <a:pt x="1342555" y="226060"/>
                  </a:lnTo>
                  <a:lnTo>
                    <a:pt x="1342555" y="220979"/>
                  </a:lnTo>
                  <a:lnTo>
                    <a:pt x="1632868" y="220979"/>
                  </a:lnTo>
                  <a:lnTo>
                    <a:pt x="1616214" y="205740"/>
                  </a:lnTo>
                  <a:lnTo>
                    <a:pt x="1373936" y="205740"/>
                  </a:lnTo>
                  <a:lnTo>
                    <a:pt x="1373128" y="204470"/>
                  </a:lnTo>
                  <a:lnTo>
                    <a:pt x="1048931" y="204470"/>
                  </a:lnTo>
                  <a:lnTo>
                    <a:pt x="1048931" y="125730"/>
                  </a:lnTo>
                  <a:lnTo>
                    <a:pt x="1192123" y="125730"/>
                  </a:lnTo>
                  <a:lnTo>
                    <a:pt x="1192123" y="106680"/>
                  </a:lnTo>
                  <a:lnTo>
                    <a:pt x="1048931" y="106680"/>
                  </a:lnTo>
                  <a:lnTo>
                    <a:pt x="1048931" y="76200"/>
                  </a:lnTo>
                  <a:lnTo>
                    <a:pt x="1692117" y="76200"/>
                  </a:lnTo>
                  <a:lnTo>
                    <a:pt x="1692084" y="74930"/>
                  </a:lnTo>
                  <a:lnTo>
                    <a:pt x="1816074" y="74930"/>
                  </a:lnTo>
                  <a:lnTo>
                    <a:pt x="1816074" y="68579"/>
                  </a:lnTo>
                  <a:close/>
                </a:path>
                <a:path w="2392679" h="438150">
                  <a:moveTo>
                    <a:pt x="1632868" y="220979"/>
                  </a:moveTo>
                  <a:lnTo>
                    <a:pt x="1603959" y="220979"/>
                  </a:lnTo>
                  <a:lnTo>
                    <a:pt x="1603959" y="252730"/>
                  </a:lnTo>
                  <a:lnTo>
                    <a:pt x="1494269" y="252730"/>
                  </a:lnTo>
                  <a:lnTo>
                    <a:pt x="1494269" y="349250"/>
                  </a:lnTo>
                  <a:lnTo>
                    <a:pt x="1816074" y="349250"/>
                  </a:lnTo>
                  <a:lnTo>
                    <a:pt x="1816074" y="273050"/>
                  </a:lnTo>
                  <a:lnTo>
                    <a:pt x="1668614" y="273050"/>
                  </a:lnTo>
                  <a:lnTo>
                    <a:pt x="1668614" y="241300"/>
                  </a:lnTo>
                  <a:lnTo>
                    <a:pt x="2392679" y="241300"/>
                  </a:lnTo>
                  <a:lnTo>
                    <a:pt x="2392679" y="229870"/>
                  </a:lnTo>
                  <a:lnTo>
                    <a:pt x="1816074" y="229870"/>
                  </a:lnTo>
                  <a:lnTo>
                    <a:pt x="1816074" y="228600"/>
                  </a:lnTo>
                  <a:lnTo>
                    <a:pt x="1641195" y="228600"/>
                  </a:lnTo>
                  <a:lnTo>
                    <a:pt x="1632868" y="220979"/>
                  </a:lnTo>
                  <a:close/>
                </a:path>
                <a:path w="2392679" h="438150">
                  <a:moveTo>
                    <a:pt x="1455889" y="275590"/>
                  </a:moveTo>
                  <a:lnTo>
                    <a:pt x="1086104" y="275590"/>
                  </a:lnTo>
                  <a:lnTo>
                    <a:pt x="1086104" y="314960"/>
                  </a:lnTo>
                  <a:lnTo>
                    <a:pt x="1236916" y="314960"/>
                  </a:lnTo>
                  <a:lnTo>
                    <a:pt x="1236916" y="346710"/>
                  </a:lnTo>
                  <a:lnTo>
                    <a:pt x="1455889" y="346710"/>
                  </a:lnTo>
                  <a:lnTo>
                    <a:pt x="1455889" y="275590"/>
                  </a:lnTo>
                  <a:close/>
                </a:path>
                <a:path w="2392679" h="438150">
                  <a:moveTo>
                    <a:pt x="918463" y="88900"/>
                  </a:moveTo>
                  <a:lnTo>
                    <a:pt x="878852" y="88900"/>
                  </a:lnTo>
                  <a:lnTo>
                    <a:pt x="878852" y="275590"/>
                  </a:lnTo>
                  <a:lnTo>
                    <a:pt x="918463" y="275590"/>
                  </a:lnTo>
                  <a:lnTo>
                    <a:pt x="918463" y="88900"/>
                  </a:lnTo>
                  <a:close/>
                </a:path>
                <a:path w="2392679" h="438150">
                  <a:moveTo>
                    <a:pt x="1342555" y="226060"/>
                  </a:moveTo>
                  <a:lnTo>
                    <a:pt x="1273771" y="226060"/>
                  </a:lnTo>
                  <a:lnTo>
                    <a:pt x="1273771" y="257810"/>
                  </a:lnTo>
                  <a:lnTo>
                    <a:pt x="1455889" y="257810"/>
                  </a:lnTo>
                  <a:lnTo>
                    <a:pt x="1455889" y="252730"/>
                  </a:lnTo>
                  <a:lnTo>
                    <a:pt x="1342555" y="252730"/>
                  </a:lnTo>
                  <a:lnTo>
                    <a:pt x="1342555" y="226060"/>
                  </a:lnTo>
                  <a:close/>
                </a:path>
                <a:path w="2392679" h="438150">
                  <a:moveTo>
                    <a:pt x="841679" y="186690"/>
                  </a:moveTo>
                  <a:lnTo>
                    <a:pt x="785621" y="186690"/>
                  </a:lnTo>
                  <a:lnTo>
                    <a:pt x="785621" y="245110"/>
                  </a:lnTo>
                  <a:lnTo>
                    <a:pt x="841679" y="245110"/>
                  </a:lnTo>
                  <a:lnTo>
                    <a:pt x="841679" y="186690"/>
                  </a:lnTo>
                  <a:close/>
                </a:path>
                <a:path w="2392679" h="438150">
                  <a:moveTo>
                    <a:pt x="2360345" y="68579"/>
                  </a:moveTo>
                  <a:lnTo>
                    <a:pt x="1853857" y="68579"/>
                  </a:lnTo>
                  <a:lnTo>
                    <a:pt x="1853857" y="229870"/>
                  </a:lnTo>
                  <a:lnTo>
                    <a:pt x="2392679" y="229870"/>
                  </a:lnTo>
                  <a:lnTo>
                    <a:pt x="2392679" y="165100"/>
                  </a:lnTo>
                  <a:lnTo>
                    <a:pt x="2386807" y="120650"/>
                  </a:lnTo>
                  <a:lnTo>
                    <a:pt x="2370232" y="81280"/>
                  </a:lnTo>
                  <a:lnTo>
                    <a:pt x="2360345" y="68579"/>
                  </a:lnTo>
                  <a:close/>
                </a:path>
                <a:path w="2392679" h="438150">
                  <a:moveTo>
                    <a:pt x="1709445" y="166370"/>
                  </a:moveTo>
                  <a:lnTo>
                    <a:pt x="1703170" y="175260"/>
                  </a:lnTo>
                  <a:lnTo>
                    <a:pt x="1696231" y="185420"/>
                  </a:lnTo>
                  <a:lnTo>
                    <a:pt x="1688624" y="193040"/>
                  </a:lnTo>
                  <a:lnTo>
                    <a:pt x="1651871" y="222250"/>
                  </a:lnTo>
                  <a:lnTo>
                    <a:pt x="1641195" y="228600"/>
                  </a:lnTo>
                  <a:lnTo>
                    <a:pt x="1816074" y="228600"/>
                  </a:lnTo>
                  <a:lnTo>
                    <a:pt x="1816074" y="222250"/>
                  </a:lnTo>
                  <a:lnTo>
                    <a:pt x="1778304" y="222250"/>
                  </a:lnTo>
                  <a:lnTo>
                    <a:pt x="1767381" y="217170"/>
                  </a:lnTo>
                  <a:lnTo>
                    <a:pt x="1730665" y="190500"/>
                  </a:lnTo>
                  <a:lnTo>
                    <a:pt x="1715968" y="175260"/>
                  </a:lnTo>
                  <a:lnTo>
                    <a:pt x="1709445" y="166370"/>
                  </a:lnTo>
                  <a:close/>
                </a:path>
                <a:path w="2392679" h="438150">
                  <a:moveTo>
                    <a:pt x="1816074" y="74930"/>
                  </a:moveTo>
                  <a:lnTo>
                    <a:pt x="1731378" y="74930"/>
                  </a:lnTo>
                  <a:lnTo>
                    <a:pt x="1731111" y="88900"/>
                  </a:lnTo>
                  <a:lnTo>
                    <a:pt x="1730006" y="102870"/>
                  </a:lnTo>
                  <a:lnTo>
                    <a:pt x="1728063" y="115570"/>
                  </a:lnTo>
                  <a:lnTo>
                    <a:pt x="1725282" y="128270"/>
                  </a:lnTo>
                  <a:lnTo>
                    <a:pt x="1728701" y="133350"/>
                  </a:lnTo>
                  <a:lnTo>
                    <a:pt x="1756816" y="167640"/>
                  </a:lnTo>
                  <a:lnTo>
                    <a:pt x="1761578" y="172720"/>
                  </a:lnTo>
                  <a:lnTo>
                    <a:pt x="1766570" y="176530"/>
                  </a:lnTo>
                  <a:lnTo>
                    <a:pt x="1771789" y="180340"/>
                  </a:lnTo>
                  <a:lnTo>
                    <a:pt x="1777238" y="184150"/>
                  </a:lnTo>
                  <a:lnTo>
                    <a:pt x="1782936" y="186690"/>
                  </a:lnTo>
                  <a:lnTo>
                    <a:pt x="1788923" y="190500"/>
                  </a:lnTo>
                  <a:lnTo>
                    <a:pt x="1795199" y="194310"/>
                  </a:lnTo>
                  <a:lnTo>
                    <a:pt x="1801761" y="198120"/>
                  </a:lnTo>
                  <a:lnTo>
                    <a:pt x="1778304" y="222250"/>
                  </a:lnTo>
                  <a:lnTo>
                    <a:pt x="1816074" y="222250"/>
                  </a:lnTo>
                  <a:lnTo>
                    <a:pt x="1816074" y="154940"/>
                  </a:lnTo>
                  <a:lnTo>
                    <a:pt x="1763674" y="154940"/>
                  </a:lnTo>
                  <a:lnTo>
                    <a:pt x="1763674" y="123190"/>
                  </a:lnTo>
                  <a:lnTo>
                    <a:pt x="1816074" y="123190"/>
                  </a:lnTo>
                  <a:lnTo>
                    <a:pt x="1816074" y="74930"/>
                  </a:lnTo>
                  <a:close/>
                </a:path>
                <a:path w="2392679" h="438150">
                  <a:moveTo>
                    <a:pt x="2359356" y="67310"/>
                  </a:moveTo>
                  <a:lnTo>
                    <a:pt x="599861" y="67310"/>
                  </a:lnTo>
                  <a:lnTo>
                    <a:pt x="621268" y="69850"/>
                  </a:lnTo>
                  <a:lnTo>
                    <a:pt x="630631" y="71120"/>
                  </a:lnTo>
                  <a:lnTo>
                    <a:pt x="639148" y="72390"/>
                  </a:lnTo>
                  <a:lnTo>
                    <a:pt x="646888" y="74930"/>
                  </a:lnTo>
                  <a:lnTo>
                    <a:pt x="653850" y="78740"/>
                  </a:lnTo>
                  <a:lnTo>
                    <a:pt x="660031" y="81280"/>
                  </a:lnTo>
                  <a:lnTo>
                    <a:pt x="667740" y="86360"/>
                  </a:lnTo>
                  <a:lnTo>
                    <a:pt x="673430" y="91440"/>
                  </a:lnTo>
                  <a:lnTo>
                    <a:pt x="680745" y="104140"/>
                  </a:lnTo>
                  <a:lnTo>
                    <a:pt x="682574" y="110490"/>
                  </a:lnTo>
                  <a:lnTo>
                    <a:pt x="682574" y="118110"/>
                  </a:lnTo>
                  <a:lnTo>
                    <a:pt x="664286" y="152400"/>
                  </a:lnTo>
                  <a:lnTo>
                    <a:pt x="624870" y="166370"/>
                  </a:lnTo>
                  <a:lnTo>
                    <a:pt x="606399" y="168910"/>
                  </a:lnTo>
                  <a:lnTo>
                    <a:pt x="606399" y="185420"/>
                  </a:lnTo>
                  <a:lnTo>
                    <a:pt x="721563" y="185420"/>
                  </a:lnTo>
                  <a:lnTo>
                    <a:pt x="721563" y="214629"/>
                  </a:lnTo>
                  <a:lnTo>
                    <a:pt x="747839" y="214629"/>
                  </a:lnTo>
                  <a:lnTo>
                    <a:pt x="747839" y="88900"/>
                  </a:lnTo>
                  <a:lnTo>
                    <a:pt x="918463" y="88900"/>
                  </a:lnTo>
                  <a:lnTo>
                    <a:pt x="918463" y="68579"/>
                  </a:lnTo>
                  <a:lnTo>
                    <a:pt x="2360345" y="68579"/>
                  </a:lnTo>
                  <a:lnTo>
                    <a:pt x="2359356" y="67310"/>
                  </a:lnTo>
                  <a:close/>
                </a:path>
                <a:path w="2392679" h="438150">
                  <a:moveTo>
                    <a:pt x="1476908" y="167640"/>
                  </a:moveTo>
                  <a:lnTo>
                    <a:pt x="1466105" y="172720"/>
                  </a:lnTo>
                  <a:lnTo>
                    <a:pt x="1454708" y="179070"/>
                  </a:lnTo>
                  <a:lnTo>
                    <a:pt x="1442721" y="184150"/>
                  </a:lnTo>
                  <a:lnTo>
                    <a:pt x="1430146" y="187960"/>
                  </a:lnTo>
                  <a:lnTo>
                    <a:pt x="1416976" y="193040"/>
                  </a:lnTo>
                  <a:lnTo>
                    <a:pt x="1403218" y="198120"/>
                  </a:lnTo>
                  <a:lnTo>
                    <a:pt x="1388872" y="201930"/>
                  </a:lnTo>
                  <a:lnTo>
                    <a:pt x="1373936" y="205740"/>
                  </a:lnTo>
                  <a:lnTo>
                    <a:pt x="1616214" y="205740"/>
                  </a:lnTo>
                  <a:lnTo>
                    <a:pt x="1618714" y="204470"/>
                  </a:lnTo>
                  <a:lnTo>
                    <a:pt x="1574101" y="204470"/>
                  </a:lnTo>
                  <a:lnTo>
                    <a:pt x="1560492" y="201930"/>
                  </a:lnTo>
                  <a:lnTo>
                    <a:pt x="1547401" y="198120"/>
                  </a:lnTo>
                  <a:lnTo>
                    <a:pt x="1534826" y="194310"/>
                  </a:lnTo>
                  <a:lnTo>
                    <a:pt x="1522768" y="189230"/>
                  </a:lnTo>
                  <a:lnTo>
                    <a:pt x="1488117" y="173990"/>
                  </a:lnTo>
                  <a:lnTo>
                    <a:pt x="1476908" y="167640"/>
                  </a:lnTo>
                  <a:close/>
                </a:path>
                <a:path w="2392679" h="438150">
                  <a:moveTo>
                    <a:pt x="1692117" y="76200"/>
                  </a:moveTo>
                  <a:lnTo>
                    <a:pt x="1229601" y="76200"/>
                  </a:lnTo>
                  <a:lnTo>
                    <a:pt x="1229601" y="154940"/>
                  </a:lnTo>
                  <a:lnTo>
                    <a:pt x="1086104" y="154940"/>
                  </a:lnTo>
                  <a:lnTo>
                    <a:pt x="1086104" y="175260"/>
                  </a:lnTo>
                  <a:lnTo>
                    <a:pt x="1235684" y="175260"/>
                  </a:lnTo>
                  <a:lnTo>
                    <a:pt x="1235684" y="204470"/>
                  </a:lnTo>
                  <a:lnTo>
                    <a:pt x="1373128" y="204470"/>
                  </a:lnTo>
                  <a:lnTo>
                    <a:pt x="1355343" y="176530"/>
                  </a:lnTo>
                  <a:lnTo>
                    <a:pt x="1370086" y="173990"/>
                  </a:lnTo>
                  <a:lnTo>
                    <a:pt x="1384139" y="170180"/>
                  </a:lnTo>
                  <a:lnTo>
                    <a:pt x="1397504" y="166370"/>
                  </a:lnTo>
                  <a:lnTo>
                    <a:pt x="1410182" y="161290"/>
                  </a:lnTo>
                  <a:lnTo>
                    <a:pt x="1422144" y="157480"/>
                  </a:lnTo>
                  <a:lnTo>
                    <a:pt x="1433341" y="153670"/>
                  </a:lnTo>
                  <a:lnTo>
                    <a:pt x="1443776" y="148590"/>
                  </a:lnTo>
                  <a:lnTo>
                    <a:pt x="1453451" y="143510"/>
                  </a:lnTo>
                  <a:lnTo>
                    <a:pt x="1462340" y="139700"/>
                  </a:lnTo>
                  <a:lnTo>
                    <a:pt x="1470432" y="134620"/>
                  </a:lnTo>
                  <a:lnTo>
                    <a:pt x="1477727" y="130810"/>
                  </a:lnTo>
                  <a:lnTo>
                    <a:pt x="1492351" y="119380"/>
                  </a:lnTo>
                  <a:lnTo>
                    <a:pt x="1498130" y="114300"/>
                  </a:lnTo>
                  <a:lnTo>
                    <a:pt x="1500720" y="110490"/>
                  </a:lnTo>
                  <a:lnTo>
                    <a:pt x="1384287" y="110490"/>
                  </a:lnTo>
                  <a:lnTo>
                    <a:pt x="1384287" y="78740"/>
                  </a:lnTo>
                  <a:lnTo>
                    <a:pt x="1692182" y="78740"/>
                  </a:lnTo>
                  <a:lnTo>
                    <a:pt x="1692117" y="76200"/>
                  </a:lnTo>
                  <a:close/>
                </a:path>
                <a:path w="2392679" h="438150">
                  <a:moveTo>
                    <a:pt x="1692182" y="78740"/>
                  </a:moveTo>
                  <a:lnTo>
                    <a:pt x="1554797" y="78740"/>
                  </a:lnTo>
                  <a:lnTo>
                    <a:pt x="1557032" y="82550"/>
                  </a:lnTo>
                  <a:lnTo>
                    <a:pt x="1554594" y="90170"/>
                  </a:lnTo>
                  <a:lnTo>
                    <a:pt x="1546486" y="105410"/>
                  </a:lnTo>
                  <a:lnTo>
                    <a:pt x="1536166" y="120650"/>
                  </a:lnTo>
                  <a:lnTo>
                    <a:pt x="1523636" y="134620"/>
                  </a:lnTo>
                  <a:lnTo>
                    <a:pt x="1508899" y="147320"/>
                  </a:lnTo>
                  <a:lnTo>
                    <a:pt x="1518175" y="151130"/>
                  </a:lnTo>
                  <a:lnTo>
                    <a:pt x="1527714" y="154940"/>
                  </a:lnTo>
                  <a:lnTo>
                    <a:pt x="1537521" y="158750"/>
                  </a:lnTo>
                  <a:lnTo>
                    <a:pt x="1547596" y="162560"/>
                  </a:lnTo>
                  <a:lnTo>
                    <a:pt x="1558066" y="165100"/>
                  </a:lnTo>
                  <a:lnTo>
                    <a:pt x="1569072" y="168910"/>
                  </a:lnTo>
                  <a:lnTo>
                    <a:pt x="1592681" y="173990"/>
                  </a:lnTo>
                  <a:lnTo>
                    <a:pt x="1574101" y="204470"/>
                  </a:lnTo>
                  <a:lnTo>
                    <a:pt x="1618714" y="204470"/>
                  </a:lnTo>
                  <a:lnTo>
                    <a:pt x="1651863" y="181610"/>
                  </a:lnTo>
                  <a:lnTo>
                    <a:pt x="1658986" y="173990"/>
                  </a:lnTo>
                  <a:lnTo>
                    <a:pt x="1665420" y="167640"/>
                  </a:lnTo>
                  <a:lnTo>
                    <a:pt x="1687236" y="127000"/>
                  </a:lnTo>
                  <a:lnTo>
                    <a:pt x="1692305" y="88900"/>
                  </a:lnTo>
                  <a:lnTo>
                    <a:pt x="1692182" y="78740"/>
                  </a:lnTo>
                  <a:close/>
                </a:path>
                <a:path w="2392679" h="438150">
                  <a:moveTo>
                    <a:pt x="841374" y="88900"/>
                  </a:moveTo>
                  <a:lnTo>
                    <a:pt x="785926" y="88900"/>
                  </a:lnTo>
                  <a:lnTo>
                    <a:pt x="785926" y="154940"/>
                  </a:lnTo>
                  <a:lnTo>
                    <a:pt x="841374" y="154940"/>
                  </a:lnTo>
                  <a:lnTo>
                    <a:pt x="841374" y="88900"/>
                  </a:lnTo>
                  <a:close/>
                </a:path>
                <a:path w="2392679" h="438150">
                  <a:moveTo>
                    <a:pt x="608011" y="140970"/>
                  </a:moveTo>
                  <a:lnTo>
                    <a:pt x="567627" y="140970"/>
                  </a:lnTo>
                  <a:lnTo>
                    <a:pt x="573766" y="142240"/>
                  </a:lnTo>
                  <a:lnTo>
                    <a:pt x="601872" y="142240"/>
                  </a:lnTo>
                  <a:lnTo>
                    <a:pt x="608011" y="140970"/>
                  </a:lnTo>
                  <a:close/>
                </a:path>
                <a:path w="2392679" h="438150">
                  <a:moveTo>
                    <a:pt x="613562" y="96520"/>
                  </a:moveTo>
                  <a:lnTo>
                    <a:pt x="562076" y="96520"/>
                  </a:lnTo>
                  <a:lnTo>
                    <a:pt x="555066" y="99060"/>
                  </a:lnTo>
                  <a:lnTo>
                    <a:pt x="549427" y="100330"/>
                  </a:lnTo>
                  <a:lnTo>
                    <a:pt x="540905" y="104140"/>
                  </a:lnTo>
                  <a:lnTo>
                    <a:pt x="537806" y="106680"/>
                  </a:lnTo>
                  <a:lnTo>
                    <a:pt x="533946" y="113030"/>
                  </a:lnTo>
                  <a:lnTo>
                    <a:pt x="532980" y="115570"/>
                  </a:lnTo>
                  <a:lnTo>
                    <a:pt x="532980" y="121920"/>
                  </a:lnTo>
                  <a:lnTo>
                    <a:pt x="562076" y="140970"/>
                  </a:lnTo>
                  <a:lnTo>
                    <a:pt x="613562" y="140970"/>
                  </a:lnTo>
                  <a:lnTo>
                    <a:pt x="642658" y="121920"/>
                  </a:lnTo>
                  <a:lnTo>
                    <a:pt x="642658" y="115570"/>
                  </a:lnTo>
                  <a:lnTo>
                    <a:pt x="620572" y="99060"/>
                  </a:lnTo>
                  <a:lnTo>
                    <a:pt x="613562" y="96520"/>
                  </a:lnTo>
                  <a:close/>
                </a:path>
                <a:path w="2392679" h="438150">
                  <a:moveTo>
                    <a:pt x="1501584" y="109220"/>
                  </a:moveTo>
                  <a:lnTo>
                    <a:pt x="1493028" y="110490"/>
                  </a:lnTo>
                  <a:lnTo>
                    <a:pt x="1500720" y="110490"/>
                  </a:lnTo>
                  <a:lnTo>
                    <a:pt x="1501584" y="109220"/>
                  </a:lnTo>
                  <a:close/>
                </a:path>
                <a:path w="2392679" h="438150">
                  <a:moveTo>
                    <a:pt x="601872" y="95250"/>
                  </a:moveTo>
                  <a:lnTo>
                    <a:pt x="573766" y="95250"/>
                  </a:lnTo>
                  <a:lnTo>
                    <a:pt x="567627" y="96520"/>
                  </a:lnTo>
                  <a:lnTo>
                    <a:pt x="608011" y="96520"/>
                  </a:lnTo>
                  <a:lnTo>
                    <a:pt x="601872" y="9525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7756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6301" y="3321557"/>
              <a:ext cx="2394585" cy="438150"/>
            </a:xfrm>
            <a:custGeom>
              <a:avLst/>
              <a:gdLst/>
              <a:ahLst/>
              <a:cxnLst/>
              <a:rect l="l" t="t" r="r" b="b"/>
              <a:pathLst>
                <a:path w="2394584" h="438150">
                  <a:moveTo>
                    <a:pt x="2229688" y="0"/>
                  </a:moveTo>
                  <a:lnTo>
                    <a:pt x="164515" y="0"/>
                  </a:lnTo>
                  <a:lnTo>
                    <a:pt x="120782" y="6350"/>
                  </a:lnTo>
                  <a:lnTo>
                    <a:pt x="81483" y="22859"/>
                  </a:lnTo>
                  <a:lnTo>
                    <a:pt x="48186" y="48260"/>
                  </a:lnTo>
                  <a:lnTo>
                    <a:pt x="22462" y="81280"/>
                  </a:lnTo>
                  <a:lnTo>
                    <a:pt x="5876" y="120650"/>
                  </a:lnTo>
                  <a:lnTo>
                    <a:pt x="0" y="165100"/>
                  </a:lnTo>
                  <a:lnTo>
                    <a:pt x="0" y="438150"/>
                  </a:lnTo>
                  <a:lnTo>
                    <a:pt x="2394203" y="438150"/>
                  </a:lnTo>
                  <a:lnTo>
                    <a:pt x="2394203" y="351790"/>
                  </a:lnTo>
                  <a:lnTo>
                    <a:pt x="1817242" y="351790"/>
                  </a:lnTo>
                  <a:lnTo>
                    <a:pt x="1817242" y="350520"/>
                  </a:lnTo>
                  <a:lnTo>
                    <a:pt x="495833" y="350520"/>
                  </a:lnTo>
                  <a:lnTo>
                    <a:pt x="495833" y="276860"/>
                  </a:lnTo>
                  <a:lnTo>
                    <a:pt x="643077" y="276860"/>
                  </a:lnTo>
                  <a:lnTo>
                    <a:pt x="643077" y="261620"/>
                  </a:lnTo>
                  <a:lnTo>
                    <a:pt x="495833" y="261620"/>
                  </a:lnTo>
                  <a:lnTo>
                    <a:pt x="495833" y="231140"/>
                  </a:lnTo>
                  <a:lnTo>
                    <a:pt x="748322" y="231140"/>
                  </a:lnTo>
                  <a:lnTo>
                    <a:pt x="748322" y="214629"/>
                  </a:lnTo>
                  <a:lnTo>
                    <a:pt x="454977" y="214629"/>
                  </a:lnTo>
                  <a:lnTo>
                    <a:pt x="454977" y="185420"/>
                  </a:lnTo>
                  <a:lnTo>
                    <a:pt x="568693" y="185420"/>
                  </a:lnTo>
                  <a:lnTo>
                    <a:pt x="568693" y="168910"/>
                  </a:lnTo>
                  <a:lnTo>
                    <a:pt x="521703" y="158750"/>
                  </a:lnTo>
                  <a:lnTo>
                    <a:pt x="494508" y="128270"/>
                  </a:lnTo>
                  <a:lnTo>
                    <a:pt x="493382" y="118110"/>
                  </a:lnTo>
                  <a:lnTo>
                    <a:pt x="493382" y="110490"/>
                  </a:lnTo>
                  <a:lnTo>
                    <a:pt x="522131" y="78740"/>
                  </a:lnTo>
                  <a:lnTo>
                    <a:pt x="529094" y="74930"/>
                  </a:lnTo>
                  <a:lnTo>
                    <a:pt x="536838" y="72390"/>
                  </a:lnTo>
                  <a:lnTo>
                    <a:pt x="545363" y="71120"/>
                  </a:lnTo>
                  <a:lnTo>
                    <a:pt x="554728" y="69850"/>
                  </a:lnTo>
                  <a:lnTo>
                    <a:pt x="576149" y="67310"/>
                  </a:lnTo>
                  <a:lnTo>
                    <a:pt x="2360858" y="67310"/>
                  </a:lnTo>
                  <a:lnTo>
                    <a:pt x="2346017" y="48260"/>
                  </a:lnTo>
                  <a:lnTo>
                    <a:pt x="2312720" y="22859"/>
                  </a:lnTo>
                  <a:lnTo>
                    <a:pt x="2273421" y="6350"/>
                  </a:lnTo>
                  <a:lnTo>
                    <a:pt x="2229688" y="0"/>
                  </a:lnTo>
                  <a:close/>
                </a:path>
                <a:path w="2394584" h="438150">
                  <a:moveTo>
                    <a:pt x="2394203" y="241300"/>
                  </a:moveTo>
                  <a:lnTo>
                    <a:pt x="1855038" y="241300"/>
                  </a:lnTo>
                  <a:lnTo>
                    <a:pt x="1855038" y="351790"/>
                  </a:lnTo>
                  <a:lnTo>
                    <a:pt x="2394203" y="351790"/>
                  </a:lnTo>
                  <a:lnTo>
                    <a:pt x="2394203" y="241300"/>
                  </a:lnTo>
                  <a:close/>
                </a:path>
                <a:path w="2394584" h="438150">
                  <a:moveTo>
                    <a:pt x="748322" y="231140"/>
                  </a:moveTo>
                  <a:lnTo>
                    <a:pt x="680872" y="231140"/>
                  </a:lnTo>
                  <a:lnTo>
                    <a:pt x="680872" y="304800"/>
                  </a:lnTo>
                  <a:lnTo>
                    <a:pt x="533323" y="304800"/>
                  </a:lnTo>
                  <a:lnTo>
                    <a:pt x="533323" y="321310"/>
                  </a:lnTo>
                  <a:lnTo>
                    <a:pt x="687882" y="321310"/>
                  </a:lnTo>
                  <a:lnTo>
                    <a:pt x="687882" y="350520"/>
                  </a:lnTo>
                  <a:lnTo>
                    <a:pt x="919048" y="350520"/>
                  </a:lnTo>
                  <a:lnTo>
                    <a:pt x="919048" y="275590"/>
                  </a:lnTo>
                  <a:lnTo>
                    <a:pt x="748322" y="275590"/>
                  </a:lnTo>
                  <a:lnTo>
                    <a:pt x="748322" y="231140"/>
                  </a:lnTo>
                  <a:close/>
                </a:path>
                <a:path w="2394584" h="438150">
                  <a:moveTo>
                    <a:pt x="1817242" y="68579"/>
                  </a:moveTo>
                  <a:lnTo>
                    <a:pt x="956856" y="68579"/>
                  </a:lnTo>
                  <a:lnTo>
                    <a:pt x="956856" y="168910"/>
                  </a:lnTo>
                  <a:lnTo>
                    <a:pt x="1001052" y="168910"/>
                  </a:lnTo>
                  <a:lnTo>
                    <a:pt x="1001052" y="200660"/>
                  </a:lnTo>
                  <a:lnTo>
                    <a:pt x="956856" y="200660"/>
                  </a:lnTo>
                  <a:lnTo>
                    <a:pt x="956856" y="350520"/>
                  </a:lnTo>
                  <a:lnTo>
                    <a:pt x="1817242" y="350520"/>
                  </a:lnTo>
                  <a:lnTo>
                    <a:pt x="1817242" y="349250"/>
                  </a:lnTo>
                  <a:lnTo>
                    <a:pt x="1456816" y="349250"/>
                  </a:lnTo>
                  <a:lnTo>
                    <a:pt x="1456816" y="346710"/>
                  </a:lnTo>
                  <a:lnTo>
                    <a:pt x="1049604" y="346710"/>
                  </a:lnTo>
                  <a:lnTo>
                    <a:pt x="1049604" y="275590"/>
                  </a:lnTo>
                  <a:lnTo>
                    <a:pt x="1456816" y="275590"/>
                  </a:lnTo>
                  <a:lnTo>
                    <a:pt x="1456816" y="257810"/>
                  </a:lnTo>
                  <a:lnTo>
                    <a:pt x="1007529" y="257810"/>
                  </a:lnTo>
                  <a:lnTo>
                    <a:pt x="1007529" y="226060"/>
                  </a:lnTo>
                  <a:lnTo>
                    <a:pt x="1343418" y="226060"/>
                  </a:lnTo>
                  <a:lnTo>
                    <a:pt x="1343418" y="220979"/>
                  </a:lnTo>
                  <a:lnTo>
                    <a:pt x="1633918" y="220979"/>
                  </a:lnTo>
                  <a:lnTo>
                    <a:pt x="1617256" y="205740"/>
                  </a:lnTo>
                  <a:lnTo>
                    <a:pt x="1374813" y="205740"/>
                  </a:lnTo>
                  <a:lnTo>
                    <a:pt x="1374004" y="204470"/>
                  </a:lnTo>
                  <a:lnTo>
                    <a:pt x="1049604" y="204470"/>
                  </a:lnTo>
                  <a:lnTo>
                    <a:pt x="1049604" y="125730"/>
                  </a:lnTo>
                  <a:lnTo>
                    <a:pt x="1192885" y="125730"/>
                  </a:lnTo>
                  <a:lnTo>
                    <a:pt x="1192885" y="106680"/>
                  </a:lnTo>
                  <a:lnTo>
                    <a:pt x="1049604" y="106680"/>
                  </a:lnTo>
                  <a:lnTo>
                    <a:pt x="1049604" y="76200"/>
                  </a:lnTo>
                  <a:lnTo>
                    <a:pt x="1693196" y="76200"/>
                  </a:lnTo>
                  <a:lnTo>
                    <a:pt x="1693163" y="74930"/>
                  </a:lnTo>
                  <a:lnTo>
                    <a:pt x="1817242" y="74930"/>
                  </a:lnTo>
                  <a:lnTo>
                    <a:pt x="1817242" y="68579"/>
                  </a:lnTo>
                  <a:close/>
                </a:path>
                <a:path w="2394584" h="438150">
                  <a:moveTo>
                    <a:pt x="1633918" y="220979"/>
                  </a:moveTo>
                  <a:lnTo>
                    <a:pt x="1604975" y="220979"/>
                  </a:lnTo>
                  <a:lnTo>
                    <a:pt x="1604975" y="252730"/>
                  </a:lnTo>
                  <a:lnTo>
                    <a:pt x="1495234" y="252730"/>
                  </a:lnTo>
                  <a:lnTo>
                    <a:pt x="1495234" y="349250"/>
                  </a:lnTo>
                  <a:lnTo>
                    <a:pt x="1817242" y="349250"/>
                  </a:lnTo>
                  <a:lnTo>
                    <a:pt x="1817242" y="273050"/>
                  </a:lnTo>
                  <a:lnTo>
                    <a:pt x="1669694" y="273050"/>
                  </a:lnTo>
                  <a:lnTo>
                    <a:pt x="1669694" y="241300"/>
                  </a:lnTo>
                  <a:lnTo>
                    <a:pt x="2394203" y="241300"/>
                  </a:lnTo>
                  <a:lnTo>
                    <a:pt x="2394203" y="229870"/>
                  </a:lnTo>
                  <a:lnTo>
                    <a:pt x="1817242" y="229870"/>
                  </a:lnTo>
                  <a:lnTo>
                    <a:pt x="1817242" y="228600"/>
                  </a:lnTo>
                  <a:lnTo>
                    <a:pt x="1642249" y="228600"/>
                  </a:lnTo>
                  <a:lnTo>
                    <a:pt x="1633918" y="220979"/>
                  </a:lnTo>
                  <a:close/>
                </a:path>
                <a:path w="2394584" h="438150">
                  <a:moveTo>
                    <a:pt x="1456816" y="275590"/>
                  </a:moveTo>
                  <a:lnTo>
                    <a:pt x="1086802" y="275590"/>
                  </a:lnTo>
                  <a:lnTo>
                    <a:pt x="1086802" y="314960"/>
                  </a:lnTo>
                  <a:lnTo>
                    <a:pt x="1237703" y="314960"/>
                  </a:lnTo>
                  <a:lnTo>
                    <a:pt x="1237703" y="346710"/>
                  </a:lnTo>
                  <a:lnTo>
                    <a:pt x="1456816" y="346710"/>
                  </a:lnTo>
                  <a:lnTo>
                    <a:pt x="1456816" y="275590"/>
                  </a:lnTo>
                  <a:close/>
                </a:path>
                <a:path w="2394584" h="438150">
                  <a:moveTo>
                    <a:pt x="919048" y="88900"/>
                  </a:moveTo>
                  <a:lnTo>
                    <a:pt x="879411" y="88900"/>
                  </a:lnTo>
                  <a:lnTo>
                    <a:pt x="879411" y="275590"/>
                  </a:lnTo>
                  <a:lnTo>
                    <a:pt x="919048" y="275590"/>
                  </a:lnTo>
                  <a:lnTo>
                    <a:pt x="919048" y="88900"/>
                  </a:lnTo>
                  <a:close/>
                </a:path>
                <a:path w="2394584" h="438150">
                  <a:moveTo>
                    <a:pt x="1343418" y="226060"/>
                  </a:moveTo>
                  <a:lnTo>
                    <a:pt x="1274584" y="226060"/>
                  </a:lnTo>
                  <a:lnTo>
                    <a:pt x="1274584" y="257810"/>
                  </a:lnTo>
                  <a:lnTo>
                    <a:pt x="1456816" y="257810"/>
                  </a:lnTo>
                  <a:lnTo>
                    <a:pt x="1456816" y="252730"/>
                  </a:lnTo>
                  <a:lnTo>
                    <a:pt x="1343418" y="252730"/>
                  </a:lnTo>
                  <a:lnTo>
                    <a:pt x="1343418" y="226060"/>
                  </a:lnTo>
                  <a:close/>
                </a:path>
                <a:path w="2394584" h="438150">
                  <a:moveTo>
                    <a:pt x="842225" y="186690"/>
                  </a:moveTo>
                  <a:lnTo>
                    <a:pt x="786129" y="186690"/>
                  </a:lnTo>
                  <a:lnTo>
                    <a:pt x="786129" y="245110"/>
                  </a:lnTo>
                  <a:lnTo>
                    <a:pt x="842225" y="245110"/>
                  </a:lnTo>
                  <a:lnTo>
                    <a:pt x="842225" y="186690"/>
                  </a:lnTo>
                  <a:close/>
                </a:path>
                <a:path w="2394584" h="438150">
                  <a:moveTo>
                    <a:pt x="2361847" y="68579"/>
                  </a:moveTo>
                  <a:lnTo>
                    <a:pt x="1855038" y="68579"/>
                  </a:lnTo>
                  <a:lnTo>
                    <a:pt x="1855038" y="229870"/>
                  </a:lnTo>
                  <a:lnTo>
                    <a:pt x="2394203" y="229870"/>
                  </a:lnTo>
                  <a:lnTo>
                    <a:pt x="2394203" y="165100"/>
                  </a:lnTo>
                  <a:lnTo>
                    <a:pt x="2388327" y="120650"/>
                  </a:lnTo>
                  <a:lnTo>
                    <a:pt x="2371741" y="81280"/>
                  </a:lnTo>
                  <a:lnTo>
                    <a:pt x="2361847" y="68579"/>
                  </a:lnTo>
                  <a:close/>
                </a:path>
                <a:path w="2394584" h="438150">
                  <a:moveTo>
                    <a:pt x="1710537" y="166370"/>
                  </a:moveTo>
                  <a:lnTo>
                    <a:pt x="1704260" y="175260"/>
                  </a:lnTo>
                  <a:lnTo>
                    <a:pt x="1697316" y="185420"/>
                  </a:lnTo>
                  <a:lnTo>
                    <a:pt x="1689706" y="193040"/>
                  </a:lnTo>
                  <a:lnTo>
                    <a:pt x="1652929" y="222250"/>
                  </a:lnTo>
                  <a:lnTo>
                    <a:pt x="1642249" y="228600"/>
                  </a:lnTo>
                  <a:lnTo>
                    <a:pt x="1817242" y="228600"/>
                  </a:lnTo>
                  <a:lnTo>
                    <a:pt x="1817242" y="222250"/>
                  </a:lnTo>
                  <a:lnTo>
                    <a:pt x="1779435" y="222250"/>
                  </a:lnTo>
                  <a:lnTo>
                    <a:pt x="1768509" y="217170"/>
                  </a:lnTo>
                  <a:lnTo>
                    <a:pt x="1731774" y="190500"/>
                  </a:lnTo>
                  <a:lnTo>
                    <a:pt x="1717062" y="175260"/>
                  </a:lnTo>
                  <a:lnTo>
                    <a:pt x="1710537" y="166370"/>
                  </a:lnTo>
                  <a:close/>
                </a:path>
                <a:path w="2394584" h="438150">
                  <a:moveTo>
                    <a:pt x="1817242" y="74930"/>
                  </a:moveTo>
                  <a:lnTo>
                    <a:pt x="1732495" y="74930"/>
                  </a:lnTo>
                  <a:lnTo>
                    <a:pt x="1732221" y="88900"/>
                  </a:lnTo>
                  <a:lnTo>
                    <a:pt x="1731113" y="102870"/>
                  </a:lnTo>
                  <a:lnTo>
                    <a:pt x="1729168" y="115570"/>
                  </a:lnTo>
                  <a:lnTo>
                    <a:pt x="1726387" y="128270"/>
                  </a:lnTo>
                  <a:lnTo>
                    <a:pt x="1729806" y="133350"/>
                  </a:lnTo>
                  <a:lnTo>
                    <a:pt x="1757946" y="167640"/>
                  </a:lnTo>
                  <a:lnTo>
                    <a:pt x="1762709" y="172720"/>
                  </a:lnTo>
                  <a:lnTo>
                    <a:pt x="1767700" y="176530"/>
                  </a:lnTo>
                  <a:lnTo>
                    <a:pt x="1772919" y="180340"/>
                  </a:lnTo>
                  <a:lnTo>
                    <a:pt x="1778368" y="184150"/>
                  </a:lnTo>
                  <a:lnTo>
                    <a:pt x="1784073" y="186690"/>
                  </a:lnTo>
                  <a:lnTo>
                    <a:pt x="1790064" y="190500"/>
                  </a:lnTo>
                  <a:lnTo>
                    <a:pt x="1796341" y="194310"/>
                  </a:lnTo>
                  <a:lnTo>
                    <a:pt x="1802904" y="198120"/>
                  </a:lnTo>
                  <a:lnTo>
                    <a:pt x="1779435" y="222250"/>
                  </a:lnTo>
                  <a:lnTo>
                    <a:pt x="1817242" y="222250"/>
                  </a:lnTo>
                  <a:lnTo>
                    <a:pt x="1817242" y="154940"/>
                  </a:lnTo>
                  <a:lnTo>
                    <a:pt x="1764804" y="154940"/>
                  </a:lnTo>
                  <a:lnTo>
                    <a:pt x="1764804" y="123190"/>
                  </a:lnTo>
                  <a:lnTo>
                    <a:pt x="1817242" y="123190"/>
                  </a:lnTo>
                  <a:lnTo>
                    <a:pt x="1817242" y="74930"/>
                  </a:lnTo>
                  <a:close/>
                </a:path>
                <a:path w="2394584" h="438150">
                  <a:moveTo>
                    <a:pt x="2360858" y="67310"/>
                  </a:moveTo>
                  <a:lnTo>
                    <a:pt x="600249" y="67310"/>
                  </a:lnTo>
                  <a:lnTo>
                    <a:pt x="621667" y="69850"/>
                  </a:lnTo>
                  <a:lnTo>
                    <a:pt x="631037" y="71120"/>
                  </a:lnTo>
                  <a:lnTo>
                    <a:pt x="639562" y="72390"/>
                  </a:lnTo>
                  <a:lnTo>
                    <a:pt x="647306" y="74930"/>
                  </a:lnTo>
                  <a:lnTo>
                    <a:pt x="654269" y="78740"/>
                  </a:lnTo>
                  <a:lnTo>
                    <a:pt x="660450" y="81280"/>
                  </a:lnTo>
                  <a:lnTo>
                    <a:pt x="668172" y="86360"/>
                  </a:lnTo>
                  <a:lnTo>
                    <a:pt x="673861" y="91440"/>
                  </a:lnTo>
                  <a:lnTo>
                    <a:pt x="681177" y="104140"/>
                  </a:lnTo>
                  <a:lnTo>
                    <a:pt x="683005" y="110490"/>
                  </a:lnTo>
                  <a:lnTo>
                    <a:pt x="683005" y="118110"/>
                  </a:lnTo>
                  <a:lnTo>
                    <a:pt x="664717" y="152400"/>
                  </a:lnTo>
                  <a:lnTo>
                    <a:pt x="625279" y="166370"/>
                  </a:lnTo>
                  <a:lnTo>
                    <a:pt x="606793" y="168910"/>
                  </a:lnTo>
                  <a:lnTo>
                    <a:pt x="606793" y="185420"/>
                  </a:lnTo>
                  <a:lnTo>
                    <a:pt x="722033" y="185420"/>
                  </a:lnTo>
                  <a:lnTo>
                    <a:pt x="722033" y="214629"/>
                  </a:lnTo>
                  <a:lnTo>
                    <a:pt x="748322" y="214629"/>
                  </a:lnTo>
                  <a:lnTo>
                    <a:pt x="748322" y="88900"/>
                  </a:lnTo>
                  <a:lnTo>
                    <a:pt x="919048" y="88900"/>
                  </a:lnTo>
                  <a:lnTo>
                    <a:pt x="919048" y="68579"/>
                  </a:lnTo>
                  <a:lnTo>
                    <a:pt x="2361847" y="68579"/>
                  </a:lnTo>
                  <a:lnTo>
                    <a:pt x="2360858" y="67310"/>
                  </a:lnTo>
                  <a:close/>
                </a:path>
                <a:path w="2394584" h="438150">
                  <a:moveTo>
                    <a:pt x="1477860" y="167640"/>
                  </a:moveTo>
                  <a:lnTo>
                    <a:pt x="1467042" y="172720"/>
                  </a:lnTo>
                  <a:lnTo>
                    <a:pt x="1455637" y="179070"/>
                  </a:lnTo>
                  <a:lnTo>
                    <a:pt x="1443644" y="184150"/>
                  </a:lnTo>
                  <a:lnTo>
                    <a:pt x="1431061" y="187960"/>
                  </a:lnTo>
                  <a:lnTo>
                    <a:pt x="1417886" y="193040"/>
                  </a:lnTo>
                  <a:lnTo>
                    <a:pt x="1404118" y="198120"/>
                  </a:lnTo>
                  <a:lnTo>
                    <a:pt x="1389759" y="201930"/>
                  </a:lnTo>
                  <a:lnTo>
                    <a:pt x="1374813" y="205740"/>
                  </a:lnTo>
                  <a:lnTo>
                    <a:pt x="1617256" y="205740"/>
                  </a:lnTo>
                  <a:lnTo>
                    <a:pt x="1619756" y="204470"/>
                  </a:lnTo>
                  <a:lnTo>
                    <a:pt x="1575104" y="204470"/>
                  </a:lnTo>
                  <a:lnTo>
                    <a:pt x="1561491" y="201930"/>
                  </a:lnTo>
                  <a:lnTo>
                    <a:pt x="1548390" y="198120"/>
                  </a:lnTo>
                  <a:lnTo>
                    <a:pt x="1535803" y="194310"/>
                  </a:lnTo>
                  <a:lnTo>
                    <a:pt x="1523733" y="189230"/>
                  </a:lnTo>
                  <a:lnTo>
                    <a:pt x="1489071" y="173990"/>
                  </a:lnTo>
                  <a:lnTo>
                    <a:pt x="1477860" y="167640"/>
                  </a:lnTo>
                  <a:close/>
                </a:path>
                <a:path w="2394584" h="438150">
                  <a:moveTo>
                    <a:pt x="1693196" y="76200"/>
                  </a:moveTo>
                  <a:lnTo>
                    <a:pt x="1230388" y="76200"/>
                  </a:lnTo>
                  <a:lnTo>
                    <a:pt x="1230388" y="154940"/>
                  </a:lnTo>
                  <a:lnTo>
                    <a:pt x="1086802" y="154940"/>
                  </a:lnTo>
                  <a:lnTo>
                    <a:pt x="1086802" y="175260"/>
                  </a:lnTo>
                  <a:lnTo>
                    <a:pt x="1236484" y="175260"/>
                  </a:lnTo>
                  <a:lnTo>
                    <a:pt x="1236484" y="204470"/>
                  </a:lnTo>
                  <a:lnTo>
                    <a:pt x="1374004" y="204470"/>
                  </a:lnTo>
                  <a:lnTo>
                    <a:pt x="1356220" y="176530"/>
                  </a:lnTo>
                  <a:lnTo>
                    <a:pt x="1370965" y="173990"/>
                  </a:lnTo>
                  <a:lnTo>
                    <a:pt x="1385025" y="170180"/>
                  </a:lnTo>
                  <a:lnTo>
                    <a:pt x="1398402" y="166370"/>
                  </a:lnTo>
                  <a:lnTo>
                    <a:pt x="1411096" y="161290"/>
                  </a:lnTo>
                  <a:lnTo>
                    <a:pt x="1423060" y="157480"/>
                  </a:lnTo>
                  <a:lnTo>
                    <a:pt x="1434261" y="153670"/>
                  </a:lnTo>
                  <a:lnTo>
                    <a:pt x="1444701" y="148590"/>
                  </a:lnTo>
                  <a:lnTo>
                    <a:pt x="1454378" y="143510"/>
                  </a:lnTo>
                  <a:lnTo>
                    <a:pt x="1463276" y="139700"/>
                  </a:lnTo>
                  <a:lnTo>
                    <a:pt x="1471377" y="134620"/>
                  </a:lnTo>
                  <a:lnTo>
                    <a:pt x="1478678" y="130810"/>
                  </a:lnTo>
                  <a:lnTo>
                    <a:pt x="1493304" y="119380"/>
                  </a:lnTo>
                  <a:lnTo>
                    <a:pt x="1499095" y="114300"/>
                  </a:lnTo>
                  <a:lnTo>
                    <a:pt x="1501686" y="110490"/>
                  </a:lnTo>
                  <a:lnTo>
                    <a:pt x="1385176" y="110490"/>
                  </a:lnTo>
                  <a:lnTo>
                    <a:pt x="1385176" y="78740"/>
                  </a:lnTo>
                  <a:lnTo>
                    <a:pt x="1693262" y="78740"/>
                  </a:lnTo>
                  <a:lnTo>
                    <a:pt x="1693196" y="76200"/>
                  </a:lnTo>
                  <a:close/>
                </a:path>
                <a:path w="2394584" h="438150">
                  <a:moveTo>
                    <a:pt x="1693262" y="78740"/>
                  </a:moveTo>
                  <a:lnTo>
                    <a:pt x="1555800" y="78740"/>
                  </a:lnTo>
                  <a:lnTo>
                    <a:pt x="1558035" y="82550"/>
                  </a:lnTo>
                  <a:lnTo>
                    <a:pt x="1555597" y="90170"/>
                  </a:lnTo>
                  <a:lnTo>
                    <a:pt x="1547480" y="105410"/>
                  </a:lnTo>
                  <a:lnTo>
                    <a:pt x="1537150" y="120650"/>
                  </a:lnTo>
                  <a:lnTo>
                    <a:pt x="1524611" y="134620"/>
                  </a:lnTo>
                  <a:lnTo>
                    <a:pt x="1509864" y="147320"/>
                  </a:lnTo>
                  <a:lnTo>
                    <a:pt x="1519142" y="151130"/>
                  </a:lnTo>
                  <a:lnTo>
                    <a:pt x="1528687" y="154940"/>
                  </a:lnTo>
                  <a:lnTo>
                    <a:pt x="1538502" y="158750"/>
                  </a:lnTo>
                  <a:lnTo>
                    <a:pt x="1548587" y="162560"/>
                  </a:lnTo>
                  <a:lnTo>
                    <a:pt x="1559064" y="165100"/>
                  </a:lnTo>
                  <a:lnTo>
                    <a:pt x="1570075" y="168910"/>
                  </a:lnTo>
                  <a:lnTo>
                    <a:pt x="1593697" y="173990"/>
                  </a:lnTo>
                  <a:lnTo>
                    <a:pt x="1575104" y="204470"/>
                  </a:lnTo>
                  <a:lnTo>
                    <a:pt x="1619756" y="204470"/>
                  </a:lnTo>
                  <a:lnTo>
                    <a:pt x="1652917" y="181610"/>
                  </a:lnTo>
                  <a:lnTo>
                    <a:pt x="1660044" y="173990"/>
                  </a:lnTo>
                  <a:lnTo>
                    <a:pt x="1666487" y="167640"/>
                  </a:lnTo>
                  <a:lnTo>
                    <a:pt x="1688315" y="127000"/>
                  </a:lnTo>
                  <a:lnTo>
                    <a:pt x="1693385" y="88900"/>
                  </a:lnTo>
                  <a:lnTo>
                    <a:pt x="1693262" y="78740"/>
                  </a:lnTo>
                  <a:close/>
                </a:path>
                <a:path w="2394584" h="438150">
                  <a:moveTo>
                    <a:pt x="841921" y="88900"/>
                  </a:moveTo>
                  <a:lnTo>
                    <a:pt x="786434" y="88900"/>
                  </a:lnTo>
                  <a:lnTo>
                    <a:pt x="786434" y="154940"/>
                  </a:lnTo>
                  <a:lnTo>
                    <a:pt x="841921" y="154940"/>
                  </a:lnTo>
                  <a:lnTo>
                    <a:pt x="841921" y="88900"/>
                  </a:lnTo>
                  <a:close/>
                </a:path>
                <a:path w="2394584" h="438150">
                  <a:moveTo>
                    <a:pt x="608403" y="140970"/>
                  </a:moveTo>
                  <a:lnTo>
                    <a:pt x="567997" y="140970"/>
                  </a:lnTo>
                  <a:lnTo>
                    <a:pt x="574141" y="142240"/>
                  </a:lnTo>
                  <a:lnTo>
                    <a:pt x="602259" y="142240"/>
                  </a:lnTo>
                  <a:lnTo>
                    <a:pt x="608403" y="140970"/>
                  </a:lnTo>
                  <a:close/>
                </a:path>
                <a:path w="2394584" h="438150">
                  <a:moveTo>
                    <a:pt x="613956" y="96520"/>
                  </a:moveTo>
                  <a:lnTo>
                    <a:pt x="562444" y="96520"/>
                  </a:lnTo>
                  <a:lnTo>
                    <a:pt x="555421" y="99060"/>
                  </a:lnTo>
                  <a:lnTo>
                    <a:pt x="549782" y="100330"/>
                  </a:lnTo>
                  <a:lnTo>
                    <a:pt x="541248" y="104140"/>
                  </a:lnTo>
                  <a:lnTo>
                    <a:pt x="538149" y="106680"/>
                  </a:lnTo>
                  <a:lnTo>
                    <a:pt x="534288" y="113030"/>
                  </a:lnTo>
                  <a:lnTo>
                    <a:pt x="533323" y="115570"/>
                  </a:lnTo>
                  <a:lnTo>
                    <a:pt x="533323" y="121920"/>
                  </a:lnTo>
                  <a:lnTo>
                    <a:pt x="562444" y="140970"/>
                  </a:lnTo>
                  <a:lnTo>
                    <a:pt x="613956" y="140970"/>
                  </a:lnTo>
                  <a:lnTo>
                    <a:pt x="643077" y="121920"/>
                  </a:lnTo>
                  <a:lnTo>
                    <a:pt x="643077" y="115570"/>
                  </a:lnTo>
                  <a:lnTo>
                    <a:pt x="620966" y="99060"/>
                  </a:lnTo>
                  <a:lnTo>
                    <a:pt x="613956" y="96520"/>
                  </a:lnTo>
                  <a:close/>
                </a:path>
                <a:path w="2394584" h="438150">
                  <a:moveTo>
                    <a:pt x="1502549" y="109220"/>
                  </a:moveTo>
                  <a:lnTo>
                    <a:pt x="1493986" y="110490"/>
                  </a:lnTo>
                  <a:lnTo>
                    <a:pt x="1501686" y="110490"/>
                  </a:lnTo>
                  <a:lnTo>
                    <a:pt x="1502549" y="109220"/>
                  </a:lnTo>
                  <a:close/>
                </a:path>
                <a:path w="2394584" h="438150">
                  <a:moveTo>
                    <a:pt x="602259" y="95250"/>
                  </a:moveTo>
                  <a:lnTo>
                    <a:pt x="574141" y="95250"/>
                  </a:lnTo>
                  <a:lnTo>
                    <a:pt x="567997" y="96520"/>
                  </a:lnTo>
                  <a:lnTo>
                    <a:pt x="608403" y="96520"/>
                  </a:lnTo>
                  <a:lnTo>
                    <a:pt x="602259" y="9525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6848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5388" y="3246119"/>
              <a:ext cx="941831" cy="5013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296" y="3226307"/>
              <a:ext cx="940307" cy="505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66371" y="3976631"/>
            <a:ext cx="499681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//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0000FF"/>
                </a:solidFill>
                <a:latin typeface="휴먼아미체"/>
                <a:cs typeface="휴먼아미체"/>
              </a:rPr>
              <a:t>이미지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소스를</a:t>
            </a:r>
            <a:r>
              <a:rPr sz="2400" spc="-44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660" dirty="0">
                <a:solidFill>
                  <a:srgbClr val="0000FF"/>
                </a:solidFill>
                <a:latin typeface="휴먼아미체"/>
                <a:cs typeface="휴먼아미체"/>
              </a:rPr>
              <a:t>여기에 </a:t>
            </a:r>
            <a:r>
              <a:rPr sz="2400" spc="590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i="1" spc="590" dirty="0">
                <a:solidFill>
                  <a:srgbClr val="0000FF"/>
                </a:solidFill>
                <a:latin typeface="굴림"/>
                <a:cs typeface="굴림"/>
              </a:rPr>
              <a:t>.</a:t>
            </a:r>
            <a:endParaRPr sz="2400">
              <a:latin typeface="굴림"/>
              <a:cs typeface="굴림"/>
            </a:endParaRPr>
          </a:p>
          <a:p>
            <a:pPr marL="12700" marR="2229485">
              <a:lnSpc>
                <a:spcPts val="2800"/>
              </a:lnSpc>
              <a:spcBef>
                <a:spcPts val="160"/>
              </a:spcBef>
            </a:pPr>
            <a:r>
              <a:rPr sz="2400" spc="-10" dirty="0"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3411" y="3976631"/>
            <a:ext cx="504888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0000FF"/>
                </a:solidFill>
                <a:latin typeface="휴먼아미체"/>
                <a:cs typeface="휴먼아미체"/>
              </a:rPr>
              <a:t>이미지를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585" dirty="0">
                <a:solidFill>
                  <a:srgbClr val="0000FF"/>
                </a:solidFill>
                <a:latin typeface="휴먼아미체"/>
                <a:cs typeface="휴먼아미체"/>
              </a:rPr>
              <a:t>아래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915" dirty="0">
                <a:solidFill>
                  <a:srgbClr val="0000FF"/>
                </a:solidFill>
                <a:latin typeface="휴먼아미체"/>
                <a:cs typeface="휴먼아미체"/>
              </a:rPr>
              <a:t>소스처 </a:t>
            </a:r>
            <a:r>
              <a:rPr sz="2400" spc="780" dirty="0">
                <a:solidFill>
                  <a:srgbClr val="0000FF"/>
                </a:solidFill>
                <a:latin typeface="휴먼아미체"/>
                <a:cs typeface="휴먼아미체"/>
              </a:rPr>
              <a:t>럼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590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i="1" spc="590" dirty="0">
                <a:solidFill>
                  <a:srgbClr val="0000FF"/>
                </a:solidFill>
                <a:latin typeface="굴림"/>
                <a:cs typeface="굴림"/>
              </a:rPr>
              <a:t>.</a:t>
            </a:r>
            <a:endParaRPr sz="2400">
              <a:latin typeface="굴림"/>
              <a:cs typeface="굴림"/>
            </a:endParaRPr>
          </a:p>
          <a:p>
            <a:pPr marL="12700">
              <a:lnSpc>
                <a:spcPts val="2795"/>
              </a:lnSpc>
            </a:pPr>
            <a:r>
              <a:rPr sz="2400" spc="585" dirty="0">
                <a:solidFill>
                  <a:srgbClr val="0000FF"/>
                </a:solidFill>
                <a:latin typeface="휴먼아미체"/>
                <a:cs typeface="휴먼아미체"/>
              </a:rPr>
              <a:t>상대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경로와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650" dirty="0">
                <a:solidFill>
                  <a:srgbClr val="0000FF"/>
                </a:solidFill>
                <a:latin typeface="휴먼아미체"/>
                <a:cs typeface="휴먼아미체"/>
              </a:rPr>
              <a:t>절대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900" dirty="0">
                <a:solidFill>
                  <a:srgbClr val="0000FF"/>
                </a:solidFill>
                <a:latin typeface="휴먼아미체"/>
                <a:cs typeface="휴먼아미체"/>
              </a:rPr>
              <a:t>경로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모두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44" dirty="0">
                <a:solidFill>
                  <a:srgbClr val="0000FF"/>
                </a:solidFill>
                <a:latin typeface="휴먼아미체"/>
                <a:cs typeface="휴먼아미체"/>
              </a:rPr>
              <a:t>사용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20" dirty="0">
                <a:solidFill>
                  <a:srgbClr val="0000FF"/>
                </a:solidFill>
                <a:latin typeface="휴먼아미체"/>
                <a:cs typeface="휴먼아미체"/>
              </a:rPr>
              <a:t>가능한다</a:t>
            </a:r>
            <a:endParaRPr sz="2400">
              <a:latin typeface="휴먼아미체"/>
              <a:cs typeface="휴먼아미체"/>
            </a:endParaRPr>
          </a:p>
          <a:p>
            <a:pPr marL="12700" marR="2280920">
              <a:lnSpc>
                <a:spcPct val="98500"/>
              </a:lnSpc>
              <a:spcBef>
                <a:spcPts val="125"/>
              </a:spcBef>
            </a:pPr>
            <a:r>
              <a:rPr sz="2400" i="1" spc="-25" dirty="0">
                <a:solidFill>
                  <a:srgbClr val="0000FF"/>
                </a:solidFill>
                <a:latin typeface="굴림"/>
                <a:cs typeface="굴림"/>
              </a:rPr>
              <a:t>*/ </a:t>
            </a:r>
            <a:r>
              <a:rPr sz="2400" spc="-10" dirty="0"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3E3AC-F361-E8FE-8C9A-16FAC58C06ED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1621536"/>
            <a:ext cx="11957685" cy="5236845"/>
            <a:chOff x="121920" y="1621536"/>
            <a:chExt cx="11957685" cy="523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2287523"/>
              <a:ext cx="11957303" cy="45704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932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48" y="793036"/>
            <a:ext cx="680720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코딩을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위한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기본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약속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나눔고딕 ExtraBold"/>
              <a:cs typeface="나눔고딕 ExtraBold"/>
            </a:endParaRPr>
          </a:p>
          <a:p>
            <a:pPr marL="414020">
              <a:lnSpc>
                <a:spcPct val="100000"/>
              </a:lnSpc>
              <a:tabLst>
                <a:tab pos="945515" algn="l"/>
              </a:tabLst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4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3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주석,</a:t>
            </a:r>
            <a:r>
              <a:rPr sz="4400" b="1" spc="-204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6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표시할</a:t>
            </a:r>
            <a:r>
              <a:rPr sz="4400" b="1" spc="-21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때</a:t>
            </a:r>
            <a:r>
              <a:rPr sz="4400" b="1" spc="-18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 </a:t>
            </a:r>
            <a:r>
              <a:rPr sz="4400" b="1" spc="-95" dirty="0">
                <a:solidFill>
                  <a:srgbClr val="3B4368"/>
                </a:solidFill>
                <a:latin typeface="나눔고딕 ExtraBold"/>
                <a:cs typeface="나눔고딕 ExtraBold"/>
              </a:rPr>
              <a:t>주의한다.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802" y="2533159"/>
            <a:ext cx="525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5" dirty="0">
                <a:latin typeface="휴먼아미체"/>
                <a:cs typeface="휴먼아미체"/>
              </a:rPr>
              <a:t>아래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예제에서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340" dirty="0">
                <a:latin typeface="한컴산뜻돋움"/>
                <a:cs typeface="한컴산뜻돋움"/>
              </a:rPr>
              <a:t>[</a:t>
            </a:r>
            <a:r>
              <a:rPr sz="2400" spc="340" dirty="0">
                <a:latin typeface="휴먼아미체"/>
                <a:cs typeface="휴먼아미체"/>
              </a:rPr>
              <a:t>예</a:t>
            </a:r>
            <a:r>
              <a:rPr sz="2400" spc="340" dirty="0">
                <a:latin typeface="한컴산뜻돋움"/>
                <a:cs typeface="한컴산뜻돋움"/>
              </a:rPr>
              <a:t>3]</a:t>
            </a:r>
            <a:r>
              <a:rPr sz="2400" spc="340" dirty="0">
                <a:latin typeface="휴먼아미체"/>
                <a:cs typeface="휴먼아미체"/>
              </a:rPr>
              <a:t>처럼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없다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8616" y="2630423"/>
            <a:ext cx="3628390" cy="1140460"/>
            <a:chOff x="1118616" y="2630423"/>
            <a:chExt cx="3628390" cy="11404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2630423"/>
              <a:ext cx="233172" cy="2331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57756" y="3759707"/>
              <a:ext cx="2889250" cy="0"/>
            </a:xfrm>
            <a:custGeom>
              <a:avLst/>
              <a:gdLst/>
              <a:ahLst/>
              <a:cxnLst/>
              <a:rect l="l" t="t" r="r" b="b"/>
              <a:pathLst>
                <a:path w="2889250">
                  <a:moveTo>
                    <a:pt x="0" y="0"/>
                  </a:moveTo>
                  <a:lnTo>
                    <a:pt x="2888869" y="0"/>
                  </a:lnTo>
                </a:path>
              </a:pathLst>
            </a:custGeom>
            <a:ln w="6096">
              <a:solidFill>
                <a:srgbClr val="A78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7205" y="3333495"/>
              <a:ext cx="2392680" cy="436880"/>
            </a:xfrm>
            <a:custGeom>
              <a:avLst/>
              <a:gdLst/>
              <a:ahLst/>
              <a:cxnLst/>
              <a:rect l="l" t="t" r="r" b="b"/>
              <a:pathLst>
                <a:path w="2392679" h="436879">
                  <a:moveTo>
                    <a:pt x="2228278" y="0"/>
                  </a:moveTo>
                  <a:lnTo>
                    <a:pt x="164414" y="0"/>
                  </a:lnTo>
                  <a:lnTo>
                    <a:pt x="120705" y="6350"/>
                  </a:lnTo>
                  <a:lnTo>
                    <a:pt x="81430" y="22859"/>
                  </a:lnTo>
                  <a:lnTo>
                    <a:pt x="48155" y="48259"/>
                  </a:lnTo>
                  <a:lnTo>
                    <a:pt x="22447" y="81280"/>
                  </a:lnTo>
                  <a:lnTo>
                    <a:pt x="5872" y="120650"/>
                  </a:lnTo>
                  <a:lnTo>
                    <a:pt x="0" y="163830"/>
                  </a:lnTo>
                  <a:lnTo>
                    <a:pt x="0" y="436880"/>
                  </a:lnTo>
                  <a:lnTo>
                    <a:pt x="2392679" y="436880"/>
                  </a:lnTo>
                  <a:lnTo>
                    <a:pt x="2392679" y="350520"/>
                  </a:lnTo>
                  <a:lnTo>
                    <a:pt x="765225" y="350520"/>
                  </a:lnTo>
                  <a:lnTo>
                    <a:pt x="762825" y="346710"/>
                  </a:lnTo>
                  <a:lnTo>
                    <a:pt x="501002" y="346710"/>
                  </a:lnTo>
                  <a:lnTo>
                    <a:pt x="501002" y="269240"/>
                  </a:lnTo>
                  <a:lnTo>
                    <a:pt x="642365" y="269240"/>
                  </a:lnTo>
                  <a:lnTo>
                    <a:pt x="642365" y="252729"/>
                  </a:lnTo>
                  <a:lnTo>
                    <a:pt x="501002" y="252729"/>
                  </a:lnTo>
                  <a:lnTo>
                    <a:pt x="501002" y="222250"/>
                  </a:lnTo>
                  <a:lnTo>
                    <a:pt x="730796" y="222250"/>
                  </a:lnTo>
                  <a:lnTo>
                    <a:pt x="730796" y="218440"/>
                  </a:lnTo>
                  <a:lnTo>
                    <a:pt x="475411" y="218440"/>
                  </a:lnTo>
                  <a:lnTo>
                    <a:pt x="452856" y="191770"/>
                  </a:lnTo>
                  <a:lnTo>
                    <a:pt x="464417" y="186690"/>
                  </a:lnTo>
                  <a:lnTo>
                    <a:pt x="475329" y="181610"/>
                  </a:lnTo>
                  <a:lnTo>
                    <a:pt x="512421" y="161290"/>
                  </a:lnTo>
                  <a:lnTo>
                    <a:pt x="526897" y="149860"/>
                  </a:lnTo>
                  <a:lnTo>
                    <a:pt x="533105" y="144780"/>
                  </a:lnTo>
                  <a:lnTo>
                    <a:pt x="557080" y="111759"/>
                  </a:lnTo>
                  <a:lnTo>
                    <a:pt x="472058" y="111759"/>
                  </a:lnTo>
                  <a:lnTo>
                    <a:pt x="472058" y="80009"/>
                  </a:lnTo>
                  <a:lnTo>
                    <a:pt x="642061" y="80009"/>
                  </a:lnTo>
                  <a:lnTo>
                    <a:pt x="642061" y="68580"/>
                  </a:lnTo>
                  <a:lnTo>
                    <a:pt x="2360346" y="68580"/>
                  </a:lnTo>
                  <a:lnTo>
                    <a:pt x="2344526" y="48259"/>
                  </a:lnTo>
                  <a:lnTo>
                    <a:pt x="2311253" y="22859"/>
                  </a:lnTo>
                  <a:lnTo>
                    <a:pt x="2271981" y="6350"/>
                  </a:lnTo>
                  <a:lnTo>
                    <a:pt x="2228278" y="0"/>
                  </a:lnTo>
                  <a:close/>
                </a:path>
                <a:path w="2392679" h="436879">
                  <a:moveTo>
                    <a:pt x="861491" y="303530"/>
                  </a:moveTo>
                  <a:lnTo>
                    <a:pt x="852326" y="311150"/>
                  </a:lnTo>
                  <a:lnTo>
                    <a:pt x="842187" y="320040"/>
                  </a:lnTo>
                  <a:lnTo>
                    <a:pt x="831077" y="326390"/>
                  </a:lnTo>
                  <a:lnTo>
                    <a:pt x="818997" y="332740"/>
                  </a:lnTo>
                  <a:lnTo>
                    <a:pt x="806207" y="337820"/>
                  </a:lnTo>
                  <a:lnTo>
                    <a:pt x="792983" y="342900"/>
                  </a:lnTo>
                  <a:lnTo>
                    <a:pt x="765225" y="350520"/>
                  </a:lnTo>
                  <a:lnTo>
                    <a:pt x="962647" y="350520"/>
                  </a:lnTo>
                  <a:lnTo>
                    <a:pt x="919086" y="337820"/>
                  </a:lnTo>
                  <a:lnTo>
                    <a:pt x="881183" y="318770"/>
                  </a:lnTo>
                  <a:lnTo>
                    <a:pt x="870757" y="311150"/>
                  </a:lnTo>
                  <a:lnTo>
                    <a:pt x="861491" y="303530"/>
                  </a:lnTo>
                  <a:close/>
                </a:path>
                <a:path w="2392679" h="436879">
                  <a:moveTo>
                    <a:pt x="1016952" y="245110"/>
                  </a:moveTo>
                  <a:lnTo>
                    <a:pt x="887082" y="245110"/>
                  </a:lnTo>
                  <a:lnTo>
                    <a:pt x="886587" y="252729"/>
                  </a:lnTo>
                  <a:lnTo>
                    <a:pt x="885407" y="260350"/>
                  </a:lnTo>
                  <a:lnTo>
                    <a:pt x="883544" y="267970"/>
                  </a:lnTo>
                  <a:lnTo>
                    <a:pt x="880998" y="274320"/>
                  </a:lnTo>
                  <a:lnTo>
                    <a:pt x="885392" y="279400"/>
                  </a:lnTo>
                  <a:lnTo>
                    <a:pt x="911345" y="298450"/>
                  </a:lnTo>
                  <a:lnTo>
                    <a:pt x="917294" y="302260"/>
                  </a:lnTo>
                  <a:lnTo>
                    <a:pt x="923493" y="304800"/>
                  </a:lnTo>
                  <a:lnTo>
                    <a:pt x="929939" y="307340"/>
                  </a:lnTo>
                  <a:lnTo>
                    <a:pt x="936631" y="308610"/>
                  </a:lnTo>
                  <a:lnTo>
                    <a:pt x="943570" y="311150"/>
                  </a:lnTo>
                  <a:lnTo>
                    <a:pt x="950760" y="313690"/>
                  </a:lnTo>
                  <a:lnTo>
                    <a:pt x="958187" y="314960"/>
                  </a:lnTo>
                  <a:lnTo>
                    <a:pt x="965841" y="317500"/>
                  </a:lnTo>
                  <a:lnTo>
                    <a:pt x="981836" y="320040"/>
                  </a:lnTo>
                  <a:lnTo>
                    <a:pt x="962647" y="350520"/>
                  </a:lnTo>
                  <a:lnTo>
                    <a:pt x="1816087" y="350520"/>
                  </a:lnTo>
                  <a:lnTo>
                    <a:pt x="1816087" y="347980"/>
                  </a:lnTo>
                  <a:lnTo>
                    <a:pt x="1455889" y="347980"/>
                  </a:lnTo>
                  <a:lnTo>
                    <a:pt x="1455889" y="344170"/>
                  </a:lnTo>
                  <a:lnTo>
                    <a:pt x="1066914" y="344170"/>
                  </a:lnTo>
                  <a:lnTo>
                    <a:pt x="1066914" y="265430"/>
                  </a:lnTo>
                  <a:lnTo>
                    <a:pt x="1213764" y="265430"/>
                  </a:lnTo>
                  <a:lnTo>
                    <a:pt x="1213764" y="247650"/>
                  </a:lnTo>
                  <a:lnTo>
                    <a:pt x="1016952" y="247650"/>
                  </a:lnTo>
                  <a:lnTo>
                    <a:pt x="1016952" y="245110"/>
                  </a:lnTo>
                  <a:close/>
                </a:path>
                <a:path w="2392679" h="436879">
                  <a:moveTo>
                    <a:pt x="2392679" y="241300"/>
                  </a:moveTo>
                  <a:lnTo>
                    <a:pt x="1853869" y="241300"/>
                  </a:lnTo>
                  <a:lnTo>
                    <a:pt x="1853869" y="350520"/>
                  </a:lnTo>
                  <a:lnTo>
                    <a:pt x="2392679" y="350520"/>
                  </a:lnTo>
                  <a:lnTo>
                    <a:pt x="2392679" y="241300"/>
                  </a:lnTo>
                  <a:close/>
                </a:path>
                <a:path w="2392679" h="436879">
                  <a:moveTo>
                    <a:pt x="1632881" y="220979"/>
                  </a:moveTo>
                  <a:lnTo>
                    <a:pt x="1603959" y="220979"/>
                  </a:lnTo>
                  <a:lnTo>
                    <a:pt x="1603959" y="252729"/>
                  </a:lnTo>
                  <a:lnTo>
                    <a:pt x="1494282" y="252729"/>
                  </a:lnTo>
                  <a:lnTo>
                    <a:pt x="1494282" y="347980"/>
                  </a:lnTo>
                  <a:lnTo>
                    <a:pt x="1816087" y="347980"/>
                  </a:lnTo>
                  <a:lnTo>
                    <a:pt x="1816087" y="271780"/>
                  </a:lnTo>
                  <a:lnTo>
                    <a:pt x="1668627" y="271780"/>
                  </a:lnTo>
                  <a:lnTo>
                    <a:pt x="1668627" y="241300"/>
                  </a:lnTo>
                  <a:lnTo>
                    <a:pt x="2392679" y="241300"/>
                  </a:lnTo>
                  <a:lnTo>
                    <a:pt x="2392679" y="228600"/>
                  </a:lnTo>
                  <a:lnTo>
                    <a:pt x="1641208" y="228600"/>
                  </a:lnTo>
                  <a:lnTo>
                    <a:pt x="1632881" y="220979"/>
                  </a:lnTo>
                  <a:close/>
                </a:path>
                <a:path w="2392679" h="436879">
                  <a:moveTo>
                    <a:pt x="730796" y="222250"/>
                  </a:moveTo>
                  <a:lnTo>
                    <a:pt x="679526" y="222250"/>
                  </a:lnTo>
                  <a:lnTo>
                    <a:pt x="679526" y="298450"/>
                  </a:lnTo>
                  <a:lnTo>
                    <a:pt x="538467" y="298450"/>
                  </a:lnTo>
                  <a:lnTo>
                    <a:pt x="538467" y="316230"/>
                  </a:lnTo>
                  <a:lnTo>
                    <a:pt x="685317" y="316230"/>
                  </a:lnTo>
                  <a:lnTo>
                    <a:pt x="685317" y="346710"/>
                  </a:lnTo>
                  <a:lnTo>
                    <a:pt x="762825" y="346710"/>
                  </a:lnTo>
                  <a:lnTo>
                    <a:pt x="746023" y="320040"/>
                  </a:lnTo>
                  <a:lnTo>
                    <a:pt x="756918" y="317500"/>
                  </a:lnTo>
                  <a:lnTo>
                    <a:pt x="767353" y="316230"/>
                  </a:lnTo>
                  <a:lnTo>
                    <a:pt x="777330" y="313690"/>
                  </a:lnTo>
                  <a:lnTo>
                    <a:pt x="786853" y="309880"/>
                  </a:lnTo>
                  <a:lnTo>
                    <a:pt x="795828" y="307340"/>
                  </a:lnTo>
                  <a:lnTo>
                    <a:pt x="831140" y="285750"/>
                  </a:lnTo>
                  <a:lnTo>
                    <a:pt x="849007" y="245110"/>
                  </a:lnTo>
                  <a:lnTo>
                    <a:pt x="1016952" y="245110"/>
                  </a:lnTo>
                  <a:lnTo>
                    <a:pt x="1016952" y="236220"/>
                  </a:lnTo>
                  <a:lnTo>
                    <a:pt x="730796" y="236220"/>
                  </a:lnTo>
                  <a:lnTo>
                    <a:pt x="730796" y="222250"/>
                  </a:lnTo>
                  <a:close/>
                </a:path>
                <a:path w="2392679" h="436879">
                  <a:moveTo>
                    <a:pt x="1213764" y="265430"/>
                  </a:moveTo>
                  <a:lnTo>
                    <a:pt x="1104696" y="265430"/>
                  </a:lnTo>
                  <a:lnTo>
                    <a:pt x="1104696" y="312420"/>
                  </a:lnTo>
                  <a:lnTo>
                    <a:pt x="1255496" y="312420"/>
                  </a:lnTo>
                  <a:lnTo>
                    <a:pt x="1255496" y="344170"/>
                  </a:lnTo>
                  <a:lnTo>
                    <a:pt x="1455889" y="344170"/>
                  </a:lnTo>
                  <a:lnTo>
                    <a:pt x="1455889" y="289560"/>
                  </a:lnTo>
                  <a:lnTo>
                    <a:pt x="1213764" y="289559"/>
                  </a:lnTo>
                  <a:lnTo>
                    <a:pt x="1213764" y="265430"/>
                  </a:lnTo>
                  <a:close/>
                </a:path>
                <a:path w="2392679" h="436879">
                  <a:moveTo>
                    <a:pt x="1816087" y="68580"/>
                  </a:moveTo>
                  <a:lnTo>
                    <a:pt x="1251242" y="68580"/>
                  </a:lnTo>
                  <a:lnTo>
                    <a:pt x="1251242" y="289560"/>
                  </a:lnTo>
                  <a:lnTo>
                    <a:pt x="1455889" y="289560"/>
                  </a:lnTo>
                  <a:lnTo>
                    <a:pt x="1455889" y="252729"/>
                  </a:lnTo>
                  <a:lnTo>
                    <a:pt x="1342555" y="252729"/>
                  </a:lnTo>
                  <a:lnTo>
                    <a:pt x="1342555" y="220979"/>
                  </a:lnTo>
                  <a:lnTo>
                    <a:pt x="1632881" y="220979"/>
                  </a:lnTo>
                  <a:lnTo>
                    <a:pt x="1616227" y="205740"/>
                  </a:lnTo>
                  <a:lnTo>
                    <a:pt x="1373936" y="205740"/>
                  </a:lnTo>
                  <a:lnTo>
                    <a:pt x="1355356" y="176530"/>
                  </a:lnTo>
                  <a:lnTo>
                    <a:pt x="1370093" y="172720"/>
                  </a:lnTo>
                  <a:lnTo>
                    <a:pt x="1384147" y="170180"/>
                  </a:lnTo>
                  <a:lnTo>
                    <a:pt x="1397515" y="166370"/>
                  </a:lnTo>
                  <a:lnTo>
                    <a:pt x="1410195" y="161290"/>
                  </a:lnTo>
                  <a:lnTo>
                    <a:pt x="1422156" y="157480"/>
                  </a:lnTo>
                  <a:lnTo>
                    <a:pt x="1433353" y="152400"/>
                  </a:lnTo>
                  <a:lnTo>
                    <a:pt x="1443788" y="148590"/>
                  </a:lnTo>
                  <a:lnTo>
                    <a:pt x="1453464" y="143510"/>
                  </a:lnTo>
                  <a:lnTo>
                    <a:pt x="1462353" y="139700"/>
                  </a:lnTo>
                  <a:lnTo>
                    <a:pt x="1470445" y="134620"/>
                  </a:lnTo>
                  <a:lnTo>
                    <a:pt x="1477740" y="129540"/>
                  </a:lnTo>
                  <a:lnTo>
                    <a:pt x="1484236" y="125730"/>
                  </a:lnTo>
                  <a:lnTo>
                    <a:pt x="1492351" y="119380"/>
                  </a:lnTo>
                  <a:lnTo>
                    <a:pt x="1498142" y="114300"/>
                  </a:lnTo>
                  <a:lnTo>
                    <a:pt x="1500733" y="110490"/>
                  </a:lnTo>
                  <a:lnTo>
                    <a:pt x="1384299" y="110490"/>
                  </a:lnTo>
                  <a:lnTo>
                    <a:pt x="1384299" y="78740"/>
                  </a:lnTo>
                  <a:lnTo>
                    <a:pt x="1692182" y="78740"/>
                  </a:lnTo>
                  <a:lnTo>
                    <a:pt x="1692084" y="74930"/>
                  </a:lnTo>
                  <a:lnTo>
                    <a:pt x="1816087" y="74930"/>
                  </a:lnTo>
                  <a:lnTo>
                    <a:pt x="1816087" y="68580"/>
                  </a:lnTo>
                  <a:close/>
                </a:path>
                <a:path w="2392679" h="436879">
                  <a:moveTo>
                    <a:pt x="1213764" y="208280"/>
                  </a:moveTo>
                  <a:lnTo>
                    <a:pt x="1205839" y="208279"/>
                  </a:lnTo>
                  <a:lnTo>
                    <a:pt x="1205839" y="238760"/>
                  </a:lnTo>
                  <a:lnTo>
                    <a:pt x="1189239" y="241300"/>
                  </a:lnTo>
                  <a:lnTo>
                    <a:pt x="1180591" y="241300"/>
                  </a:lnTo>
                  <a:lnTo>
                    <a:pt x="1162692" y="243840"/>
                  </a:lnTo>
                  <a:lnTo>
                    <a:pt x="1153591" y="243840"/>
                  </a:lnTo>
                  <a:lnTo>
                    <a:pt x="1144414" y="245110"/>
                  </a:lnTo>
                  <a:lnTo>
                    <a:pt x="1125879" y="245110"/>
                  </a:lnTo>
                  <a:lnTo>
                    <a:pt x="1116615" y="246379"/>
                  </a:lnTo>
                  <a:lnTo>
                    <a:pt x="1098143" y="246379"/>
                  </a:lnTo>
                  <a:lnTo>
                    <a:pt x="1089049" y="247650"/>
                  </a:lnTo>
                  <a:lnTo>
                    <a:pt x="1213764" y="247650"/>
                  </a:lnTo>
                  <a:lnTo>
                    <a:pt x="1213764" y="208280"/>
                  </a:lnTo>
                  <a:close/>
                </a:path>
                <a:path w="2392679" h="436879">
                  <a:moveTo>
                    <a:pt x="1213764" y="74930"/>
                  </a:moveTo>
                  <a:lnTo>
                    <a:pt x="954722" y="74930"/>
                  </a:lnTo>
                  <a:lnTo>
                    <a:pt x="954722" y="173990"/>
                  </a:lnTo>
                  <a:lnTo>
                    <a:pt x="882510" y="173990"/>
                  </a:lnTo>
                  <a:lnTo>
                    <a:pt x="882510" y="204470"/>
                  </a:lnTo>
                  <a:lnTo>
                    <a:pt x="997673" y="204470"/>
                  </a:lnTo>
                  <a:lnTo>
                    <a:pt x="997673" y="236220"/>
                  </a:lnTo>
                  <a:lnTo>
                    <a:pt x="1016952" y="236220"/>
                  </a:lnTo>
                  <a:lnTo>
                    <a:pt x="1016952" y="215900"/>
                  </a:lnTo>
                  <a:lnTo>
                    <a:pt x="1093114" y="215900"/>
                  </a:lnTo>
                  <a:lnTo>
                    <a:pt x="1093114" y="184150"/>
                  </a:lnTo>
                  <a:lnTo>
                    <a:pt x="1040714" y="184150"/>
                  </a:lnTo>
                  <a:lnTo>
                    <a:pt x="1040714" y="81280"/>
                  </a:lnTo>
                  <a:lnTo>
                    <a:pt x="1213764" y="81280"/>
                  </a:lnTo>
                  <a:lnTo>
                    <a:pt x="1213764" y="74930"/>
                  </a:lnTo>
                  <a:close/>
                </a:path>
                <a:path w="2392679" h="436879">
                  <a:moveTo>
                    <a:pt x="1709458" y="165100"/>
                  </a:moveTo>
                  <a:lnTo>
                    <a:pt x="1680362" y="200660"/>
                  </a:lnTo>
                  <a:lnTo>
                    <a:pt x="1641208" y="228600"/>
                  </a:lnTo>
                  <a:lnTo>
                    <a:pt x="1816087" y="228600"/>
                  </a:lnTo>
                  <a:lnTo>
                    <a:pt x="1816087" y="222250"/>
                  </a:lnTo>
                  <a:lnTo>
                    <a:pt x="1778304" y="222250"/>
                  </a:lnTo>
                  <a:lnTo>
                    <a:pt x="1767387" y="217170"/>
                  </a:lnTo>
                  <a:lnTo>
                    <a:pt x="1757171" y="210820"/>
                  </a:lnTo>
                  <a:lnTo>
                    <a:pt x="1747661" y="204470"/>
                  </a:lnTo>
                  <a:lnTo>
                    <a:pt x="1738858" y="196850"/>
                  </a:lnTo>
                  <a:lnTo>
                    <a:pt x="1730676" y="190500"/>
                  </a:lnTo>
                  <a:lnTo>
                    <a:pt x="1723048" y="182880"/>
                  </a:lnTo>
                  <a:lnTo>
                    <a:pt x="1715975" y="173990"/>
                  </a:lnTo>
                  <a:lnTo>
                    <a:pt x="1709458" y="165100"/>
                  </a:lnTo>
                  <a:close/>
                </a:path>
                <a:path w="2392679" h="436879">
                  <a:moveTo>
                    <a:pt x="2360346" y="68580"/>
                  </a:moveTo>
                  <a:lnTo>
                    <a:pt x="1853869" y="68580"/>
                  </a:lnTo>
                  <a:lnTo>
                    <a:pt x="1853869" y="228600"/>
                  </a:lnTo>
                  <a:lnTo>
                    <a:pt x="2392679" y="228600"/>
                  </a:lnTo>
                  <a:lnTo>
                    <a:pt x="2392679" y="163830"/>
                  </a:lnTo>
                  <a:lnTo>
                    <a:pt x="2386807" y="120650"/>
                  </a:lnTo>
                  <a:lnTo>
                    <a:pt x="2370233" y="81280"/>
                  </a:lnTo>
                  <a:lnTo>
                    <a:pt x="2360346" y="68580"/>
                  </a:lnTo>
                  <a:close/>
                </a:path>
                <a:path w="2392679" h="436879">
                  <a:moveTo>
                    <a:pt x="1816087" y="74930"/>
                  </a:moveTo>
                  <a:lnTo>
                    <a:pt x="1731390" y="74930"/>
                  </a:lnTo>
                  <a:lnTo>
                    <a:pt x="1731124" y="88900"/>
                  </a:lnTo>
                  <a:lnTo>
                    <a:pt x="1730019" y="102870"/>
                  </a:lnTo>
                  <a:lnTo>
                    <a:pt x="1728076" y="115570"/>
                  </a:lnTo>
                  <a:lnTo>
                    <a:pt x="1725295" y="128270"/>
                  </a:lnTo>
                  <a:lnTo>
                    <a:pt x="1728714" y="133350"/>
                  </a:lnTo>
                  <a:lnTo>
                    <a:pt x="1732267" y="138430"/>
                  </a:lnTo>
                  <a:lnTo>
                    <a:pt x="1735953" y="144780"/>
                  </a:lnTo>
                  <a:lnTo>
                    <a:pt x="1739772" y="149860"/>
                  </a:lnTo>
                  <a:lnTo>
                    <a:pt x="1771797" y="179070"/>
                  </a:lnTo>
                  <a:lnTo>
                    <a:pt x="1801761" y="196850"/>
                  </a:lnTo>
                  <a:lnTo>
                    <a:pt x="1778304" y="222250"/>
                  </a:lnTo>
                  <a:lnTo>
                    <a:pt x="1816087" y="222250"/>
                  </a:lnTo>
                  <a:lnTo>
                    <a:pt x="1816087" y="154940"/>
                  </a:lnTo>
                  <a:lnTo>
                    <a:pt x="1763687" y="154940"/>
                  </a:lnTo>
                  <a:lnTo>
                    <a:pt x="1763687" y="123190"/>
                  </a:lnTo>
                  <a:lnTo>
                    <a:pt x="1816087" y="123190"/>
                  </a:lnTo>
                  <a:lnTo>
                    <a:pt x="1816087" y="74930"/>
                  </a:lnTo>
                  <a:close/>
                </a:path>
                <a:path w="2392679" h="436879">
                  <a:moveTo>
                    <a:pt x="555231" y="170180"/>
                  </a:moveTo>
                  <a:lnTo>
                    <a:pt x="518515" y="195580"/>
                  </a:lnTo>
                  <a:lnTo>
                    <a:pt x="486672" y="212090"/>
                  </a:lnTo>
                  <a:lnTo>
                    <a:pt x="475411" y="218440"/>
                  </a:lnTo>
                  <a:lnTo>
                    <a:pt x="730796" y="218440"/>
                  </a:lnTo>
                  <a:lnTo>
                    <a:pt x="730796" y="214629"/>
                  </a:lnTo>
                  <a:lnTo>
                    <a:pt x="617385" y="214629"/>
                  </a:lnTo>
                  <a:lnTo>
                    <a:pt x="608288" y="209550"/>
                  </a:lnTo>
                  <a:lnTo>
                    <a:pt x="599593" y="205740"/>
                  </a:lnTo>
                  <a:lnTo>
                    <a:pt x="591301" y="200660"/>
                  </a:lnTo>
                  <a:lnTo>
                    <a:pt x="583412" y="194310"/>
                  </a:lnTo>
                  <a:lnTo>
                    <a:pt x="575880" y="189230"/>
                  </a:lnTo>
                  <a:lnTo>
                    <a:pt x="568674" y="182880"/>
                  </a:lnTo>
                  <a:lnTo>
                    <a:pt x="561792" y="176530"/>
                  </a:lnTo>
                  <a:lnTo>
                    <a:pt x="555231" y="170180"/>
                  </a:lnTo>
                  <a:close/>
                </a:path>
                <a:path w="2392679" h="436879">
                  <a:moveTo>
                    <a:pt x="642061" y="80009"/>
                  </a:moveTo>
                  <a:lnTo>
                    <a:pt x="601840" y="80009"/>
                  </a:lnTo>
                  <a:lnTo>
                    <a:pt x="600744" y="90170"/>
                  </a:lnTo>
                  <a:lnTo>
                    <a:pt x="598982" y="99059"/>
                  </a:lnTo>
                  <a:lnTo>
                    <a:pt x="580697" y="140970"/>
                  </a:lnTo>
                  <a:lnTo>
                    <a:pt x="575335" y="148590"/>
                  </a:lnTo>
                  <a:lnTo>
                    <a:pt x="581915" y="154940"/>
                  </a:lnTo>
                  <a:lnTo>
                    <a:pt x="619931" y="179070"/>
                  </a:lnTo>
                  <a:lnTo>
                    <a:pt x="636879" y="186690"/>
                  </a:lnTo>
                  <a:lnTo>
                    <a:pt x="617385" y="214629"/>
                  </a:lnTo>
                  <a:lnTo>
                    <a:pt x="730796" y="214629"/>
                  </a:lnTo>
                  <a:lnTo>
                    <a:pt x="730796" y="210820"/>
                  </a:lnTo>
                  <a:lnTo>
                    <a:pt x="642061" y="210820"/>
                  </a:lnTo>
                  <a:lnTo>
                    <a:pt x="642061" y="80009"/>
                  </a:lnTo>
                  <a:close/>
                </a:path>
                <a:path w="2392679" h="436879">
                  <a:moveTo>
                    <a:pt x="1213764" y="81280"/>
                  </a:moveTo>
                  <a:lnTo>
                    <a:pt x="1178115" y="81280"/>
                  </a:lnTo>
                  <a:lnTo>
                    <a:pt x="1178115" y="111759"/>
                  </a:lnTo>
                  <a:lnTo>
                    <a:pt x="1078496" y="111759"/>
                  </a:lnTo>
                  <a:lnTo>
                    <a:pt x="1078496" y="153670"/>
                  </a:lnTo>
                  <a:lnTo>
                    <a:pt x="1181773" y="153670"/>
                  </a:lnTo>
                  <a:lnTo>
                    <a:pt x="1181773" y="184150"/>
                  </a:lnTo>
                  <a:lnTo>
                    <a:pt x="1129677" y="184150"/>
                  </a:lnTo>
                  <a:lnTo>
                    <a:pt x="1129677" y="214629"/>
                  </a:lnTo>
                  <a:lnTo>
                    <a:pt x="1139547" y="214629"/>
                  </a:lnTo>
                  <a:lnTo>
                    <a:pt x="1149364" y="213359"/>
                  </a:lnTo>
                  <a:lnTo>
                    <a:pt x="1159126" y="213359"/>
                  </a:lnTo>
                  <a:lnTo>
                    <a:pt x="1178396" y="210820"/>
                  </a:lnTo>
                  <a:lnTo>
                    <a:pt x="1187754" y="210820"/>
                  </a:lnTo>
                  <a:lnTo>
                    <a:pt x="1205839" y="208279"/>
                  </a:lnTo>
                  <a:lnTo>
                    <a:pt x="1213764" y="208280"/>
                  </a:lnTo>
                  <a:lnTo>
                    <a:pt x="1213764" y="81280"/>
                  </a:lnTo>
                  <a:close/>
                </a:path>
                <a:path w="2392679" h="436879">
                  <a:moveTo>
                    <a:pt x="1213764" y="68580"/>
                  </a:moveTo>
                  <a:lnTo>
                    <a:pt x="679526" y="68580"/>
                  </a:lnTo>
                  <a:lnTo>
                    <a:pt x="679526" y="121920"/>
                  </a:lnTo>
                  <a:lnTo>
                    <a:pt x="721880" y="121920"/>
                  </a:lnTo>
                  <a:lnTo>
                    <a:pt x="721880" y="153670"/>
                  </a:lnTo>
                  <a:lnTo>
                    <a:pt x="679526" y="153670"/>
                  </a:lnTo>
                  <a:lnTo>
                    <a:pt x="679526" y="210820"/>
                  </a:lnTo>
                  <a:lnTo>
                    <a:pt x="730796" y="210820"/>
                  </a:lnTo>
                  <a:lnTo>
                    <a:pt x="730796" y="204470"/>
                  </a:lnTo>
                  <a:lnTo>
                    <a:pt x="844435" y="204470"/>
                  </a:lnTo>
                  <a:lnTo>
                    <a:pt x="844435" y="173990"/>
                  </a:lnTo>
                  <a:lnTo>
                    <a:pt x="773137" y="173990"/>
                  </a:lnTo>
                  <a:lnTo>
                    <a:pt x="773137" y="74930"/>
                  </a:lnTo>
                  <a:lnTo>
                    <a:pt x="1213764" y="74930"/>
                  </a:lnTo>
                  <a:lnTo>
                    <a:pt x="1213764" y="68580"/>
                  </a:lnTo>
                  <a:close/>
                </a:path>
                <a:path w="2392679" h="436879">
                  <a:moveTo>
                    <a:pt x="1476921" y="167640"/>
                  </a:moveTo>
                  <a:lnTo>
                    <a:pt x="1430146" y="187960"/>
                  </a:lnTo>
                  <a:lnTo>
                    <a:pt x="1403227" y="196850"/>
                  </a:lnTo>
                  <a:lnTo>
                    <a:pt x="1388879" y="201930"/>
                  </a:lnTo>
                  <a:lnTo>
                    <a:pt x="1373936" y="205740"/>
                  </a:lnTo>
                  <a:lnTo>
                    <a:pt x="1616227" y="205740"/>
                  </a:lnTo>
                  <a:lnTo>
                    <a:pt x="1618226" y="204470"/>
                  </a:lnTo>
                  <a:lnTo>
                    <a:pt x="1574101" y="204470"/>
                  </a:lnTo>
                  <a:lnTo>
                    <a:pt x="1560499" y="200660"/>
                  </a:lnTo>
                  <a:lnTo>
                    <a:pt x="1522768" y="189230"/>
                  </a:lnTo>
                  <a:lnTo>
                    <a:pt x="1488124" y="172720"/>
                  </a:lnTo>
                  <a:lnTo>
                    <a:pt x="1476921" y="167640"/>
                  </a:lnTo>
                  <a:close/>
                </a:path>
                <a:path w="2392679" h="436879">
                  <a:moveTo>
                    <a:pt x="1692182" y="78740"/>
                  </a:moveTo>
                  <a:lnTo>
                    <a:pt x="1554810" y="78740"/>
                  </a:lnTo>
                  <a:lnTo>
                    <a:pt x="1557045" y="82550"/>
                  </a:lnTo>
                  <a:lnTo>
                    <a:pt x="1554607" y="90170"/>
                  </a:lnTo>
                  <a:lnTo>
                    <a:pt x="1546493" y="105409"/>
                  </a:lnTo>
                  <a:lnTo>
                    <a:pt x="1536174" y="120650"/>
                  </a:lnTo>
                  <a:lnTo>
                    <a:pt x="1523647" y="134620"/>
                  </a:lnTo>
                  <a:lnTo>
                    <a:pt x="1508912" y="147320"/>
                  </a:lnTo>
                  <a:lnTo>
                    <a:pt x="1518182" y="151130"/>
                  </a:lnTo>
                  <a:lnTo>
                    <a:pt x="1527721" y="154940"/>
                  </a:lnTo>
                  <a:lnTo>
                    <a:pt x="1537526" y="158750"/>
                  </a:lnTo>
                  <a:lnTo>
                    <a:pt x="1547596" y="162560"/>
                  </a:lnTo>
                  <a:lnTo>
                    <a:pt x="1558072" y="165100"/>
                  </a:lnTo>
                  <a:lnTo>
                    <a:pt x="1569078" y="168910"/>
                  </a:lnTo>
                  <a:lnTo>
                    <a:pt x="1592694" y="173990"/>
                  </a:lnTo>
                  <a:lnTo>
                    <a:pt x="1574101" y="204470"/>
                  </a:lnTo>
                  <a:lnTo>
                    <a:pt x="1618226" y="204470"/>
                  </a:lnTo>
                  <a:lnTo>
                    <a:pt x="1651876" y="180340"/>
                  </a:lnTo>
                  <a:lnTo>
                    <a:pt x="1665428" y="166370"/>
                  </a:lnTo>
                  <a:lnTo>
                    <a:pt x="1671180" y="160020"/>
                  </a:lnTo>
                  <a:lnTo>
                    <a:pt x="1689493" y="116840"/>
                  </a:lnTo>
                  <a:lnTo>
                    <a:pt x="1692254" y="90170"/>
                  </a:lnTo>
                  <a:lnTo>
                    <a:pt x="1692182" y="78740"/>
                  </a:lnTo>
                  <a:close/>
                </a:path>
                <a:path w="2392679" h="436879">
                  <a:moveTo>
                    <a:pt x="916635" y="106680"/>
                  </a:moveTo>
                  <a:lnTo>
                    <a:pt x="810920" y="106680"/>
                  </a:lnTo>
                  <a:lnTo>
                    <a:pt x="810920" y="143510"/>
                  </a:lnTo>
                  <a:lnTo>
                    <a:pt x="916635" y="143510"/>
                  </a:lnTo>
                  <a:lnTo>
                    <a:pt x="916635" y="106680"/>
                  </a:lnTo>
                  <a:close/>
                </a:path>
                <a:path w="2392679" h="436879">
                  <a:moveTo>
                    <a:pt x="557364" y="110490"/>
                  </a:moveTo>
                  <a:lnTo>
                    <a:pt x="544602" y="110490"/>
                  </a:lnTo>
                  <a:lnTo>
                    <a:pt x="538253" y="111759"/>
                  </a:lnTo>
                  <a:lnTo>
                    <a:pt x="557080" y="111759"/>
                  </a:lnTo>
                  <a:lnTo>
                    <a:pt x="557364" y="110490"/>
                  </a:lnTo>
                  <a:close/>
                </a:path>
                <a:path w="2392679" h="436879">
                  <a:moveTo>
                    <a:pt x="1501597" y="109220"/>
                  </a:moveTo>
                  <a:lnTo>
                    <a:pt x="1493036" y="109220"/>
                  </a:lnTo>
                  <a:lnTo>
                    <a:pt x="1484725" y="110490"/>
                  </a:lnTo>
                  <a:lnTo>
                    <a:pt x="1500733" y="110490"/>
                  </a:lnTo>
                  <a:lnTo>
                    <a:pt x="1501597" y="109220"/>
                  </a:lnTo>
                  <a:close/>
                </a:path>
              </a:pathLst>
            </a:custGeom>
            <a:solidFill>
              <a:srgbClr val="A78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004" y="3198876"/>
              <a:ext cx="937259" cy="5059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6371" y="3976631"/>
            <a:ext cx="69056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15" dirty="0">
                <a:solidFill>
                  <a:srgbClr val="0000FF"/>
                </a:solidFill>
                <a:latin typeface="휴먼아미체"/>
                <a:cs typeface="휴먼아미체"/>
              </a:rPr>
              <a:t>랜덤하게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표시할</a:t>
            </a:r>
            <a:r>
              <a:rPr sz="2400" spc="-450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775" dirty="0">
                <a:solidFill>
                  <a:srgbClr val="0000FF"/>
                </a:solidFill>
                <a:latin typeface="휴먼아미체"/>
                <a:cs typeface="휴먼아미체"/>
              </a:rPr>
              <a:t>이미지</a:t>
            </a:r>
            <a:r>
              <a:rPr sz="2400" spc="-434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1030" dirty="0">
                <a:solidFill>
                  <a:srgbClr val="0000FF"/>
                </a:solidFill>
                <a:latin typeface="휴먼아미체"/>
                <a:cs typeface="휴먼아미체"/>
              </a:rPr>
              <a:t>소스를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i="1" dirty="0">
                <a:solidFill>
                  <a:srgbClr val="0000FF"/>
                </a:solidFill>
                <a:latin typeface="굴림"/>
                <a:cs typeface="굴림"/>
              </a:rPr>
              <a:t>/*</a:t>
            </a:r>
            <a:r>
              <a:rPr sz="2400" i="1" spc="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400" spc="675" dirty="0">
                <a:solidFill>
                  <a:srgbClr val="0000FF"/>
                </a:solidFill>
                <a:latin typeface="휴먼아미체"/>
                <a:cs typeface="휴먼아미체"/>
              </a:rPr>
              <a:t>아래처럼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spc="819" dirty="0">
                <a:solidFill>
                  <a:srgbClr val="0000FF"/>
                </a:solidFill>
                <a:latin typeface="휴먼아미체"/>
                <a:cs typeface="휴먼아미체"/>
              </a:rPr>
              <a:t>넣는다</a:t>
            </a:r>
            <a:r>
              <a:rPr sz="2400" spc="-445" dirty="0">
                <a:solidFill>
                  <a:srgbClr val="0000FF"/>
                </a:solidFill>
                <a:latin typeface="휴먼아미체"/>
                <a:cs typeface="휴먼아미체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굴림"/>
                <a:cs typeface="굴림"/>
              </a:rPr>
              <a:t>*/</a:t>
            </a:r>
            <a:endParaRPr sz="2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굴림"/>
              <a:cs typeface="굴림"/>
            </a:endParaRPr>
          </a:p>
          <a:p>
            <a:pPr marL="12700" marR="4137660">
              <a:lnSpc>
                <a:spcPct val="100000"/>
              </a:lnSpc>
            </a:pPr>
            <a:r>
              <a:rPr sz="2400" spc="-10" dirty="0">
                <a:solidFill>
                  <a:srgbClr val="FF5050"/>
                </a:solidFill>
                <a:latin typeface="한컴산뜻돋움"/>
                <a:cs typeface="한컴산뜻돋움"/>
              </a:rPr>
              <a:t>gfx[0]="image1.gif" gfx[1]="image2.gif"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1CABE-35DF-1936-39B2-38CB1D38335D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방식 프로그래밍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컨벤션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 스타일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E55D9-9CF7-FDE3-7AF7-8EAF137F785B}"/>
              </a:ext>
            </a:extLst>
          </p:cNvPr>
          <p:cNvSpPr txBox="1"/>
          <p:nvPr/>
        </p:nvSpPr>
        <p:spPr>
          <a:xfrm>
            <a:off x="399176" y="1383463"/>
            <a:ext cx="3984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/>
              <a:t>들여쓰기 </a:t>
            </a:r>
            <a:r>
              <a:rPr lang="en-US" altLang="ko-KR" dirty="0"/>
              <a:t>2</a:t>
            </a:r>
            <a:r>
              <a:rPr lang="ko-KR" altLang="en-US" dirty="0"/>
              <a:t>개와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중괄호 입력 방식</a:t>
            </a:r>
            <a:endParaRPr lang="en-US" altLang="ko-KR" dirty="0"/>
          </a:p>
          <a:p>
            <a:pPr lvl="2"/>
            <a:r>
              <a:rPr lang="ko-KR" altLang="en-US" dirty="0"/>
              <a:t>키워드 뒤에 공백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87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41B90C9-95D2-1402-AC87-5B75EE293B1D}"/>
              </a:ext>
            </a:extLst>
          </p:cNvPr>
          <p:cNvSpPr txBox="1">
            <a:spLocks/>
          </p:cNvSpPr>
          <p:nvPr/>
        </p:nvSpPr>
        <p:spPr>
          <a:xfrm>
            <a:off x="394486" y="1099426"/>
            <a:ext cx="11281052" cy="186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개발환경이란 개발을 할 수 있는 환경을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텍스트 에디터란 코드를 작성할 수 있는 프로그램이며 텍스트 에디터로 비주얼 스튜디오 코드를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도구란 구글 크롬이 개발자를 위해 오류 확인 등의 기능을 제공하는 도구</a:t>
            </a:r>
          </a:p>
          <a:p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47EF5-E5EA-45EC-A6E0-460BB0E1682A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표준 스타일</a:t>
            </a:r>
          </a:p>
        </p:txBody>
      </p:sp>
    </p:spTree>
    <p:extLst>
      <p:ext uri="{BB962C8B-B14F-4D97-AF65-F5344CB8AC3E}">
        <p14:creationId xmlns:p14="http://schemas.microsoft.com/office/powerpoint/2010/main" val="41533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기본영어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8" y="319086"/>
            <a:ext cx="4586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용어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3679D34-6536-8064-64C7-F7CEC1B95F01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식별자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언어에서 이름을 붙일 때 사용하는 단어</a:t>
            </a:r>
            <a:r>
              <a:rPr lang="en-US" altLang="ko-KR" sz="1800" dirty="0"/>
              <a:t>. </a:t>
            </a:r>
            <a:r>
              <a:rPr lang="ko-KR" altLang="en-US" sz="1800" dirty="0"/>
              <a:t>주로 </a:t>
            </a:r>
            <a:r>
              <a:rPr lang="ko-KR" altLang="en-US" sz="1800" dirty="0">
                <a:solidFill>
                  <a:srgbClr val="FF0000"/>
                </a:solidFill>
              </a:rPr>
              <a:t>변수명이나 </a:t>
            </a:r>
            <a:r>
              <a:rPr lang="ko-KR" altLang="en-US" sz="1800" dirty="0" err="1">
                <a:solidFill>
                  <a:srgbClr val="FF0000"/>
                </a:solidFill>
              </a:rPr>
              <a:t>함수명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등으로 사용</a:t>
            </a:r>
            <a:endParaRPr lang="en-US" altLang="ko-KR" sz="1800" dirty="0"/>
          </a:p>
          <a:p>
            <a:pPr lvl="2"/>
            <a:r>
              <a:rPr lang="ko-KR" altLang="en-US" dirty="0"/>
              <a:t>키워드를 사용 안됨</a:t>
            </a:r>
            <a:endParaRPr lang="en-US" altLang="ko-KR" dirty="0"/>
          </a:p>
          <a:p>
            <a:pPr lvl="2"/>
            <a:r>
              <a:rPr lang="ko-KR" altLang="en-US" dirty="0"/>
              <a:t>숫자로 시작 불가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특수 문자는 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ko-KR" altLang="en-US" dirty="0">
                <a:solidFill>
                  <a:srgbClr val="FF0000"/>
                </a:solidFill>
              </a:rPr>
              <a:t>만 허용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공백 문자를 포함할 수 없음</a:t>
            </a:r>
            <a:endParaRPr lang="en-US" altLang="ko-KR" dirty="0"/>
          </a:p>
          <a:p>
            <a:pPr lvl="1"/>
            <a:r>
              <a:rPr lang="ko-KR" altLang="en-US" sz="1600" dirty="0"/>
              <a:t>식별자를 만드는 일반적인 관례</a:t>
            </a:r>
            <a:endParaRPr lang="en-US" altLang="ko-KR" sz="1600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(Chapter 9-1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의 이름은 항상 대문자로 시작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(Chapter 2-2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와 인스턴스</a:t>
            </a:r>
            <a:r>
              <a:rPr lang="en-US" altLang="ko-KR" dirty="0"/>
              <a:t>(Chapter 09-1</a:t>
            </a:r>
            <a:r>
              <a:rPr lang="ko-KR" altLang="en-US" dirty="0"/>
              <a:t> 참조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(Chapter 05-1</a:t>
            </a:r>
            <a:r>
              <a:rPr lang="ko-KR" altLang="en-US" dirty="0"/>
              <a:t> 참조</a:t>
            </a:r>
            <a:r>
              <a:rPr lang="en-US" altLang="ko-KR" dirty="0"/>
              <a:t>), </a:t>
            </a:r>
            <a:r>
              <a:rPr lang="ko-KR" altLang="en-US" dirty="0"/>
              <a:t>메소드</a:t>
            </a:r>
            <a:r>
              <a:rPr lang="en-US" altLang="ko-KR" dirty="0"/>
              <a:t>(Chapter 06-1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의 이름은 항상 소문자로 시작</a:t>
            </a:r>
            <a:endParaRPr lang="en-US" altLang="ko-KR" dirty="0"/>
          </a:p>
          <a:p>
            <a:pPr lvl="2"/>
            <a:r>
              <a:rPr lang="ko-KR" altLang="en-US" dirty="0"/>
              <a:t>여러 단어로 이루어진 식별자는 각 단어의 첫 글자를 대문자</a:t>
            </a:r>
            <a:endParaRPr lang="en-US" altLang="ko-KR" dirty="0"/>
          </a:p>
          <a:p>
            <a:pPr lvl="1"/>
            <a:r>
              <a:rPr lang="ko-KR" altLang="en-US" sz="1600" dirty="0"/>
              <a:t>식별자의 종류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88FE48-E778-FDE6-6917-53200E5A3D90}"/>
              </a:ext>
            </a:extLst>
          </p:cNvPr>
          <p:cNvGraphicFramePr>
            <a:graphicFrameLocks noGrp="1"/>
          </p:cNvGraphicFramePr>
          <p:nvPr/>
        </p:nvGraphicFramePr>
        <p:xfrm>
          <a:off x="2508013" y="5225877"/>
          <a:ext cx="6197600" cy="1000125"/>
        </p:xfrm>
        <a:graphic>
          <a:graphicData uri="http://schemas.openxmlformats.org/drawingml/2006/table">
            <a:tbl>
              <a:tblPr/>
              <a:tblGrid>
                <a:gridCol w="2334408">
                  <a:extLst>
                    <a:ext uri="{9D8B030D-6E8A-4147-A177-3AD203B41FA5}">
                      <a16:colId xmlns:a16="http://schemas.microsoft.com/office/drawing/2014/main" val="55306659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553758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35297396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단독으로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식별자와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249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없음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74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있음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0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16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용어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3FBFB7C-A0B7-3543-FC1A-5CCEF4770CAE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5256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출력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자바스크립트는 다른 프로그래밍 언어와 비교해서 출력 방법이 많고 복잡한 편 </a:t>
            </a:r>
            <a:endParaRPr lang="en-US" altLang="ko-KR" sz="180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/>
              <a:t>간단한 표현식 결과 확인하기</a:t>
            </a:r>
            <a:endParaRPr lang="en-US" altLang="ko-KR" sz="1600"/>
          </a:p>
          <a:p>
            <a:pPr lvl="2"/>
            <a:r>
              <a:rPr lang="en-US" altLang="ko-KR"/>
              <a:t>01: </a:t>
            </a:r>
            <a:r>
              <a:rPr lang="ko-KR" altLang="en-US"/>
              <a:t>구글 크롬의 주소창에 </a:t>
            </a:r>
            <a:r>
              <a:rPr lang="en-US" altLang="ko-KR"/>
              <a:t>about:blank</a:t>
            </a:r>
            <a:r>
              <a:rPr lang="ko-KR" altLang="en-US"/>
              <a:t>를 입력해 빈 페이지로 들어가 단축키 </a:t>
            </a:r>
            <a:r>
              <a:rPr lang="en-US" altLang="ko-KR"/>
              <a:t>Ctrl + Shift+ I (</a:t>
            </a:r>
            <a:r>
              <a:rPr lang="ko-KR" altLang="en-US"/>
              <a:t>알파벳 ‘아이’</a:t>
            </a:r>
            <a:r>
              <a:rPr lang="en-US" altLang="ko-KR"/>
              <a:t>)</a:t>
            </a:r>
            <a:r>
              <a:rPr lang="ko-KR" altLang="en-US"/>
              <a:t>를 눌러서 개발자 환경을 띄우기</a:t>
            </a:r>
            <a:endParaRPr lang="en-US" altLang="ko-KR"/>
          </a:p>
          <a:p>
            <a:pPr lvl="2"/>
            <a:r>
              <a:rPr lang="en-US" altLang="ko-KR"/>
              <a:t>02: about:blank</a:t>
            </a:r>
            <a:r>
              <a:rPr lang="ko-KR" altLang="en-US"/>
              <a:t>에서 </a:t>
            </a:r>
            <a:r>
              <a:rPr lang="en-US" altLang="ko-KR"/>
              <a:t>[Console] </a:t>
            </a:r>
            <a:r>
              <a:rPr lang="ko-KR" altLang="en-US"/>
              <a:t>탭을 클릭해 구글 크롬 개발자 도구에 진입</a:t>
            </a:r>
            <a:r>
              <a:rPr lang="en-US" altLang="ko-KR"/>
              <a:t>. </a:t>
            </a:r>
            <a:r>
              <a:rPr lang="ko-KR" altLang="en-US"/>
              <a:t>이곳에 어떤 값을 입력하면 곧바로 그 결과가 출력</a:t>
            </a:r>
            <a:endParaRPr lang="en-US" altLang="ko-KR"/>
          </a:p>
          <a:p>
            <a:pPr lvl="1"/>
            <a:r>
              <a:rPr lang="ko-KR" altLang="en-US" sz="1600"/>
              <a:t>경고창에 출력하기</a:t>
            </a:r>
            <a:endParaRPr lang="en-US" altLang="ko-KR" sz="1600"/>
          </a:p>
          <a:p>
            <a:pPr lvl="2"/>
            <a:r>
              <a:rPr lang="ko-KR" altLang="en-US">
                <a:solidFill>
                  <a:srgbClr val="000000"/>
                </a:solidFill>
                <a:latin typeface="YoonV YoonMyungjo100Std_OTF"/>
              </a:rPr>
              <a:t>개발 전용 에디터를 사용할 때의 출력하는 방법</a:t>
            </a: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/>
              <a:t>alert() </a:t>
            </a:r>
            <a:r>
              <a:rPr lang="ko-KR" altLang="en-US"/>
              <a:t>함수를 사용하여 웹 브라우저에 경고창을 띄우기</a:t>
            </a:r>
            <a:endParaRPr lang="en-US" altLang="ko-KR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콘솔에 출력하기</a:t>
            </a:r>
            <a:endParaRPr lang="en-US" altLang="ko-KR" sz="1600"/>
          </a:p>
          <a:p>
            <a:pPr lvl="2"/>
            <a:r>
              <a:rPr lang="en-US" altLang="ko-KR"/>
              <a:t>console.log( ) </a:t>
            </a:r>
            <a:r>
              <a:rPr lang="ko-KR" altLang="en-US"/>
              <a:t>메소드 사용</a:t>
            </a:r>
            <a:endParaRPr lang="en-US" altLang="ko-KR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F196D0F4-9665-42F6-6194-6E6DE54EE456}"/>
              </a:ext>
            </a:extLst>
          </p:cNvPr>
          <p:cNvSpPr/>
          <p:nvPr/>
        </p:nvSpPr>
        <p:spPr>
          <a:xfrm>
            <a:off x="4406917" y="5359320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console.log('Hello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8976F1A-5A9E-21FC-04A7-F9ECF94424AE}"/>
              </a:ext>
            </a:extLst>
          </p:cNvPr>
          <p:cNvSpPr/>
          <p:nvPr/>
        </p:nvSpPr>
        <p:spPr>
          <a:xfrm>
            <a:off x="7011816" y="3840673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alert('Hello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알아두어야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할 기본 용어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164ED10-117D-98A1-41A6-CA9C51FE3970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19339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표현식과 문장</a:t>
            </a:r>
            <a:endParaRPr lang="en-US" altLang="ko-KR" sz="1800" dirty="0"/>
          </a:p>
          <a:p>
            <a:pPr lvl="1"/>
            <a:r>
              <a:rPr lang="ko-KR" altLang="en-US" sz="1600" dirty="0"/>
              <a:t>표현식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자바스크립트에서 값을 만들어내는 간단한 코드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문장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하나 이상의 표현식이 모여 문장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(statement)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을 구성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문장 끝에는 마침표를 찍듯이 세미콜론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(;)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또는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줄바꿈을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넣어서 문장의 종결을 나타냄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/>
              <a:t>프로그램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줄바꿈으로</a:t>
            </a:r>
            <a:r>
              <a:rPr lang="ko-KR" altLang="en-US" sz="1600" dirty="0"/>
              <a:t> 문장을 구분해 코드를 작성</a:t>
            </a:r>
            <a:endParaRPr lang="en-US" altLang="ko-KR" sz="1600" dirty="0"/>
          </a:p>
          <a:p>
            <a:r>
              <a:rPr lang="ko-KR" altLang="en-US" sz="1800" dirty="0"/>
              <a:t>키워드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자바스크립트가 처음 만들어질 때 </a:t>
            </a:r>
            <a:r>
              <a:rPr lang="ko-KR" altLang="en-US" sz="1800" dirty="0" err="1">
                <a:solidFill>
                  <a:srgbClr val="000000"/>
                </a:solidFill>
                <a:latin typeface="YoonV YoonMyungjo100Std_OTF"/>
              </a:rPr>
              <a:t>정해놓은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YoonV YoonMyungjo100Std_OTF"/>
              </a:rPr>
              <a:t>특별한 의미가 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있는 단어</a:t>
            </a:r>
            <a:endParaRPr lang="en-US" altLang="ko-KR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7DC5D4C-3EFB-843F-E48F-29FDFD75F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46464"/>
              </p:ext>
            </p:extLst>
          </p:nvPr>
        </p:nvGraphicFramePr>
        <p:xfrm>
          <a:off x="1247457" y="3019550"/>
          <a:ext cx="5436372" cy="3457449"/>
        </p:xfrm>
        <a:graphic>
          <a:graphicData uri="http://schemas.openxmlformats.org/drawingml/2006/table">
            <a:tbl>
              <a:tblPr/>
              <a:tblGrid>
                <a:gridCol w="1359093">
                  <a:extLst>
                    <a:ext uri="{9D8B030D-6E8A-4147-A177-3AD203B41FA5}">
                      <a16:colId xmlns:a16="http://schemas.microsoft.com/office/drawing/2014/main" val="239465971"/>
                    </a:ext>
                  </a:extLst>
                </a:gridCol>
                <a:gridCol w="1359093">
                  <a:extLst>
                    <a:ext uri="{9D8B030D-6E8A-4147-A177-3AD203B41FA5}">
                      <a16:colId xmlns:a16="http://schemas.microsoft.com/office/drawing/2014/main" val="3332606020"/>
                    </a:ext>
                  </a:extLst>
                </a:gridCol>
                <a:gridCol w="1359093">
                  <a:extLst>
                    <a:ext uri="{9D8B030D-6E8A-4147-A177-3AD203B41FA5}">
                      <a16:colId xmlns:a16="http://schemas.microsoft.com/office/drawing/2014/main" val="3426317429"/>
                    </a:ext>
                  </a:extLst>
                </a:gridCol>
                <a:gridCol w="1359093">
                  <a:extLst>
                    <a:ext uri="{9D8B030D-6E8A-4147-A177-3AD203B41FA5}">
                      <a16:colId xmlns:a16="http://schemas.microsoft.com/office/drawing/2014/main" val="481602881"/>
                    </a:ext>
                  </a:extLst>
                </a:gridCol>
              </a:tblGrid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08771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98211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4840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extends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93502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207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32950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6238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30785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4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3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1474</Words>
  <Application>Microsoft Office PowerPoint</Application>
  <PresentationFormat>와이드스크린</PresentationFormat>
  <Paragraphs>219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CLZEES+D2Coding</vt:lpstr>
      <vt:lpstr>KoPubWorld돋움체 Bold</vt:lpstr>
      <vt:lpstr>YoonV YoonMyungjo100Std_OTF</vt:lpstr>
      <vt:lpstr>굴림</vt:lpstr>
      <vt:lpstr>나눔고딕</vt:lpstr>
      <vt:lpstr>나눔고딕 ExtraBold</vt:lpstr>
      <vt:lpstr>맑은 고딕</vt:lpstr>
      <vt:lpstr>시스템 서체</vt:lpstr>
      <vt:lpstr>한컴산뜻돋움</vt:lpstr>
      <vt:lpstr>함초롬바탕</vt:lpstr>
      <vt:lpstr>휴먼아미체</vt:lpstr>
      <vt:lpstr>Arial</vt:lpstr>
      <vt:lpstr>Wingdings</vt:lpstr>
      <vt:lpstr>Office 테마</vt:lpstr>
      <vt:lpstr>PowerPoint 프레젠테이션</vt:lpstr>
      <vt:lpstr>PowerPoint 프레젠테이션</vt:lpstr>
      <vt:lpstr>01[HTML+CSS+ JAVASCRIPT] 컨벤션</vt:lpstr>
      <vt:lpstr>PowerPoint 프레젠테이션</vt:lpstr>
      <vt:lpstr>PowerPoint 프레젠테이션</vt:lpstr>
      <vt:lpstr>02[HTML+CSS+ JAVASCRIPT] 기본영어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05[HTML+CSS+ JAVASCRIPT] 주석</vt:lpstr>
      <vt:lpstr>PowerPoint 프레젠테이션</vt:lpstr>
      <vt:lpstr>PowerPoint 프레젠테이션</vt:lpstr>
      <vt:lpstr>PowerPoint 프레젠테이션</vt:lpstr>
      <vt:lpstr>PowerPoint 프레젠테이션</vt:lpstr>
      <vt:lpstr>4 주석, 표시할 때 주의한다.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2023-05-20T06:19:15Z</dcterms:created>
  <dcterms:modified xsi:type="dcterms:W3CDTF">2023-05-22T01:29:08Z</dcterms:modified>
</cp:coreProperties>
</file>