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3A377-8C90-912F-7996-2EC24C1C8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4E8BA0-7EBD-403C-F588-40867E23B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651C67-7CE8-FE22-C4A5-CAC43BC4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EFCF-B509-48E4-8932-14FA7A6FD9A3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427CA-6F15-FF55-E339-A679D1FA9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914D63-0793-FED9-B26E-2A68882E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DB90-70A9-4291-BFF6-3E0263C76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09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C6A42-5982-EC55-37B8-C7FCF59D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373E15-DB3A-CFAD-2379-5C8783D80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87C0A-CE36-2FE5-663C-44BCA57D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EFCF-B509-48E4-8932-14FA7A6FD9A3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3B32F-39B7-7ADC-5E4F-5604262E2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30898-FBE8-D454-3D60-1D1859E4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DB90-70A9-4291-BFF6-3E0263C76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15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D3233B-D9F1-C4BB-DF80-5C209908A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2ECE4C-E47A-A718-2762-84574BCD9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72736-563F-F102-2CAA-15A63AE74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EFCF-B509-48E4-8932-14FA7A6FD9A3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A96113-F2CE-2780-394D-0F3E8C26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F15A4-CA72-CC68-5D22-B6ECB903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DB90-70A9-4291-BFF6-3E0263C76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4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2A08B-0F26-BA57-F762-F82C3046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4767B-B4B8-2802-C797-5376816D2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48911D-22E4-FB42-909C-51C2B798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EFCF-B509-48E4-8932-14FA7A6FD9A3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C9DCE8-3A9A-417F-48B5-9E32DE9C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DAEB04-CBE0-5FB9-CF49-B4A90331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DB90-70A9-4291-BFF6-3E0263C76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95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F54DA-5C5A-9227-EC48-5B0E6F86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CBE7D4-57B9-5B1E-B663-5C0F03F89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BCA9F-49FC-24D0-542C-15D94FCD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EFCF-B509-48E4-8932-14FA7A6FD9A3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16C910-6E13-DB14-47F6-E70B95FA9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10DD4-EDD6-2224-64E0-5D977A0C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DB90-70A9-4291-BFF6-3E0263C76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22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08329-71BB-600C-A9EB-10081BEF2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171C0-C28C-F54F-C0F9-DAFD0B42B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3B60FE-A679-D3AE-3C0C-2B4EDF7B5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3E0BAC-CAB1-84A6-3E61-D8A1C3CC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EFCF-B509-48E4-8932-14FA7A6FD9A3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AE104-0537-DD86-4E8F-24FA788FC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7B3C42-3529-B8D0-148E-B490B897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DB90-70A9-4291-BFF6-3E0263C76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00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DB567-ECB6-002D-722B-622DFE97D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3BA92A-77D7-CDD0-E1B6-4C4569993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468EF1-3E1E-54E2-594D-ED978D726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055D58-AAC4-549B-5BA3-D44FF4AA0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28D79E-23C0-26FB-D028-3E00688EC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769272-FC85-CBF4-09F4-EF72F72C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EFCF-B509-48E4-8932-14FA7A6FD9A3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AAA66F-46F7-B325-0921-644802BD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DB170A-C74E-6692-8B94-2F094EC2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DB90-70A9-4291-BFF6-3E0263C76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51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3E5CF-42C3-0D56-6EF0-7E82D11F2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7C3D31-72F1-34E2-B868-B0881301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EFCF-B509-48E4-8932-14FA7A6FD9A3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073A01-B8CC-018A-D13C-BB4B04B4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515B8F-F669-4D67-EAEB-5BCEA16C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DB90-70A9-4291-BFF6-3E0263C76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39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879719-72EE-6635-42F5-BF311B2C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EFCF-B509-48E4-8932-14FA7A6FD9A3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9EE257-A1C5-4695-F238-E578B38A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A268CC-7EBC-FDDC-1ACF-7DC44C25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DB90-70A9-4291-BFF6-3E0263C76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57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1874E-6495-E2F7-2964-57700C133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8D2AE-025E-DD66-592D-854C05E79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31A842-0CD2-662B-1022-1F259DC97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76DF71-5304-8DC0-764A-9B60A007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EFCF-B509-48E4-8932-14FA7A6FD9A3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5DE726-F7D3-2E74-83DD-C700C79E8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DCF934-0E78-6463-259A-CEF7F8FD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DB90-70A9-4291-BFF6-3E0263C76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66C2B-897D-90A8-B86F-6ECD5D80C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D7DC5D-AEF0-A0EF-78C5-1583A6547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73E9E4-43DF-33CD-2F8C-CCA4150D1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EDFB77-61FD-8752-53C3-1D407579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EFCF-B509-48E4-8932-14FA7A6FD9A3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55126C-3AB6-424A-1180-3A548A82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380B44-7086-CF70-E329-9A5094B0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DB90-70A9-4291-BFF6-3E0263C76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87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BB239D-8C29-1408-7567-A62CC32F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7A027F-3934-3683-7AED-D4498F3FB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1ABB0F-E306-8120-EDE5-22B4B2646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2EFCF-B509-48E4-8932-14FA7A6FD9A3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0F074A-05DA-5C14-CCF8-7AEA8F92C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AD757-F89E-298F-62A4-EF56558B8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3DB90-70A9-4291-BFF6-3E0263C76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02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FF3C24-1293-424F-161C-432C0A829C3D}"/>
              </a:ext>
            </a:extLst>
          </p:cNvPr>
          <p:cNvSpPr txBox="1"/>
          <p:nvPr/>
        </p:nvSpPr>
        <p:spPr>
          <a:xfrm>
            <a:off x="604157" y="372267"/>
            <a:ext cx="111088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웹 페이지에서 데이터를 보여주기 위해서는 서버와 통신을 해야 합니다. 통신을 하는 일련의 과정으로는 서버에 데이터를 달라고 요청을 보내고 결과를 받아와야 하는데요. 이때 서버와 주고받는 데이터를 쉽게 다룰 수 있는 방법이 </a:t>
            </a:r>
            <a:r>
              <a:rPr lang="ko-KR" altLang="en-US" dirty="0" err="1"/>
              <a:t>XMLHttpRequest를</a:t>
            </a:r>
            <a:r>
              <a:rPr lang="ko-KR" altLang="en-US" dirty="0"/>
              <a:t> 사용하는 방법입니다. 웹 개발 방법 중 하나인 AJAX(</a:t>
            </a:r>
            <a:r>
              <a:rPr lang="ko-KR" altLang="en-US" dirty="0" err="1"/>
              <a:t>Asynchronous</a:t>
            </a:r>
            <a:r>
              <a:rPr lang="ko-KR" altLang="en-US" dirty="0"/>
              <a:t> </a:t>
            </a:r>
            <a:r>
              <a:rPr lang="ko-KR" altLang="en-US" dirty="0" err="1"/>
              <a:t>Javascript</a:t>
            </a:r>
            <a:r>
              <a:rPr lang="ko-KR" altLang="en-US" dirty="0"/>
              <a:t> And </a:t>
            </a:r>
            <a:r>
              <a:rPr lang="ko-KR" altLang="en-US" dirty="0" err="1"/>
              <a:t>Xml</a:t>
            </a:r>
            <a:r>
              <a:rPr lang="ko-KR" altLang="en-US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이야기할 때 사용하는 통신 객체이기도 합니다.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A73A4-300C-B864-0FF4-77CD5226B489}"/>
              </a:ext>
            </a:extLst>
          </p:cNvPr>
          <p:cNvSpPr txBox="1"/>
          <p:nvPr/>
        </p:nvSpPr>
        <p:spPr>
          <a:xfrm>
            <a:off x="968829" y="2571181"/>
            <a:ext cx="87031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XMLHttpRequest를</a:t>
            </a:r>
            <a:r>
              <a:rPr lang="ko-KR" altLang="en-US" dirty="0"/>
              <a:t> 사용하는 방법은 다음과 같습니다.</a:t>
            </a:r>
          </a:p>
          <a:p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open</a:t>
            </a:r>
            <a:r>
              <a:rPr lang="ko-KR" altLang="en-US" dirty="0"/>
              <a:t>() 함수를 통해 요청을 초기화한다.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onreadystatechange</a:t>
            </a:r>
            <a:r>
              <a:rPr lang="ko-KR" altLang="en-US" dirty="0"/>
              <a:t>(이벤트 </a:t>
            </a:r>
            <a:r>
              <a:rPr lang="ko-KR" altLang="en-US" dirty="0" err="1"/>
              <a:t>핸들러</a:t>
            </a:r>
            <a:r>
              <a:rPr lang="ko-KR" altLang="en-US" dirty="0"/>
              <a:t>)에 함수를 설정한다.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send</a:t>
            </a:r>
            <a:r>
              <a:rPr lang="ko-KR" altLang="en-US" dirty="0"/>
              <a:t>() 함수를 통해 요청을 보낸다.</a:t>
            </a:r>
          </a:p>
        </p:txBody>
      </p:sp>
    </p:spTree>
    <p:extLst>
      <p:ext uri="{BB962C8B-B14F-4D97-AF65-F5344CB8AC3E}">
        <p14:creationId xmlns:p14="http://schemas.microsoft.com/office/powerpoint/2010/main" val="108814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F5CA55-D0EC-FD37-88BC-0B8EDCC67D23}"/>
              </a:ext>
            </a:extLst>
          </p:cNvPr>
          <p:cNvSpPr txBox="1"/>
          <p:nvPr/>
        </p:nvSpPr>
        <p:spPr>
          <a:xfrm>
            <a:off x="306648" y="319086"/>
            <a:ext cx="10067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open() </a:t>
            </a:r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함수를 통해 요청을 초기화한다</a:t>
            </a:r>
            <a:r>
              <a:rPr lang="en-US" altLang="ko-KR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5646FE-7DA8-884E-BE3A-C254466733C8}"/>
              </a:ext>
            </a:extLst>
          </p:cNvPr>
          <p:cNvSpPr txBox="1"/>
          <p:nvPr/>
        </p:nvSpPr>
        <p:spPr>
          <a:xfrm>
            <a:off x="306648" y="1133092"/>
            <a:ext cx="113628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open</a:t>
            </a:r>
            <a:r>
              <a:rPr lang="ko-KR" altLang="en-US" dirty="0"/>
              <a:t>() 함수를 통해 </a:t>
            </a:r>
            <a:r>
              <a:rPr lang="ko-KR" altLang="en-US" dirty="0" err="1"/>
              <a:t>XMLHttpRequest</a:t>
            </a:r>
            <a:r>
              <a:rPr lang="ko-KR" altLang="en-US" dirty="0"/>
              <a:t> 객체를 초기화할 수 있습니다. 초기화를 할 때 사용하는 구문은 아래와 같이 정의됩니다.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776723-0B7A-934C-D771-29F0D067C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999569"/>
            <a:ext cx="11088645" cy="9831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707240-3EA2-7FE1-2437-88EEA73371FD}"/>
              </a:ext>
            </a:extLst>
          </p:cNvPr>
          <p:cNvSpPr txBox="1"/>
          <p:nvPr/>
        </p:nvSpPr>
        <p:spPr>
          <a:xfrm>
            <a:off x="495299" y="3503670"/>
            <a:ext cx="1067344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method</a:t>
            </a:r>
            <a:r>
              <a:rPr lang="ko-KR" altLang="en-US" dirty="0"/>
              <a:t>: "GET", "POST", "PUT", "DELETE" 등 요청의 HTTP </a:t>
            </a:r>
            <a:r>
              <a:rPr lang="ko-KR" altLang="en-US" dirty="0" err="1"/>
              <a:t>request</a:t>
            </a:r>
            <a:r>
              <a:rPr lang="ko-KR" altLang="en-US" dirty="0"/>
              <a:t> </a:t>
            </a:r>
            <a:r>
              <a:rPr lang="ko-KR" altLang="en-US" dirty="0" err="1"/>
              <a:t>methods</a:t>
            </a:r>
            <a:r>
              <a:rPr lang="ko-KR" altLang="en-US" dirty="0"/>
              <a:t> 값을 설정한다.</a:t>
            </a:r>
          </a:p>
          <a:p>
            <a:endParaRPr lang="ko-KR" altLang="en-US" dirty="0"/>
          </a:p>
          <a:p>
            <a:r>
              <a:rPr lang="ko-KR" altLang="en-US" dirty="0"/>
              <a:t> url: 요청을 처리할 주소 값을 설정한다.</a:t>
            </a:r>
          </a:p>
          <a:p>
            <a:endParaRPr lang="ko-KR" altLang="en-US" dirty="0"/>
          </a:p>
          <a:p>
            <a:r>
              <a:rPr lang="ko-KR" altLang="en-US" dirty="0"/>
              <a:t> </a:t>
            </a:r>
            <a:r>
              <a:rPr lang="ko-KR" altLang="en-US" dirty="0" err="1"/>
              <a:t>async</a:t>
            </a:r>
            <a:r>
              <a:rPr lang="ko-KR" altLang="en-US" dirty="0"/>
              <a:t>: 비동기 여부를 설정하며, 기본값은 </a:t>
            </a:r>
            <a:r>
              <a:rPr lang="ko-KR" altLang="en-US" dirty="0" err="1"/>
              <a:t>true로</a:t>
            </a:r>
            <a:r>
              <a:rPr lang="ko-KR" altLang="en-US" dirty="0"/>
              <a:t> 설정된다.</a:t>
            </a:r>
          </a:p>
          <a:p>
            <a:endParaRPr lang="ko-KR" altLang="en-US" dirty="0"/>
          </a:p>
          <a:p>
            <a:r>
              <a:rPr lang="ko-KR" altLang="en-US" dirty="0"/>
              <a:t> user: 인증이 필요한 경우 설정하는 </a:t>
            </a:r>
            <a:r>
              <a:rPr lang="ko-KR" altLang="en-US" dirty="0" err="1"/>
              <a:t>username이며</a:t>
            </a:r>
            <a:r>
              <a:rPr lang="ko-KR" altLang="en-US" dirty="0"/>
              <a:t> 기본값은 </a:t>
            </a:r>
            <a:r>
              <a:rPr lang="ko-KR" altLang="en-US" dirty="0" err="1"/>
              <a:t>null로</a:t>
            </a:r>
            <a:r>
              <a:rPr lang="ko-KR" altLang="en-US" dirty="0"/>
              <a:t> 설정된다.</a:t>
            </a:r>
          </a:p>
          <a:p>
            <a:endParaRPr lang="ko-KR" altLang="en-US" dirty="0"/>
          </a:p>
          <a:p>
            <a:r>
              <a:rPr lang="ko-KR" altLang="en-US" dirty="0"/>
              <a:t> </a:t>
            </a:r>
            <a:r>
              <a:rPr lang="ko-KR" altLang="en-US" dirty="0" err="1"/>
              <a:t>password</a:t>
            </a:r>
            <a:r>
              <a:rPr lang="ko-KR" altLang="en-US" dirty="0"/>
              <a:t>: 인증이 필요한 경우 설정하는 </a:t>
            </a:r>
            <a:r>
              <a:rPr lang="ko-KR" altLang="en-US" dirty="0" err="1"/>
              <a:t>password이며</a:t>
            </a:r>
            <a:r>
              <a:rPr lang="ko-KR" altLang="en-US" dirty="0"/>
              <a:t> 기본값은 </a:t>
            </a:r>
            <a:r>
              <a:rPr lang="ko-KR" altLang="en-US" dirty="0" err="1"/>
              <a:t>null로</a:t>
            </a:r>
            <a:r>
              <a:rPr lang="ko-KR" altLang="en-US" dirty="0"/>
              <a:t> 설정된다.</a:t>
            </a:r>
          </a:p>
        </p:txBody>
      </p:sp>
    </p:spTree>
    <p:extLst>
      <p:ext uri="{BB962C8B-B14F-4D97-AF65-F5344CB8AC3E}">
        <p14:creationId xmlns:p14="http://schemas.microsoft.com/office/powerpoint/2010/main" val="196422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F5CA55-D0EC-FD37-88BC-0B8EDCC67D23}"/>
              </a:ext>
            </a:extLst>
          </p:cNvPr>
          <p:cNvSpPr txBox="1"/>
          <p:nvPr/>
        </p:nvSpPr>
        <p:spPr>
          <a:xfrm>
            <a:off x="306647" y="319086"/>
            <a:ext cx="113682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onreadystatechange</a:t>
            </a:r>
            <a:r>
              <a:rPr lang="en-US" altLang="ko-KR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이벤트 </a:t>
            </a:r>
            <a:r>
              <a:rPr lang="ko-KR" altLang="en-US" sz="28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핸들러</a:t>
            </a:r>
            <a:r>
              <a:rPr lang="en-US" altLang="ko-KR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r>
              <a:rPr lang="ko-KR" altLang="en-US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 함수를 설정한다</a:t>
            </a:r>
            <a:r>
              <a:rPr lang="en-US" altLang="ko-KR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28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303A4-1F72-E311-F0E4-17C24731E441}"/>
              </a:ext>
            </a:extLst>
          </p:cNvPr>
          <p:cNvSpPr txBox="1"/>
          <p:nvPr/>
        </p:nvSpPr>
        <p:spPr>
          <a:xfrm>
            <a:off x="306646" y="1174208"/>
            <a:ext cx="113682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XMLHttpRequest의</a:t>
            </a:r>
            <a:r>
              <a:rPr lang="ko-KR" altLang="en-US" dirty="0"/>
              <a:t> </a:t>
            </a:r>
            <a:r>
              <a:rPr lang="ko-KR" altLang="en-US" dirty="0" err="1"/>
              <a:t>readyState</a:t>
            </a:r>
            <a:r>
              <a:rPr lang="ko-KR" altLang="en-US" dirty="0"/>
              <a:t> 값이 변경되면 호출되는 이벤트입니다. </a:t>
            </a:r>
            <a:r>
              <a:rPr lang="ko-KR" altLang="en-US" dirty="0" err="1"/>
              <a:t>readyState</a:t>
            </a:r>
            <a:r>
              <a:rPr lang="ko-KR" altLang="en-US" dirty="0"/>
              <a:t> 값의 변경에 따라, 요청의 처리 결과를 확인할 수 있습니다. </a:t>
            </a:r>
            <a:r>
              <a:rPr lang="ko-KR" altLang="en-US" dirty="0" err="1"/>
              <a:t>readyState의</a:t>
            </a:r>
            <a:r>
              <a:rPr lang="ko-KR" altLang="en-US" dirty="0"/>
              <a:t> 값은 다음과 같은 상태를 정의합니다.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46886-EA6F-12C2-0291-DE4B6BB1CCBD}"/>
              </a:ext>
            </a:extLst>
          </p:cNvPr>
          <p:cNvSpPr txBox="1"/>
          <p:nvPr/>
        </p:nvSpPr>
        <p:spPr>
          <a:xfrm>
            <a:off x="625928" y="2336470"/>
            <a:ext cx="1096735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0: UNSET - 요청이 생성된 상태로 아직 서버에 요청을 보내지 않았습니다.</a:t>
            </a:r>
          </a:p>
          <a:p>
            <a:endParaRPr lang="ko-KR" altLang="en-US" dirty="0"/>
          </a:p>
          <a:p>
            <a:r>
              <a:rPr lang="ko-KR" altLang="en-US" dirty="0"/>
              <a:t>1: OPENED - </a:t>
            </a:r>
            <a:r>
              <a:rPr lang="ko-KR" altLang="en-US" dirty="0" err="1"/>
              <a:t>open</a:t>
            </a:r>
            <a:r>
              <a:rPr lang="ko-KR" altLang="en-US" dirty="0"/>
              <a:t>() 함수가 호출된 상태로, 요청이 초기화되었습니다.</a:t>
            </a:r>
          </a:p>
          <a:p>
            <a:endParaRPr lang="ko-KR" altLang="en-US" dirty="0"/>
          </a:p>
          <a:p>
            <a:r>
              <a:rPr lang="ko-KR" altLang="en-US" dirty="0"/>
              <a:t>2: HEADERS_RECEIVED - </a:t>
            </a:r>
            <a:r>
              <a:rPr lang="ko-KR" altLang="en-US" dirty="0" err="1"/>
              <a:t>send</a:t>
            </a:r>
            <a:r>
              <a:rPr lang="ko-KR" altLang="en-US" dirty="0"/>
              <a:t>() 함수 호출 후, 서버에 요청한 결과의 </a:t>
            </a:r>
            <a:r>
              <a:rPr lang="ko-KR" altLang="en-US" dirty="0" err="1"/>
              <a:t>Header를</a:t>
            </a:r>
            <a:r>
              <a:rPr lang="ko-KR" altLang="en-US" dirty="0"/>
              <a:t> 수신한 상태입니다.</a:t>
            </a:r>
          </a:p>
          <a:p>
            <a:endParaRPr lang="ko-KR" altLang="en-US" dirty="0"/>
          </a:p>
          <a:p>
            <a:r>
              <a:rPr lang="ko-KR" altLang="en-US" dirty="0"/>
              <a:t>3: LOADING - </a:t>
            </a:r>
            <a:r>
              <a:rPr lang="ko-KR" altLang="en-US" dirty="0" err="1"/>
              <a:t>send</a:t>
            </a:r>
            <a:r>
              <a:rPr lang="ko-KR" altLang="en-US" dirty="0"/>
              <a:t>() 함수 호출 후, 서버에 요청한 결과를 받아오는 중입니다.</a:t>
            </a:r>
          </a:p>
          <a:p>
            <a:endParaRPr lang="ko-KR" altLang="en-US" dirty="0"/>
          </a:p>
          <a:p>
            <a:r>
              <a:rPr lang="ko-KR" altLang="en-US" dirty="0"/>
              <a:t>4: DONE - 서버에 요청한 결과를 받은 상태이며, 결과는 성공이거나 실패했음을 알 수 있습니다.</a:t>
            </a:r>
          </a:p>
        </p:txBody>
      </p:sp>
    </p:spTree>
    <p:extLst>
      <p:ext uri="{BB962C8B-B14F-4D97-AF65-F5344CB8AC3E}">
        <p14:creationId xmlns:p14="http://schemas.microsoft.com/office/powerpoint/2010/main" val="88458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F5CA55-D0EC-FD37-88BC-0B8EDCC67D23}"/>
              </a:ext>
            </a:extLst>
          </p:cNvPr>
          <p:cNvSpPr txBox="1"/>
          <p:nvPr/>
        </p:nvSpPr>
        <p:spPr>
          <a:xfrm>
            <a:off x="306648" y="319086"/>
            <a:ext cx="5255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onreadystatechange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CB3C4D-722F-39B9-B37A-C3E611AC7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48" y="1541689"/>
            <a:ext cx="5397908" cy="3248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6374C2-403D-DFDA-30A4-3E0C9F52E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902" y="1541688"/>
            <a:ext cx="5976450" cy="467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2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F5CA55-D0EC-FD37-88BC-0B8EDCC67D23}"/>
              </a:ext>
            </a:extLst>
          </p:cNvPr>
          <p:cNvSpPr txBox="1"/>
          <p:nvPr/>
        </p:nvSpPr>
        <p:spPr>
          <a:xfrm>
            <a:off x="306648" y="319086"/>
            <a:ext cx="5255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addEventListener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690CCF-6EBE-32F3-B82D-3D31251218A9}"/>
              </a:ext>
            </a:extLst>
          </p:cNvPr>
          <p:cNvSpPr txBox="1"/>
          <p:nvPr/>
        </p:nvSpPr>
        <p:spPr>
          <a:xfrm>
            <a:off x="408214" y="119539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addEventListener를</a:t>
            </a:r>
            <a:r>
              <a:rPr lang="ko-KR" altLang="en-US" dirty="0"/>
              <a:t> 통해서도 이벤트를 사용이 가능합니다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9EAA5E-BC8D-3C85-944B-A7375065D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13" y="2010145"/>
            <a:ext cx="11151229" cy="205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46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F5CA55-D0EC-FD37-88BC-0B8EDCC67D23}"/>
              </a:ext>
            </a:extLst>
          </p:cNvPr>
          <p:cNvSpPr txBox="1"/>
          <p:nvPr/>
        </p:nvSpPr>
        <p:spPr>
          <a:xfrm>
            <a:off x="306648" y="319086"/>
            <a:ext cx="91693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send()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함수를 통해 요청을 보낸다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B83283-CCBD-C8E8-5E87-D233E0E90DB2}"/>
              </a:ext>
            </a:extLst>
          </p:cNvPr>
          <p:cNvSpPr txBox="1"/>
          <p:nvPr/>
        </p:nvSpPr>
        <p:spPr>
          <a:xfrm>
            <a:off x="306648" y="1234079"/>
            <a:ext cx="114662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send</a:t>
            </a:r>
            <a:r>
              <a:rPr lang="ko-KR" altLang="en-US" dirty="0"/>
              <a:t>() 함수를 통해 요청을 서버로 전달합니다. </a:t>
            </a:r>
            <a:r>
              <a:rPr lang="ko-KR" altLang="en-US" dirty="0" err="1"/>
              <a:t>send</a:t>
            </a:r>
            <a:r>
              <a:rPr lang="ko-KR" altLang="en-US" dirty="0"/>
              <a:t>() 함수는 </a:t>
            </a:r>
            <a:r>
              <a:rPr lang="ko-KR" altLang="en-US" dirty="0" err="1"/>
              <a:t>XMLHttpRequest</a:t>
            </a:r>
            <a:r>
              <a:rPr lang="ko-KR" altLang="en-US" dirty="0"/>
              <a:t> 요청이 비동기인 경우 요청을 보내고 바로 반환되지만, 요청이 동기인 경우에는 서버로부터 응답이 반환될 때까지 대기합니다.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6C4041-CA14-DCE9-2ED5-8E31EE67E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23" y="2215242"/>
            <a:ext cx="4458650" cy="8218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280F61-FF23-255C-FC8C-82A74785148D}"/>
              </a:ext>
            </a:extLst>
          </p:cNvPr>
          <p:cNvSpPr txBox="1"/>
          <p:nvPr/>
        </p:nvSpPr>
        <p:spPr>
          <a:xfrm>
            <a:off x="425223" y="3371945"/>
            <a:ext cx="108959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send</a:t>
            </a:r>
            <a:r>
              <a:rPr lang="ko-KR" altLang="en-US" dirty="0"/>
              <a:t>() 함수는 </a:t>
            </a:r>
            <a:r>
              <a:rPr lang="ko-KR" altLang="en-US" dirty="0" err="1"/>
              <a:t>body를</a:t>
            </a:r>
            <a:r>
              <a:rPr lang="ko-KR" altLang="en-US" dirty="0"/>
              <a:t> 정의할 수 있는 옵션을 허용합니다. 요청을 할 때 "POST", "</a:t>
            </a:r>
            <a:r>
              <a:rPr lang="ko-KR" altLang="en-US" dirty="0" err="1"/>
              <a:t>PUT"과</a:t>
            </a:r>
            <a:r>
              <a:rPr lang="ko-KR" altLang="en-US" dirty="0"/>
              <a:t> 같이 </a:t>
            </a:r>
            <a:r>
              <a:rPr lang="ko-KR" altLang="en-US" dirty="0" err="1"/>
              <a:t>body가</a:t>
            </a:r>
            <a:r>
              <a:rPr lang="ko-KR" altLang="en-US" dirty="0"/>
              <a:t> 필요한 경우 선택적으로 사용하는 값입니다. </a:t>
            </a:r>
            <a:r>
              <a:rPr lang="ko-KR" altLang="en-US" dirty="0" err="1"/>
              <a:t>method가</a:t>
            </a:r>
            <a:r>
              <a:rPr lang="ko-KR" altLang="en-US" dirty="0"/>
              <a:t> "GET", "</a:t>
            </a:r>
            <a:r>
              <a:rPr lang="ko-KR" altLang="en-US" dirty="0" err="1"/>
              <a:t>HEAD"인</a:t>
            </a:r>
            <a:r>
              <a:rPr lang="ko-KR" altLang="en-US" dirty="0"/>
              <a:t> 경우 </a:t>
            </a:r>
            <a:r>
              <a:rPr lang="ko-KR" altLang="en-US" dirty="0" err="1"/>
              <a:t>body는</a:t>
            </a:r>
            <a:r>
              <a:rPr lang="ko-KR" altLang="en-US" dirty="0"/>
              <a:t> 필요가 없기 때문에 무시되며, </a:t>
            </a:r>
            <a:r>
              <a:rPr lang="ko-KR" altLang="en-US" dirty="0" err="1"/>
              <a:t>null로</a:t>
            </a:r>
            <a:r>
              <a:rPr lang="ko-KR" altLang="en-US" dirty="0"/>
              <a:t> 설정됩니다.</a:t>
            </a:r>
          </a:p>
        </p:txBody>
      </p:sp>
    </p:spTree>
    <p:extLst>
      <p:ext uri="{BB962C8B-B14F-4D97-AF65-F5344CB8AC3E}">
        <p14:creationId xmlns:p14="http://schemas.microsoft.com/office/powerpoint/2010/main" val="354970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F5CA55-D0EC-FD37-88BC-0B8EDCC67D23}"/>
              </a:ext>
            </a:extLst>
          </p:cNvPr>
          <p:cNvSpPr txBox="1"/>
          <p:nvPr/>
        </p:nvSpPr>
        <p:spPr>
          <a:xfrm>
            <a:off x="306648" y="319086"/>
            <a:ext cx="80644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FormData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 데이터 보내기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A509F4-2522-2FE0-24FF-0A1378079F2B}"/>
              </a:ext>
            </a:extLst>
          </p:cNvPr>
          <p:cNvSpPr txBox="1"/>
          <p:nvPr/>
        </p:nvSpPr>
        <p:spPr>
          <a:xfrm>
            <a:off x="538843" y="1265239"/>
            <a:ext cx="5252357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const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xhr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new</a:t>
            </a:r>
            <a:r>
              <a:rPr lang="ko-KR" altLang="en-US" sz="1000" dirty="0"/>
              <a:t> </a:t>
            </a:r>
            <a:r>
              <a:rPr lang="ko-KR" altLang="en-US" sz="1000" dirty="0" err="1"/>
              <a:t>XMLHttpRequest</a:t>
            </a:r>
            <a:r>
              <a:rPr lang="ko-KR" altLang="en-US" sz="1000" dirty="0"/>
              <a:t>();</a:t>
            </a:r>
          </a:p>
          <a:p>
            <a:r>
              <a:rPr lang="ko-KR" altLang="en-US" sz="1000" dirty="0" err="1"/>
              <a:t>const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method</a:t>
            </a:r>
            <a:r>
              <a:rPr lang="ko-KR" altLang="en-US" sz="1000" dirty="0"/>
              <a:t> = "POST";</a:t>
            </a:r>
          </a:p>
          <a:p>
            <a:r>
              <a:rPr lang="ko-KR" altLang="en-US" sz="1000" dirty="0" err="1"/>
              <a:t>const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url</a:t>
            </a:r>
            <a:r>
              <a:rPr lang="ko-KR" altLang="en-US" sz="1000" dirty="0"/>
              <a:t> = "https://xmlHttpReqeust.com/";</a:t>
            </a:r>
          </a:p>
          <a:p>
            <a:endParaRPr lang="ko-KR" altLang="en-US" sz="1000" dirty="0"/>
          </a:p>
          <a:p>
            <a:r>
              <a:rPr lang="ko-KR" altLang="en-US" sz="1000" dirty="0" err="1"/>
              <a:t>const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formData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new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FormData</a:t>
            </a:r>
            <a:r>
              <a:rPr lang="ko-KR" altLang="en-US" sz="1000" dirty="0"/>
              <a:t>();</a:t>
            </a:r>
          </a:p>
          <a:p>
            <a:r>
              <a:rPr lang="ko-KR" altLang="en-US" sz="1000" dirty="0" err="1"/>
              <a:t>formData.append</a:t>
            </a:r>
            <a:r>
              <a:rPr lang="ko-KR" altLang="en-US" sz="1000" dirty="0"/>
              <a:t>('</a:t>
            </a:r>
            <a:r>
              <a:rPr lang="ko-KR" altLang="en-US" sz="1000" dirty="0" err="1"/>
              <a:t>name</a:t>
            </a:r>
            <a:r>
              <a:rPr lang="ko-KR" altLang="en-US" sz="1000" dirty="0"/>
              <a:t>', 'YD');</a:t>
            </a:r>
          </a:p>
          <a:p>
            <a:r>
              <a:rPr lang="ko-KR" altLang="en-US" sz="1000" dirty="0" err="1"/>
              <a:t>formData.append</a:t>
            </a:r>
            <a:r>
              <a:rPr lang="ko-KR" altLang="en-US" sz="1000" dirty="0"/>
              <a:t>('</a:t>
            </a:r>
            <a:r>
              <a:rPr lang="ko-KR" altLang="en-US" sz="1000" dirty="0" err="1"/>
              <a:t>url</a:t>
            </a:r>
            <a:r>
              <a:rPr lang="ko-KR" altLang="en-US" sz="1000" dirty="0"/>
              <a:t>', ‘</a:t>
            </a:r>
            <a:r>
              <a:rPr lang="en-US" altLang="ko-KR" sz="1000" dirty="0"/>
              <a:t>/post</a:t>
            </a:r>
            <a:r>
              <a:rPr lang="ko-KR" altLang="en-US" sz="1000" dirty="0"/>
              <a:t>');</a:t>
            </a:r>
          </a:p>
          <a:p>
            <a:endParaRPr lang="ko-KR" altLang="en-US" sz="1000" dirty="0"/>
          </a:p>
          <a:p>
            <a:r>
              <a:rPr lang="ko-KR" altLang="en-US" sz="1000" dirty="0"/>
              <a:t>// 요청을 초기화 합니다.</a:t>
            </a:r>
          </a:p>
          <a:p>
            <a:r>
              <a:rPr lang="ko-KR" altLang="en-US" sz="1000" dirty="0" err="1"/>
              <a:t>xhr.open</a:t>
            </a:r>
            <a:r>
              <a:rPr lang="ko-KR" altLang="en-US" sz="1000" dirty="0"/>
              <a:t>(</a:t>
            </a:r>
            <a:r>
              <a:rPr lang="ko-KR" altLang="en-US" sz="1000" dirty="0" err="1"/>
              <a:t>method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url</a:t>
            </a:r>
            <a:r>
              <a:rPr lang="ko-KR" altLang="en-US" sz="1000" dirty="0"/>
              <a:t>);</a:t>
            </a:r>
          </a:p>
          <a:p>
            <a:endParaRPr lang="ko-KR" altLang="en-US" sz="1000" dirty="0"/>
          </a:p>
          <a:p>
            <a:r>
              <a:rPr lang="ko-KR" altLang="en-US" sz="1000" dirty="0"/>
              <a:t>// 보내는 본문의 </a:t>
            </a:r>
            <a:r>
              <a:rPr lang="ko-KR" altLang="en-US" sz="1000" dirty="0" err="1"/>
              <a:t>Content-Type을</a:t>
            </a:r>
            <a:r>
              <a:rPr lang="ko-KR" altLang="en-US" sz="1000" dirty="0"/>
              <a:t> </a:t>
            </a:r>
            <a:r>
              <a:rPr lang="ko-KR" altLang="en-US" sz="1000" dirty="0" err="1"/>
              <a:t>multipart</a:t>
            </a:r>
            <a:r>
              <a:rPr lang="ko-KR" altLang="en-US" sz="1000" dirty="0"/>
              <a:t>/</a:t>
            </a:r>
            <a:r>
              <a:rPr lang="ko-KR" altLang="en-US" sz="1000" dirty="0" err="1"/>
              <a:t>form-data로</a:t>
            </a:r>
            <a:r>
              <a:rPr lang="ko-KR" altLang="en-US" sz="1000" dirty="0"/>
              <a:t> 설정합니다.</a:t>
            </a:r>
          </a:p>
          <a:p>
            <a:r>
              <a:rPr lang="ko-KR" altLang="en-US" sz="1000" dirty="0"/>
              <a:t>// </a:t>
            </a:r>
            <a:r>
              <a:rPr lang="ko-KR" altLang="en-US" sz="1000" dirty="0" err="1"/>
              <a:t>FormData를</a:t>
            </a:r>
            <a:r>
              <a:rPr lang="ko-KR" altLang="en-US" sz="1000" dirty="0"/>
              <a:t> 사용하는 경우 </a:t>
            </a:r>
            <a:r>
              <a:rPr lang="ko-KR" altLang="en-US" sz="1000" dirty="0" err="1"/>
              <a:t>Content-Type은</a:t>
            </a:r>
            <a:r>
              <a:rPr lang="ko-KR" altLang="en-US" sz="1000" dirty="0"/>
              <a:t> </a:t>
            </a:r>
            <a:r>
              <a:rPr lang="ko-KR" altLang="en-US" sz="1000" dirty="0" err="1"/>
              <a:t>multipart</a:t>
            </a:r>
            <a:r>
              <a:rPr lang="ko-KR" altLang="en-US" sz="1000" dirty="0"/>
              <a:t>/</a:t>
            </a:r>
            <a:r>
              <a:rPr lang="ko-KR" altLang="en-US" sz="1000" dirty="0" err="1"/>
              <a:t>form-data로</a:t>
            </a:r>
            <a:r>
              <a:rPr lang="ko-KR" altLang="en-US" sz="1000" dirty="0"/>
              <a:t> 자동 설정됩니다.</a:t>
            </a:r>
          </a:p>
          <a:p>
            <a:r>
              <a:rPr lang="ko-KR" altLang="en-US" sz="1000" dirty="0" err="1"/>
              <a:t>xhr.setRequestHeader</a:t>
            </a:r>
            <a:r>
              <a:rPr lang="ko-KR" altLang="en-US" sz="1000" dirty="0"/>
              <a:t>('</a:t>
            </a:r>
            <a:r>
              <a:rPr lang="ko-KR" altLang="en-US" sz="1000" dirty="0" err="1"/>
              <a:t>Content-Type</a:t>
            </a:r>
            <a:r>
              <a:rPr lang="ko-KR" altLang="en-US" sz="1000" dirty="0"/>
              <a:t>', '</a:t>
            </a:r>
            <a:r>
              <a:rPr lang="ko-KR" altLang="en-US" sz="1000" dirty="0" err="1"/>
              <a:t>multipart</a:t>
            </a:r>
            <a:r>
              <a:rPr lang="ko-KR" altLang="en-US" sz="1000" dirty="0"/>
              <a:t>/</a:t>
            </a:r>
            <a:r>
              <a:rPr lang="ko-KR" altLang="en-US" sz="1000" dirty="0" err="1"/>
              <a:t>form-data</a:t>
            </a:r>
            <a:r>
              <a:rPr lang="ko-KR" altLang="en-US" sz="1000" dirty="0"/>
              <a:t>');</a:t>
            </a:r>
          </a:p>
          <a:p>
            <a:endParaRPr lang="ko-KR" altLang="en-US" sz="1000" dirty="0"/>
          </a:p>
          <a:p>
            <a:r>
              <a:rPr lang="ko-KR" altLang="en-US" sz="1000" dirty="0" err="1"/>
              <a:t>xhr.addEventListener</a:t>
            </a:r>
            <a:r>
              <a:rPr lang="ko-KR" altLang="en-US" sz="1000" dirty="0"/>
              <a:t>('</a:t>
            </a:r>
            <a:r>
              <a:rPr lang="ko-KR" altLang="en-US" sz="1000" dirty="0" err="1"/>
              <a:t>readystatechange</a:t>
            </a:r>
            <a:r>
              <a:rPr lang="ko-KR" altLang="en-US" sz="1000" dirty="0"/>
              <a:t>', </a:t>
            </a:r>
            <a:r>
              <a:rPr lang="ko-KR" altLang="en-US" sz="1000" dirty="0" err="1"/>
              <a:t>function</a:t>
            </a:r>
            <a:r>
              <a:rPr lang="ko-KR" altLang="en-US" sz="1000" dirty="0"/>
              <a:t> (</a:t>
            </a:r>
            <a:r>
              <a:rPr lang="ko-KR" altLang="en-US" sz="1000" dirty="0" err="1"/>
              <a:t>event</a:t>
            </a:r>
            <a:r>
              <a:rPr lang="ko-KR" altLang="en-US" sz="1000" dirty="0"/>
              <a:t>) {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const</a:t>
            </a:r>
            <a:r>
              <a:rPr lang="ko-KR" altLang="en-US" sz="1000" dirty="0"/>
              <a:t> { </a:t>
            </a:r>
            <a:r>
              <a:rPr lang="ko-KR" altLang="en-US" sz="1000" dirty="0" err="1"/>
              <a:t>target</a:t>
            </a:r>
            <a:r>
              <a:rPr lang="ko-KR" altLang="en-US" sz="1000" dirty="0"/>
              <a:t> } = </a:t>
            </a:r>
            <a:r>
              <a:rPr lang="ko-KR" altLang="en-US" sz="1000" dirty="0" err="1"/>
              <a:t>event</a:t>
            </a:r>
            <a:r>
              <a:rPr lang="ko-KR" altLang="en-US" sz="1000" dirty="0"/>
              <a:t>;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 (</a:t>
            </a:r>
            <a:r>
              <a:rPr lang="ko-KR" altLang="en-US" sz="1000" dirty="0" err="1"/>
              <a:t>target.readyState</a:t>
            </a:r>
            <a:r>
              <a:rPr lang="ko-KR" altLang="en-US" sz="1000" dirty="0"/>
              <a:t> === </a:t>
            </a:r>
            <a:r>
              <a:rPr lang="ko-KR" altLang="en-US" sz="1000" dirty="0" err="1"/>
              <a:t>XMLHttpRequest.DONE</a:t>
            </a:r>
            <a:r>
              <a:rPr lang="ko-KR" altLang="en-US" sz="1000" dirty="0"/>
              <a:t>) {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const</a:t>
            </a:r>
            <a:r>
              <a:rPr lang="ko-KR" altLang="en-US" sz="1000" dirty="0"/>
              <a:t> { </a:t>
            </a:r>
            <a:r>
              <a:rPr lang="ko-KR" altLang="en-US" sz="1000" dirty="0" err="1"/>
              <a:t>status</a:t>
            </a:r>
            <a:r>
              <a:rPr lang="ko-KR" altLang="en-US" sz="1000" dirty="0"/>
              <a:t> } = </a:t>
            </a:r>
            <a:r>
              <a:rPr lang="ko-KR" altLang="en-US" sz="1000" dirty="0" err="1"/>
              <a:t>target</a:t>
            </a:r>
            <a:r>
              <a:rPr lang="ko-KR" altLang="en-US" sz="1000" dirty="0"/>
              <a:t>;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 (</a:t>
            </a:r>
            <a:r>
              <a:rPr lang="ko-KR" altLang="en-US" sz="1000" dirty="0" err="1"/>
              <a:t>status</a:t>
            </a:r>
            <a:r>
              <a:rPr lang="ko-KR" altLang="en-US" sz="1000" dirty="0"/>
              <a:t> === 0 || (</a:t>
            </a:r>
            <a:r>
              <a:rPr lang="ko-KR" altLang="en-US" sz="1000" dirty="0" err="1"/>
              <a:t>status</a:t>
            </a:r>
            <a:r>
              <a:rPr lang="ko-KR" altLang="en-US" sz="1000" dirty="0"/>
              <a:t> &gt;= 200 &amp;&amp; </a:t>
            </a:r>
            <a:r>
              <a:rPr lang="ko-KR" altLang="en-US" sz="1000" dirty="0" err="1"/>
              <a:t>status</a:t>
            </a:r>
            <a:r>
              <a:rPr lang="ko-KR" altLang="en-US" sz="1000" dirty="0"/>
              <a:t> &lt; 400)) {</a:t>
            </a:r>
          </a:p>
          <a:p>
            <a:r>
              <a:rPr lang="ko-KR" altLang="en-US" sz="1000" dirty="0"/>
              <a:t>            // 요청이 정상적으로 처리 된 경우</a:t>
            </a:r>
          </a:p>
          <a:p>
            <a:r>
              <a:rPr lang="ko-KR" altLang="en-US" sz="1000" dirty="0"/>
              <a:t>        } </a:t>
            </a:r>
            <a:r>
              <a:rPr lang="ko-KR" altLang="en-US" sz="1000" dirty="0" err="1"/>
              <a:t>else</a:t>
            </a:r>
            <a:r>
              <a:rPr lang="ko-KR" altLang="en-US" sz="1000" dirty="0"/>
              <a:t> {</a:t>
            </a:r>
          </a:p>
          <a:p>
            <a:r>
              <a:rPr lang="ko-KR" altLang="en-US" sz="1000" dirty="0"/>
              <a:t>            // 에러가 발생한 경우</a:t>
            </a:r>
          </a:p>
          <a:p>
            <a:r>
              <a:rPr lang="ko-KR" altLang="en-US" sz="1000" dirty="0"/>
              <a:t>        }</a:t>
            </a:r>
          </a:p>
          <a:p>
            <a:r>
              <a:rPr lang="ko-KR" altLang="en-US" sz="1000" dirty="0"/>
              <a:t>    }</a:t>
            </a:r>
          </a:p>
          <a:p>
            <a:r>
              <a:rPr lang="ko-KR" altLang="en-US" sz="1000" dirty="0"/>
              <a:t>});</a:t>
            </a:r>
          </a:p>
          <a:p>
            <a:endParaRPr lang="ko-KR" altLang="en-US" sz="1000" dirty="0"/>
          </a:p>
          <a:p>
            <a:r>
              <a:rPr lang="ko-KR" altLang="en-US" sz="1000" dirty="0"/>
              <a:t>// 서버에 요청을 보냅니다.</a:t>
            </a:r>
          </a:p>
          <a:p>
            <a:r>
              <a:rPr lang="ko-KR" altLang="en-US" sz="1000" dirty="0" err="1"/>
              <a:t>xhr.send</a:t>
            </a:r>
            <a:r>
              <a:rPr lang="ko-KR" altLang="en-US" sz="1000" dirty="0"/>
              <a:t>(</a:t>
            </a:r>
            <a:r>
              <a:rPr lang="ko-KR" altLang="en-US" sz="1000" dirty="0" err="1"/>
              <a:t>formData</a:t>
            </a:r>
            <a:r>
              <a:rPr lang="ko-KR" altLang="en-US" sz="1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7837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582</Words>
  <Application>Microsoft Office PowerPoint</Application>
  <PresentationFormat>와이드스크린</PresentationFormat>
  <Paragraphs>66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KoPubWorld돋움체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4</cp:revision>
  <dcterms:created xsi:type="dcterms:W3CDTF">2023-05-24T13:59:57Z</dcterms:created>
  <dcterms:modified xsi:type="dcterms:W3CDTF">2023-05-24T14:54:22Z</dcterms:modified>
</cp:coreProperties>
</file>