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302" r:id="rId4"/>
    <p:sldId id="23066" r:id="rId5"/>
    <p:sldId id="23068" r:id="rId6"/>
    <p:sldId id="23072" r:id="rId7"/>
    <p:sldId id="23075" r:id="rId8"/>
    <p:sldId id="23063" r:id="rId9"/>
    <p:sldId id="23064" r:id="rId10"/>
    <p:sldId id="23065" r:id="rId11"/>
    <p:sldId id="23067" r:id="rId12"/>
    <p:sldId id="230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0EFF-E2E8-B143-F99C-48F266C6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999C3-A4C1-501D-5F63-7C2D4F72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87A48-553D-4A0B-C2BC-9C988B4D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C9A44-6180-250B-509C-535D7129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D97B-2204-1926-66BF-049F4784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AA26-8225-F20E-F794-133E7F3A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B5FED-8D71-F29F-A750-98A23839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0FF95-0748-6010-85BB-5B95B01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4D273-4381-E5E9-74D3-A3B3F3CC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C8303-8774-FC7C-27CD-2FDAFAA8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8E1B4-7BB9-5377-075C-DE698671E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87C4FE-50F9-794F-583E-B7E562E3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F1353-6366-D5C5-07D1-0ACC73EE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B9D49-698E-4664-5CB4-2396BF92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EDF7D-9E4C-A9CB-B998-EF68388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E926-F389-CA6F-65A2-40254DB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EADCB-40C0-EAF5-8445-6F770D92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A08E2-E4F1-1E17-2C80-451E4B5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C32D-5544-0189-7738-30E89545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F07B3-57A3-B51C-B151-9498E67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D951-E75B-99C2-B4D9-8BE1E4D2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7F32E-4EFC-DF95-C326-FEA28DDD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FB412-BD31-C6EC-1EB0-CE080E87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59D90-D83A-6B16-42B0-75986C8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9342C-891D-5076-8DD3-84D39E0D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1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7D54-6A26-1A4B-4681-CFB887BD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E65C2-67FF-4680-6685-EF0C311F1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B00EE-9EA9-9AA2-CB59-CCB138E8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CDE0D-9A98-713E-3023-B295CF06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4B184-2AD5-A616-610B-A317D74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A5F93-8708-152E-9E2F-32A6D9F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6EC1-47AA-1B49-B50E-51094299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C0AED-9D49-8367-48D1-5BB9ECFE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B27FC-94B2-D689-154B-6FB95907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1E9A0-32D7-82C5-192A-0B074D71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91048-9ED6-B3B2-53BA-BC3129FB4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12A9D-39E0-ADB3-99D4-775E81DA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11A075-1C49-3B56-A498-7109E6D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27876-AE69-106C-29BA-AB3AB3B3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C857-7D9D-0978-117F-B9D6EE23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235697-9786-3A9A-84AA-064D9796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C94C3-40AA-8339-3424-22324234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9E31A-4B07-1CF5-3710-A23AF51A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7D8369-EE3E-5E87-1A66-0867C4BA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969D1-D64F-8A0E-A53C-E28D950D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CCDB3-22D3-0606-EC55-BCB7232B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E6A2-A0DF-6E71-FD89-6C5CFAB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DFC11-8BB4-8753-53A5-25BF0945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FD6D-3257-F53C-842F-BD9C83B9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0CC5-1C24-108B-76B9-FB24D3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707F7-A2B0-7D81-BD77-1A828DD3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4E309-0773-A87F-36F7-EFB464D0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A09A0-E2D9-5AD4-2CA6-3005AF83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017D7-B7B0-BE79-60F8-57509B0B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9F790-DE7D-3D88-260D-2775FE2D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7C385-0AE7-90D0-10D3-46868316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5383A-3111-EC9E-6009-757103B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9E09A-BC5E-E1E2-54ED-C01A2427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052BE7-2EF1-35F5-8C5C-D01C514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023E3-D003-B9AA-0DD1-0A78D245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E49B0-5B31-F23E-E780-F971DE83C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253F-6FEF-4928-9B98-BB20C618F36E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E9198-6834-3646-E94E-1BC3C979E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5126D-45A3-3DB9-6C21-2918BEB0B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FA79-0332-4737-A967-03A0CD5D9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335.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구글 </a:t>
            </a: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D43B8-3CCD-D624-E7A6-DB97DCC54B6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가입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490A8D0D-72F6-9E59-BC96-A8F407123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41924"/>
              </p:ext>
            </p:extLst>
          </p:nvPr>
        </p:nvGraphicFramePr>
        <p:xfrm>
          <a:off x="602184" y="1692340"/>
          <a:ext cx="6200009" cy="444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987280" imgH="8596800" progId="">
                  <p:embed/>
                </p:oleObj>
              </mc:Choice>
              <mc:Fallback>
                <p:oleObj r:id="rId2" imgW="11987280" imgH="8596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184" y="1692340"/>
                        <a:ext cx="6200009" cy="444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3755DD7-F7E8-9586-83E1-D75CD7DE2223}"/>
              </a:ext>
            </a:extLst>
          </p:cNvPr>
          <p:cNvSpPr/>
          <p:nvPr/>
        </p:nvSpPr>
        <p:spPr>
          <a:xfrm>
            <a:off x="745299" y="3307170"/>
            <a:ext cx="6003844" cy="551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589358-9F64-AD90-8991-8EE71E2D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7" y="1021948"/>
            <a:ext cx="9078561" cy="54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7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개발자등록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19BE3-AA85-FCEF-943F-DC8A080025C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F46667-1C42-5507-4289-D11BAD9A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8" y="1665992"/>
            <a:ext cx="7639028" cy="4578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5FF5F-D646-28CC-6493-BED9E71D3134}"/>
              </a:ext>
            </a:extLst>
          </p:cNvPr>
          <p:cNvSpPr txBox="1"/>
          <p:nvPr/>
        </p:nvSpPr>
        <p:spPr>
          <a:xfrm>
            <a:off x="461658" y="10866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3"/>
              </a:rPr>
              <a:t>https://developers.google.com</a:t>
            </a:r>
            <a:r>
              <a:rPr lang="ko-KR" altLang="en-US" sz="2400" dirty="0"/>
              <a:t> 가입</a:t>
            </a:r>
          </a:p>
        </p:txBody>
      </p:sp>
    </p:spTree>
    <p:extLst>
      <p:ext uri="{BB962C8B-B14F-4D97-AF65-F5344CB8AC3E}">
        <p14:creationId xmlns:p14="http://schemas.microsoft.com/office/powerpoint/2010/main" val="51486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지도공유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1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F6AC47-06CE-ACD7-42ED-35B959FB5D61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구글 지도 공유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C7370-86C1-8DDE-736E-0D3AFCC256CD}"/>
              </a:ext>
            </a:extLst>
          </p:cNvPr>
          <p:cNvSpPr txBox="1"/>
          <p:nvPr/>
        </p:nvSpPr>
        <p:spPr>
          <a:xfrm>
            <a:off x="8892080" y="1189973"/>
            <a:ext cx="299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아이프레임을 통하여 특정 위치의 지도를 삽입할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5B1E5A-C74A-9F1F-0C6E-9FC03E39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7" y="1189973"/>
            <a:ext cx="8337023" cy="54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10E96-0851-24C2-16B6-F0103850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" y="1178349"/>
            <a:ext cx="5343171" cy="5473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CD6F-9144-2D06-2BF1-D2C91331731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구글 지도 공유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9B89ED-DFF7-BEE7-2005-2383C74A4917}"/>
              </a:ext>
            </a:extLst>
          </p:cNvPr>
          <p:cNvSpPr/>
          <p:nvPr/>
        </p:nvSpPr>
        <p:spPr>
          <a:xfrm>
            <a:off x="4822371" y="1981200"/>
            <a:ext cx="908957" cy="484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1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API</a:t>
            </a:r>
            <a:r>
              <a:rPr lang="ko-KR" altLang="en-US" sz="5000" dirty="0">
                <a:solidFill>
                  <a:schemeClr val="bg1"/>
                </a:solidFill>
              </a:rPr>
              <a:t>연동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D43B8-3CCD-D624-E7A6-DB97DCC54B6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Maps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585BD-43A4-C6F1-C717-4F495139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4" y="1246412"/>
            <a:ext cx="10313311" cy="535076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58A6C1D-CF99-79C2-D1D8-262B1F7C80FB}"/>
              </a:ext>
            </a:extLst>
          </p:cNvPr>
          <p:cNvSpPr/>
          <p:nvPr/>
        </p:nvSpPr>
        <p:spPr>
          <a:xfrm>
            <a:off x="468988" y="5872844"/>
            <a:ext cx="1272726" cy="83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940162-36E2-9CB9-43EC-27EDEE60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6" y="1653436"/>
            <a:ext cx="8142488" cy="452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367C4-DA62-2AEE-76F9-E37C1AD63654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Maps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2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Office PowerPoint</Application>
  <PresentationFormat>와이드스크린</PresentationFormat>
  <Paragraphs>18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 Bold</vt:lpstr>
      <vt:lpstr>맑은 고딕</vt:lpstr>
      <vt:lpstr>Arial</vt:lpstr>
      <vt:lpstr>Office 테마</vt:lpstr>
      <vt:lpstr>PowerPoint 프레젠테이션</vt:lpstr>
      <vt:lpstr>01[HTML+CSS+ JAVASCRIPT] 개발자등록</vt:lpstr>
      <vt:lpstr>PowerPoint 프레젠테이션</vt:lpstr>
      <vt:lpstr>02[HTML+CSS+ JAVASCRIPT] 지도공유</vt:lpstr>
      <vt:lpstr>PowerPoint 프레젠테이션</vt:lpstr>
      <vt:lpstr>PowerPoint 프레젠테이션</vt:lpstr>
      <vt:lpstr>02[HTML+CSS+ JAVASCRIPT] API연동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2023-05-24T11:02:38Z</dcterms:created>
  <dcterms:modified xsi:type="dcterms:W3CDTF">2023-05-24T12:18:27Z</dcterms:modified>
</cp:coreProperties>
</file>