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22913" r:id="rId3"/>
    <p:sldId id="22790" r:id="rId4"/>
    <p:sldId id="22808" r:id="rId5"/>
    <p:sldId id="22791" r:id="rId6"/>
    <p:sldId id="22809" r:id="rId7"/>
    <p:sldId id="261" r:id="rId8"/>
    <p:sldId id="22792" r:id="rId9"/>
    <p:sldId id="22793" r:id="rId10"/>
    <p:sldId id="22914" r:id="rId11"/>
    <p:sldId id="22794" r:id="rId12"/>
    <p:sldId id="22795" r:id="rId13"/>
    <p:sldId id="22796" r:id="rId14"/>
    <p:sldId id="2279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9BC3-507B-4E82-86FE-EA1F0B27D2AB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44194-CA4A-439B-AE6E-EF6B2923D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7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309.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객체만들기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인스턴스 생성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929598" y="1634005"/>
            <a:ext cx="921123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new </a:t>
            </a:r>
            <a:r>
              <a:rPr lang="ko-KR" altLang="en-US" dirty="0" err="1"/>
              <a:t>예약어</a:t>
            </a:r>
            <a:r>
              <a:rPr lang="ko-KR" altLang="en-US" dirty="0"/>
              <a:t> 뒤에 괄호를 붙여서 인스턴스 만듦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날짜와 관련된 프로그램을 만들려면 날짜</a:t>
            </a:r>
            <a:r>
              <a:rPr lang="en-US" altLang="ko-KR" dirty="0"/>
              <a:t>/</a:t>
            </a:r>
            <a:r>
              <a:rPr lang="ko-KR" altLang="en-US" dirty="0"/>
              <a:t>시간 정보가 있는 </a:t>
            </a:r>
            <a:r>
              <a:rPr lang="en-US" altLang="ko-KR" dirty="0"/>
              <a:t>Date </a:t>
            </a:r>
            <a:r>
              <a:rPr lang="ko-KR" altLang="en-US" dirty="0"/>
              <a:t>객체의 인스턴스부터 만들어야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0A07E-EAD0-4B39-B9DD-9156A98E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5" y="3106556"/>
            <a:ext cx="5285420" cy="1881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5248A7-4502-406B-A505-4C124B64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98" y="5010936"/>
            <a:ext cx="3707388" cy="804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86735-18AC-CF0B-ECC7-D30CFE5736B9}"/>
              </a:ext>
            </a:extLst>
          </p:cNvPr>
          <p:cNvSpPr txBox="1"/>
          <p:nvPr/>
        </p:nvSpPr>
        <p:spPr>
          <a:xfrm>
            <a:off x="306647" y="319086"/>
            <a:ext cx="6001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인스턴스 만들기</a:t>
            </a:r>
          </a:p>
        </p:txBody>
      </p:sp>
    </p:spTree>
    <p:extLst>
      <p:ext uri="{BB962C8B-B14F-4D97-AF65-F5344CB8AC3E}">
        <p14:creationId xmlns:p14="http://schemas.microsoft.com/office/powerpoint/2010/main" val="499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4213D9-3CE0-4A3C-B6ED-D7A0094C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1" y="2875132"/>
            <a:ext cx="2520730" cy="2084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2FFEA-77D6-4769-9892-E659ED677675}"/>
              </a:ext>
            </a:extLst>
          </p:cNvPr>
          <p:cNvSpPr txBox="1"/>
          <p:nvPr/>
        </p:nvSpPr>
        <p:spPr>
          <a:xfrm>
            <a:off x="764771" y="1853738"/>
            <a:ext cx="345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random() </a:t>
            </a:r>
            <a:r>
              <a:rPr lang="ko-KR" altLang="en-US" b="1" dirty="0"/>
              <a:t>메서드 </a:t>
            </a:r>
            <a:endParaRPr lang="en-US" altLang="ko-KR" b="1" dirty="0"/>
          </a:p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무작위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63D68-9C2D-4306-8AC6-219DB93DE7F3}"/>
              </a:ext>
            </a:extLst>
          </p:cNvPr>
          <p:cNvSpPr txBox="1"/>
          <p:nvPr/>
        </p:nvSpPr>
        <p:spPr>
          <a:xfrm>
            <a:off x="3965170" y="2130737"/>
            <a:ext cx="345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과 </a:t>
            </a:r>
            <a:r>
              <a:rPr lang="en-US" altLang="ko-KR" b="1" dirty="0"/>
              <a:t>100 </a:t>
            </a:r>
            <a:r>
              <a:rPr lang="ko-KR" altLang="en-US" b="1" dirty="0"/>
              <a:t>사이의 수를 뽑는다면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A43596-665F-4BEE-8D75-6571A0FE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1" y="2896534"/>
            <a:ext cx="3126970" cy="7244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806A67-F270-43DA-B90D-A7E0EE465877}"/>
              </a:ext>
            </a:extLst>
          </p:cNvPr>
          <p:cNvSpPr txBox="1"/>
          <p:nvPr/>
        </p:nvSpPr>
        <p:spPr>
          <a:xfrm>
            <a:off x="8030093" y="1853737"/>
            <a:ext cx="389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정수가 필요하다면</a:t>
            </a:r>
            <a:r>
              <a:rPr lang="en-US" altLang="ko-KR" b="1" dirty="0"/>
              <a:t>? </a:t>
            </a:r>
            <a:br>
              <a:rPr lang="en-US" altLang="ko-KR" b="1" dirty="0"/>
            </a:br>
            <a:r>
              <a:rPr lang="en-US" altLang="ko-KR" dirty="0"/>
              <a:t>floor() </a:t>
            </a:r>
            <a:r>
              <a:rPr lang="ko-KR" altLang="en-US" dirty="0"/>
              <a:t>메서드 </a:t>
            </a:r>
            <a:r>
              <a:rPr lang="en-US" altLang="ko-KR" dirty="0"/>
              <a:t>– </a:t>
            </a:r>
            <a:r>
              <a:rPr lang="ko-KR" altLang="en-US" dirty="0"/>
              <a:t>소수점 이하 버림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E9021A-68B5-4C77-80B9-A453B38D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093" y="2896534"/>
            <a:ext cx="3564760" cy="215311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9C8AB6A-4DCC-4CC8-8FD0-5BFEF7327C69}"/>
              </a:ext>
            </a:extLst>
          </p:cNvPr>
          <p:cNvSpPr/>
          <p:nvPr/>
        </p:nvSpPr>
        <p:spPr>
          <a:xfrm>
            <a:off x="3504109" y="3100647"/>
            <a:ext cx="315883" cy="2244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4908313-D75A-4851-A13B-CDDC05B62F8F}"/>
              </a:ext>
            </a:extLst>
          </p:cNvPr>
          <p:cNvSpPr/>
          <p:nvPr/>
        </p:nvSpPr>
        <p:spPr>
          <a:xfrm>
            <a:off x="7439890" y="3100647"/>
            <a:ext cx="315883" cy="2244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454AF-A07E-4B7C-189E-F01FCAF1DDBF}"/>
              </a:ext>
            </a:extLst>
          </p:cNvPr>
          <p:cNvSpPr txBox="1"/>
          <p:nvPr/>
        </p:nvSpPr>
        <p:spPr>
          <a:xfrm>
            <a:off x="306647" y="319086"/>
            <a:ext cx="9016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사용해 무작위 수 만들기</a:t>
            </a:r>
          </a:p>
        </p:txBody>
      </p:sp>
    </p:spTree>
    <p:extLst>
      <p:ext uri="{BB962C8B-B14F-4D97-AF65-F5344CB8AC3E}">
        <p14:creationId xmlns:p14="http://schemas.microsoft.com/office/powerpoint/2010/main" val="5116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838200" y="1750179"/>
            <a:ext cx="921123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리터럴</a:t>
            </a:r>
            <a:r>
              <a:rPr lang="ko-KR" altLang="en-US" sz="2000" b="1" dirty="0"/>
              <a:t> 표기법을 사용한 객체 만들기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A9FC1-354F-ED48-880E-B9B4E8BE6AF8}"/>
              </a:ext>
            </a:extLst>
          </p:cNvPr>
          <p:cNvSpPr txBox="1"/>
          <p:nvPr/>
        </p:nvSpPr>
        <p:spPr>
          <a:xfrm>
            <a:off x="9735106" y="670819"/>
            <a:ext cx="192552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book</a:t>
            </a:r>
            <a:r>
              <a:rPr kumimoji="1" lang="ko-KR" altLang="en-US" sz="1400" dirty="0"/>
              <a:t> 객체의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속성과 함수 사용하기</a:t>
            </a: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64617C8-2F72-3746-A32C-921BD4B83B8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9114330" y="1019343"/>
            <a:ext cx="620776" cy="732599"/>
          </a:xfrm>
          <a:prstGeom prst="curvedConnector2">
            <a:avLst/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252628F-FCB2-4BBA-B568-57E52CD6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1783"/>
            <a:ext cx="6800291" cy="24463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5EDE32-5836-4D9A-B6ED-1D10DBBA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46" y="1798465"/>
            <a:ext cx="2256720" cy="970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172A25-DBC6-44C8-903B-4B4443AE5D41}"/>
              </a:ext>
            </a:extLst>
          </p:cNvPr>
          <p:cNvSpPr txBox="1"/>
          <p:nvPr/>
        </p:nvSpPr>
        <p:spPr>
          <a:xfrm>
            <a:off x="9735106" y="3266853"/>
            <a:ext cx="186301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book</a:t>
            </a:r>
            <a:r>
              <a:rPr kumimoji="1" lang="ko-KR" altLang="en-US" sz="1400" dirty="0"/>
              <a:t> 객체에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새로운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속성 추가하기</a:t>
            </a:r>
          </a:p>
        </p:txBody>
      </p:sp>
      <p:cxnSp>
        <p:nvCxnSpPr>
          <p:cNvPr id="14" name="구부러진 연결선[U] 9">
            <a:extLst>
              <a:ext uri="{FF2B5EF4-FFF2-40B4-BE49-F238E27FC236}">
                <a16:creationId xmlns:a16="http://schemas.microsoft.com/office/drawing/2014/main" id="{EC8C1C18-5E1C-4952-824A-2040D2A2ADE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9114330" y="3615378"/>
            <a:ext cx="620776" cy="732596"/>
          </a:xfrm>
          <a:prstGeom prst="curvedConnector2">
            <a:avLst/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E3A04C0-EDAE-4708-9408-C746CB2FB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746" y="4350690"/>
            <a:ext cx="2620372" cy="747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DAA67-D62A-DAA7-DE65-CE93DF2A3F9F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정의 객체</a:t>
            </a:r>
          </a:p>
        </p:txBody>
      </p:sp>
    </p:spTree>
    <p:extLst>
      <p:ext uri="{BB962C8B-B14F-4D97-AF65-F5344CB8AC3E}">
        <p14:creationId xmlns:p14="http://schemas.microsoft.com/office/powerpoint/2010/main" val="199966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5B549-FA2F-4C8B-8259-755A57E6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630"/>
            <a:ext cx="4764993" cy="1786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66B74-0219-4E8D-9D58-5850880520A2}"/>
              </a:ext>
            </a:extLst>
          </p:cNvPr>
          <p:cNvSpPr txBox="1"/>
          <p:nvPr/>
        </p:nvSpPr>
        <p:spPr>
          <a:xfrm>
            <a:off x="838200" y="3940233"/>
            <a:ext cx="43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Book </a:t>
            </a:r>
            <a:r>
              <a:rPr lang="ko-KR" altLang="en-US" b="1" dirty="0"/>
              <a:t>객체의 인스턴스 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F86ED6-FFD3-4AA0-A90E-246310D0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0311"/>
            <a:ext cx="6909262" cy="13277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593C8F-877D-4ADD-89E1-C3EC2FF75959}"/>
              </a:ext>
            </a:extLst>
          </p:cNvPr>
          <p:cNvSpPr/>
          <p:nvPr/>
        </p:nvSpPr>
        <p:spPr>
          <a:xfrm>
            <a:off x="1712422" y="2136371"/>
            <a:ext cx="423949" cy="997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C2F9A-D5B5-4470-8CEF-47C0CAE57B54}"/>
              </a:ext>
            </a:extLst>
          </p:cNvPr>
          <p:cNvSpPr txBox="1"/>
          <p:nvPr/>
        </p:nvSpPr>
        <p:spPr>
          <a:xfrm>
            <a:off x="2693324" y="3295702"/>
            <a:ext cx="399981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생성자 함수의 </a:t>
            </a:r>
            <a:r>
              <a:rPr lang="en-US" altLang="ko-KR" sz="1400" dirty="0">
                <a:solidFill>
                  <a:srgbClr val="0070C0"/>
                </a:solidFill>
              </a:rPr>
              <a:t>this</a:t>
            </a:r>
            <a:r>
              <a:rPr lang="ko-KR" altLang="en-US" sz="1400" dirty="0">
                <a:solidFill>
                  <a:srgbClr val="0070C0"/>
                </a:solidFill>
              </a:rPr>
              <a:t>는 객체 자신</a:t>
            </a:r>
            <a:r>
              <a:rPr lang="en-US" altLang="ko-KR" sz="1400" dirty="0">
                <a:solidFill>
                  <a:srgbClr val="0070C0"/>
                </a:solidFill>
              </a:rPr>
              <a:t>(Book)</a:t>
            </a:r>
            <a:r>
              <a:rPr lang="ko-KR" altLang="en-US" sz="1400" dirty="0">
                <a:solidFill>
                  <a:srgbClr val="0070C0"/>
                </a:solidFill>
              </a:rPr>
              <a:t>을 가리킴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ACE9539-1835-4459-BD51-D06F7F73B909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2111065" y="2947229"/>
            <a:ext cx="329089" cy="702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2857D8-E751-2B2D-AA25-05D03274D9E1}"/>
              </a:ext>
            </a:extLst>
          </p:cNvPr>
          <p:cNvSpPr txBox="1"/>
          <p:nvPr/>
        </p:nvSpPr>
        <p:spPr>
          <a:xfrm>
            <a:off x="306647" y="319086"/>
            <a:ext cx="8146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생성자 함수를 사용해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6624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25C9E-365B-3243-97B6-EB025E45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534743" y="1124882"/>
            <a:ext cx="921123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객체는 자료를 저장하고 처리하는 기본 단위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</a:t>
            </a:r>
            <a:r>
              <a:rPr lang="en-US" altLang="ko-KR" dirty="0"/>
              <a:t> </a:t>
            </a:r>
            <a:r>
              <a:rPr lang="ko-KR" altLang="en-US" dirty="0"/>
              <a:t>프로그램에서 인식할 수 있는 모든 대상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복합 자료형 </a:t>
            </a:r>
            <a:r>
              <a:rPr lang="en-US" altLang="ko-KR" dirty="0"/>
              <a:t>(</a:t>
            </a:r>
            <a:r>
              <a:rPr lang="ko-KR" altLang="en-US" dirty="0"/>
              <a:t>객체 안에 숫자</a:t>
            </a:r>
            <a:r>
              <a:rPr lang="en-US" altLang="ko-KR" dirty="0"/>
              <a:t>, </a:t>
            </a:r>
            <a:r>
              <a:rPr lang="ko-KR" altLang="en-US" dirty="0"/>
              <a:t>문자열 등 여러 가지 자료형이 포함됨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901B07-DE90-4D9F-9624-B0E88443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1" y="2630889"/>
            <a:ext cx="4277930" cy="1735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9B1DB-0F10-437A-A494-CD7D568B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57" y="3800572"/>
            <a:ext cx="1957425" cy="150818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3E860D0-41C8-49CF-9968-50FA5BA7A482}"/>
              </a:ext>
            </a:extLst>
          </p:cNvPr>
          <p:cNvSpPr/>
          <p:nvPr/>
        </p:nvSpPr>
        <p:spPr>
          <a:xfrm>
            <a:off x="5326895" y="3335542"/>
            <a:ext cx="593329" cy="3651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AE500F-8B17-45FB-9BA7-FE908D3C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21" y="2919846"/>
            <a:ext cx="3421241" cy="1666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56FBE-7BEF-7FAE-FBDC-6C03D1B94B3C}"/>
              </a:ext>
            </a:extLst>
          </p:cNvPr>
          <p:cNvSpPr txBox="1"/>
          <p:nvPr/>
        </p:nvSpPr>
        <p:spPr>
          <a:xfrm>
            <a:off x="306648" y="319086"/>
            <a:ext cx="2501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9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988840"/>
            <a:ext cx="3736333" cy="3233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2024" y="3198169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 </a:t>
            </a:r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기능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과 </a:t>
            </a:r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을 가지는 것</a:t>
            </a:r>
            <a:endParaRPr lang="en-US" altLang="ko-KR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C23E6-54D7-5CB6-5136-B1D4210D33AD}"/>
              </a:ext>
            </a:extLst>
          </p:cNvPr>
          <p:cNvSpPr txBox="1"/>
          <p:nvPr/>
        </p:nvSpPr>
        <p:spPr>
          <a:xfrm>
            <a:off x="306647" y="319086"/>
            <a:ext cx="2839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00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349785" y="1373766"/>
            <a:ext cx="9211236" cy="387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내장 객체</a:t>
            </a:r>
            <a:r>
              <a:rPr lang="en-US" altLang="ko-KR" sz="2000" b="1" dirty="0"/>
              <a:t>(built-in object)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미리 정의되어 있는 개체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문서 뿐만 아니라 웹 문서 안에 포함된 이미지</a:t>
            </a:r>
            <a:r>
              <a:rPr lang="en-US" altLang="ko-KR" dirty="0"/>
              <a:t>·</a:t>
            </a:r>
            <a:r>
              <a:rPr lang="ko-KR" altLang="en-US" dirty="0"/>
              <a:t>링크</a:t>
            </a:r>
            <a:r>
              <a:rPr lang="en-US" altLang="ko-KR" dirty="0"/>
              <a:t>·</a:t>
            </a:r>
            <a:r>
              <a:rPr lang="ko-KR" altLang="en-US" dirty="0"/>
              <a:t>텍스트 필드 등을 모두 별도의 객체로 관리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브라우저 객체 모델 </a:t>
            </a:r>
            <a:r>
              <a:rPr lang="en-US" altLang="ko-KR" dirty="0"/>
              <a:t>:</a:t>
            </a:r>
            <a:r>
              <a:rPr lang="ko-KR" altLang="en-US" dirty="0"/>
              <a:t> 웹 브라우저 정보를 객체로 관리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사용자 정의 객체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필요할 때마다 사용자가 직접 만드는 객체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E7F08-9A44-0AF9-A264-3647557AECC1}"/>
              </a:ext>
            </a:extLst>
          </p:cNvPr>
          <p:cNvSpPr txBox="1"/>
          <p:nvPr/>
        </p:nvSpPr>
        <p:spPr>
          <a:xfrm>
            <a:off x="306647" y="319086"/>
            <a:ext cx="4744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종류</a:t>
            </a:r>
          </a:p>
        </p:txBody>
      </p:sp>
    </p:spTree>
    <p:extLst>
      <p:ext uri="{BB962C8B-B14F-4D97-AF65-F5344CB8AC3E}">
        <p14:creationId xmlns:p14="http://schemas.microsoft.com/office/powerpoint/2010/main" val="22631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48986" y="1591801"/>
            <a:ext cx="8412088" cy="3179473"/>
            <a:chOff x="968156" y="2420888"/>
            <a:chExt cx="6030416" cy="3179473"/>
          </a:xfrm>
        </p:grpSpPr>
        <p:grpSp>
          <p:nvGrpSpPr>
            <p:cNvPr id="8" name="그룹 7"/>
            <p:cNvGrpSpPr/>
            <p:nvPr/>
          </p:nvGrpSpPr>
          <p:grpSpPr>
            <a:xfrm>
              <a:off x="968156" y="2420888"/>
              <a:ext cx="3891876" cy="2810141"/>
              <a:chOff x="899592" y="2023929"/>
              <a:chExt cx="3891876" cy="281014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99592" y="2023929"/>
                <a:ext cx="1731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①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내장 객체</a:t>
                </a:r>
                <a:endParaRPr lang="en-US" altLang="ko-KR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899592" y="3198167"/>
                <a:ext cx="38918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②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브라우저 객체 모델</a:t>
                </a:r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(BOM)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99592" y="4372405"/>
                <a:ext cx="35974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③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문서 객체 모델</a:t>
                </a:r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(DOM)</a:t>
                </a: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968156" y="2882553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문자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(String),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날짜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(Date),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배열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(Array),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수학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(Math), …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8156" y="4056791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window, screen, location, history, navigator, …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68156" y="5231029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&lt;html&gt;, &lt;head&gt;, &lt;body&gt;, … 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DC4B04-6CD8-C5A6-FD6C-00D71E48094C}"/>
              </a:ext>
            </a:extLst>
          </p:cNvPr>
          <p:cNvSpPr txBox="1"/>
          <p:nvPr/>
        </p:nvSpPr>
        <p:spPr>
          <a:xfrm>
            <a:off x="306647" y="319086"/>
            <a:ext cx="4744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종류</a:t>
            </a:r>
          </a:p>
        </p:txBody>
      </p:sp>
    </p:spTree>
    <p:extLst>
      <p:ext uri="{BB962C8B-B14F-4D97-AF65-F5344CB8AC3E}">
        <p14:creationId xmlns:p14="http://schemas.microsoft.com/office/powerpoint/2010/main" val="7054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33E152-E3AB-42F3-38DC-077B26C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객체란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947F-7737-D5A5-39FC-19CAD88F2FBC}"/>
              </a:ext>
            </a:extLst>
          </p:cNvPr>
          <p:cNvSpPr txBox="1"/>
          <p:nvPr/>
        </p:nvSpPr>
        <p:spPr>
          <a:xfrm>
            <a:off x="827313" y="1383715"/>
            <a:ext cx="80293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프로그래밍에서 ‘</a:t>
            </a:r>
            <a:r>
              <a:rPr lang="ko-KR" altLang="en-US" sz="1600" dirty="0" err="1"/>
              <a:t>객체’는</a:t>
            </a:r>
            <a:r>
              <a:rPr lang="ko-KR" altLang="en-US" sz="1600" dirty="0"/>
              <a:t> 데이터를 저장하고 처리하는 기본 단위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객체는 관련된 정보와 동작을 함께 모아 놓은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BB40F-766E-CCB6-D1E8-BBA5F0CE5F6D}"/>
              </a:ext>
            </a:extLst>
          </p:cNvPr>
          <p:cNvSpPr txBox="1"/>
          <p:nvPr/>
        </p:nvSpPr>
        <p:spPr>
          <a:xfrm>
            <a:off x="827313" y="2664714"/>
            <a:ext cx="103632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내장 객체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프로그래밍을 할 때 자주 사용하는 요소들을 자바스크립트에서 미리 정의해 놓은 객체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문서 객체 모델</a:t>
            </a:r>
            <a:r>
              <a:rPr lang="en-US" altLang="ko-KR" sz="1600" dirty="0"/>
              <a:t>(DOM) : </a:t>
            </a:r>
            <a:r>
              <a:rPr lang="ko-KR" altLang="en-US" sz="1600" dirty="0"/>
              <a:t>웹 문서 자체도 객체이고 웹 문서에 포함된 이미지와 링크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필드 등은 모두 이미지 객체</a:t>
            </a:r>
            <a:r>
              <a:rPr lang="en-US" altLang="ko-KR" sz="1600" dirty="0"/>
              <a:t>, </a:t>
            </a:r>
            <a:r>
              <a:rPr lang="ko-KR" altLang="en-US" sz="1600" dirty="0"/>
              <a:t>링크 객체</a:t>
            </a:r>
            <a:r>
              <a:rPr lang="en-US" altLang="ko-KR" sz="1600" dirty="0"/>
              <a:t>, </a:t>
            </a:r>
            <a:r>
              <a:rPr lang="ko-KR" altLang="en-US" sz="1600" dirty="0"/>
              <a:t>폼 객체처럼 각각 별도의 객체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브라우저 객체 모델 </a:t>
            </a:r>
            <a:r>
              <a:rPr lang="en-US" altLang="ko-KR" sz="1600" dirty="0"/>
              <a:t>: </a:t>
            </a:r>
            <a:r>
              <a:rPr lang="ko-KR" altLang="en-US" sz="1600" dirty="0"/>
              <a:t>웹 브라우저에서 사용하는 정보도 객체로 지정되어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 정의 객체 </a:t>
            </a:r>
            <a:r>
              <a:rPr lang="en-US" altLang="ko-KR" sz="1600" dirty="0"/>
              <a:t>:</a:t>
            </a:r>
            <a:r>
              <a:rPr lang="ko-KR" altLang="en-US" sz="1600" dirty="0"/>
              <a:t> 필요할 때마다 사용자가 만들어 사용하는 객체</a:t>
            </a:r>
          </a:p>
        </p:txBody>
      </p:sp>
    </p:spTree>
    <p:extLst>
      <p:ext uri="{BB962C8B-B14F-4D97-AF65-F5344CB8AC3E}">
        <p14:creationId xmlns:p14="http://schemas.microsoft.com/office/powerpoint/2010/main" val="417997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712427" y="1337397"/>
            <a:ext cx="9211236" cy="470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프로퍼티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property)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객체에 담고 있는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객체명</a:t>
            </a:r>
            <a:r>
              <a:rPr lang="en-US" altLang="ko-KR" dirty="0"/>
              <a:t>.</a:t>
            </a:r>
            <a:r>
              <a:rPr lang="ko-KR" altLang="en-US" dirty="0" err="1"/>
              <a:t>속성명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Navigator </a:t>
            </a:r>
            <a:r>
              <a:rPr lang="ko-KR" altLang="en-US" dirty="0"/>
              <a:t>객체에 있는 </a:t>
            </a:r>
            <a:r>
              <a:rPr lang="en-US" altLang="ko-KR" dirty="0"/>
              <a:t>vendor </a:t>
            </a:r>
            <a:r>
              <a:rPr lang="ko-KR" altLang="en-US" dirty="0"/>
              <a:t>속성이 궁금하다면</a:t>
            </a:r>
            <a:r>
              <a:rPr lang="en-US" altLang="ko-KR" dirty="0"/>
              <a:t>? </a:t>
            </a:r>
            <a:r>
              <a:rPr lang="en-US" altLang="ko-KR" dirty="0" err="1"/>
              <a:t>navigator.vendor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메서드</a:t>
            </a:r>
            <a:r>
              <a:rPr lang="en-US" altLang="ko-KR" sz="2000" b="1" dirty="0"/>
              <a:t>(method)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객체의 동작을 정의한 함수 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안의 함수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Window </a:t>
            </a:r>
            <a:r>
              <a:rPr lang="ko-KR" altLang="en-US" dirty="0"/>
              <a:t>객체에는 알림</a:t>
            </a:r>
            <a:r>
              <a:rPr lang="en-US" altLang="ko-KR" dirty="0"/>
              <a:t> </a:t>
            </a:r>
            <a:r>
              <a:rPr lang="ko-KR" altLang="en-US" dirty="0"/>
              <a:t>창을 표시하는 </a:t>
            </a:r>
            <a:r>
              <a:rPr lang="en-US" altLang="ko-KR" dirty="0"/>
              <a:t>alert() </a:t>
            </a:r>
            <a:r>
              <a:rPr lang="ko-KR" altLang="en-US" dirty="0"/>
              <a:t>메서드가 있다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window.alert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window </a:t>
            </a:r>
            <a:r>
              <a:rPr lang="ko-KR" altLang="en-US" dirty="0">
                <a:sym typeface="Wingdings" panose="05000000000000000000" pitchFamily="2" charset="2"/>
              </a:rPr>
              <a:t>객체는 최상위 객체이므로 </a:t>
            </a:r>
            <a:r>
              <a:rPr lang="en-US" altLang="ko-KR" dirty="0">
                <a:sym typeface="Wingdings" panose="05000000000000000000" pitchFamily="2" charset="2"/>
              </a:rPr>
              <a:t>window. </a:t>
            </a:r>
            <a:r>
              <a:rPr lang="ko-KR" altLang="en-US" dirty="0">
                <a:sym typeface="Wingdings" panose="05000000000000000000" pitchFamily="2" charset="2"/>
              </a:rPr>
              <a:t>생략하고 그냥 </a:t>
            </a:r>
            <a:r>
              <a:rPr lang="en-US" altLang="ko-KR" dirty="0">
                <a:sym typeface="Wingdings" panose="05000000000000000000" pitchFamily="2" charset="2"/>
              </a:rPr>
              <a:t>alert()</a:t>
            </a:r>
            <a:r>
              <a:rPr lang="ko-KR" altLang="en-US" dirty="0">
                <a:sym typeface="Wingdings" panose="05000000000000000000" pitchFamily="2" charset="2"/>
              </a:rPr>
              <a:t>라고 쓸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A0C02-1177-357C-6339-8E6D0EE3C21F}"/>
              </a:ext>
            </a:extLst>
          </p:cNvPr>
          <p:cNvSpPr txBox="1"/>
          <p:nvPr/>
        </p:nvSpPr>
        <p:spPr>
          <a:xfrm>
            <a:off x="306648" y="319086"/>
            <a:ext cx="3133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5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1178980" y="1681855"/>
            <a:ext cx="9211236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프로토타입과 인스턴스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프로토타입 </a:t>
            </a:r>
            <a:r>
              <a:rPr lang="en-US" altLang="ko-KR" dirty="0"/>
              <a:t>:</a:t>
            </a:r>
            <a:r>
              <a:rPr lang="ko-KR" altLang="en-US" dirty="0"/>
              <a:t> 객체의 속성과 메서드를 </a:t>
            </a:r>
            <a:r>
              <a:rPr lang="ko-KR" altLang="en-US" dirty="0" err="1"/>
              <a:t>모아놓은</a:t>
            </a:r>
            <a:r>
              <a:rPr lang="ko-KR" altLang="en-US" dirty="0"/>
              <a:t>  틀 같은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인스턴스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프로포타입으로</a:t>
            </a:r>
            <a:r>
              <a:rPr lang="ko-KR" altLang="en-US" dirty="0"/>
              <a:t> 찍어낸 객체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프로토타입의 속성과 함수를 똑같이 사용함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2C02A-4D06-AA47-A0A6-3F001440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1196"/>
            <a:ext cx="5059041" cy="3367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9A2A47-A6AB-357A-DD80-ED3D95170C8F}"/>
              </a:ext>
            </a:extLst>
          </p:cNvPr>
          <p:cNvSpPr txBox="1"/>
          <p:nvPr/>
        </p:nvSpPr>
        <p:spPr>
          <a:xfrm>
            <a:off x="306648" y="319086"/>
            <a:ext cx="3133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11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963</TotalTime>
  <Words>501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KoPubWorld돋움체 Bold</vt:lpstr>
      <vt:lpstr>Tmon몬소리OTF Black</vt:lpstr>
      <vt:lpstr>맑은 고딕</vt:lpstr>
      <vt:lpstr>Arial</vt:lpstr>
      <vt:lpstr>Wingdings</vt:lpstr>
      <vt:lpstr>Office 테마</vt:lpstr>
      <vt:lpstr>PowerPoint 프레젠테이션</vt:lpstr>
      <vt:lpstr>01[HTML+CSS+ JAVASCRIPT] 객체</vt:lpstr>
      <vt:lpstr>PowerPoint 프레젠테이션</vt:lpstr>
      <vt:lpstr>PowerPoint 프레젠테이션</vt:lpstr>
      <vt:lpstr>PowerPoint 프레젠테이션</vt:lpstr>
      <vt:lpstr>PowerPoint 프레젠테이션</vt:lpstr>
      <vt:lpstr>객체란</vt:lpstr>
      <vt:lpstr>PowerPoint 프레젠테이션</vt:lpstr>
      <vt:lpstr>PowerPoint 프레젠테이션</vt:lpstr>
      <vt:lpstr>01[HTML+CSS+ JAVASCRIPT] 인스턴스 생성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객체 만들기</dc:title>
  <dc:creator>KoKyunghee</dc:creator>
  <cp:lastModifiedBy>이 호진</cp:lastModifiedBy>
  <cp:revision>25</cp:revision>
  <dcterms:created xsi:type="dcterms:W3CDTF">2022-11-04T05:29:25Z</dcterms:created>
  <dcterms:modified xsi:type="dcterms:W3CDTF">2023-05-26T02:40:53Z</dcterms:modified>
</cp:coreProperties>
</file>