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1" r:id="rId2"/>
    <p:sldId id="23272" r:id="rId3"/>
    <p:sldId id="23186" r:id="rId4"/>
    <p:sldId id="23187" r:id="rId5"/>
    <p:sldId id="23189" r:id="rId6"/>
    <p:sldId id="23191" r:id="rId7"/>
    <p:sldId id="23192" r:id="rId8"/>
    <p:sldId id="23274" r:id="rId9"/>
    <p:sldId id="23193" r:id="rId10"/>
    <p:sldId id="23195" r:id="rId11"/>
    <p:sldId id="23275" r:id="rId12"/>
    <p:sldId id="23197" r:id="rId13"/>
    <p:sldId id="23276" r:id="rId14"/>
    <p:sldId id="23277" r:id="rId15"/>
    <p:sldId id="23199" r:id="rId16"/>
    <p:sldId id="23278" r:id="rId17"/>
    <p:sldId id="23200" r:id="rId18"/>
    <p:sldId id="23201" r:id="rId19"/>
    <p:sldId id="23202" r:id="rId20"/>
    <p:sldId id="23204" r:id="rId21"/>
    <p:sldId id="23273" r:id="rId22"/>
    <p:sldId id="23203" r:id="rId23"/>
    <p:sldId id="23221" r:id="rId24"/>
    <p:sldId id="23216" r:id="rId25"/>
    <p:sldId id="23218" r:id="rId26"/>
    <p:sldId id="2322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28C2-EBA0-E85B-4BDC-48D42ACF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4555A-77AB-ACD9-A066-EF873E77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D105-DF40-DAB4-B576-EAF11D3D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03009-A0CE-7D84-FC4E-EC211BD1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A8BBB-39EA-01E5-29C8-7B3A0A27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B0171-94E4-BC87-2524-060F532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18939-BFE2-89C6-DA58-3709186F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EE77C-7D05-BD7E-0B61-D6265E2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72F7-B2AD-99AC-23B1-6F422773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F09C6-B525-929E-42A7-5756BD28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C8FCB-A45D-ABE5-8EC7-E5F23146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12B8A-574D-C02F-866E-0E0E3405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F0D33-89E8-8F15-A99C-8D7CF0E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1BD6-326E-71D0-254C-B28CF3E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1B6A4-AC11-918A-BFF9-8B71934A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FAAF-AD40-205C-EE03-BF805D1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D50C3-7A7D-7C01-2425-D332D3FB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608D-3054-A091-8FDB-1701888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E2D7D-BBC0-76B2-4FC3-6B72C26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81987-6CA1-DE51-8D5B-7114FEF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1C0E2-BAF8-82A9-3193-B2AE289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D8390-6EE8-61B7-FE1F-839A8B8A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48CF-2789-7BD7-1C2B-52F3C00E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91583-F833-F6E3-6906-2CDDD38B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89169-3F4D-E733-8DDD-CD96F60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11C1-768F-A5A4-EC28-C6102193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9C44-7FFD-C6E4-C631-D8E6B044C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111BA-D8E5-1032-28D2-636348EE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1C8E-3FF4-0BB3-27B2-7BBB207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C9C35-613B-52D8-8E94-49EDCF6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E694D-759C-EC5C-1A47-0F4E676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CFDA-DF2F-D7E6-7533-666D620B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42742-B5CD-9679-071B-A36347EF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4952-549B-B5AA-FF43-934F2D55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2D37D-5E27-2FED-A154-48BAEB92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8BC2E-0D88-D233-5E56-D9FDCF0D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F41A8-F145-F6AA-0050-8E5EA52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5988F-C30B-120C-7CFC-D0CA3FC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B0123-E26E-4C44-B0B5-237E9AC8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9572-44EB-721B-295C-0943C14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F569A-068E-8184-AD52-22E121ED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E2B7A-98B8-B98D-B738-DDFC69D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8843A-3503-B315-AB84-2A83420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7A20B-C73F-5FB3-F560-8ED2DCB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B32E0-0EA0-3599-378A-90F6244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495F-F608-7DF5-9CE0-D35BA7A7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2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945D3-194C-98B7-C6D3-1BE2D9C1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EFC4-A9E6-A707-1482-E3C4FA49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1E4AA-0654-0EFC-9904-66234C0F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705E-6849-F9D9-8BAB-3C520BF0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EA208-ED1E-5193-330B-A442C29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2A953-D981-03DF-61AA-DCCCE33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BD28F-052A-FBE9-DA45-E3FDAA69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BE283-6434-2D1F-94EE-744CD8492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A0EDC-D7F3-D8AB-9054-FADA776D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1DBF7-2B48-2E34-B1CE-D0C87BBC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E8186-0FE0-BB5F-48BD-2E4E352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03F11-0808-8613-D084-7C2936A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2B936-E18F-F1C1-8524-4A1BB7B9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61E2E-7E8D-98E3-AC64-1C717977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F1909-29CF-291A-A18A-7463F505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41F3-0D1B-4C6A-8068-CDB642DF03B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95E5A-D714-1A7D-AC72-A4E933F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ABE1-C6F6-441B-614E-5084D086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331-3.</a:t>
            </a:r>
            <a:r>
              <a:rPr lang="ko-KR" altLang="en-US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서버통신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7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C3B0A6-0ED4-4FB8-FC42-F9AF03F6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630136"/>
            <a:ext cx="4936673" cy="1271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D304A5-F898-190C-5850-DDD07419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89" y="1630136"/>
            <a:ext cx="6038850" cy="392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56E7F-3EFC-1FC7-558D-DBAA0E3F2A08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</p:spTree>
    <p:extLst>
      <p:ext uri="{BB962C8B-B14F-4D97-AF65-F5344CB8AC3E}">
        <p14:creationId xmlns:p14="http://schemas.microsoft.com/office/powerpoint/2010/main" val="36056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9EB45-893C-EE04-25CE-1D2FF250FC3A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A5FD1-61A3-A335-2F65-B7E31C4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8" y="2105025"/>
            <a:ext cx="5695950" cy="26479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F73617-7D9C-680E-C2FD-1C8D043CEEDA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6872-7500-8D6C-30E2-EAB21252A887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http01.html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86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54299" y="1145289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현재 상태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나타낸다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객체에서 서버로 자료를 요청했는지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자료가 도착했는지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사용할 준비가 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등을 알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FB996-03A0-5B09-16E8-567F98B013D7}"/>
              </a:ext>
            </a:extLst>
          </p:cNvPr>
          <p:cNvGraphicFramePr>
            <a:graphicFrameLocks noGrp="1"/>
          </p:cNvGraphicFramePr>
          <p:nvPr/>
        </p:nvGraphicFramePr>
        <p:xfrm>
          <a:off x="699378" y="2100944"/>
          <a:ext cx="8508274" cy="2656112"/>
        </p:xfrm>
        <a:graphic>
          <a:graphicData uri="http://schemas.openxmlformats.org/drawingml/2006/table">
            <a:tbl>
              <a:tblPr firstRow="1" firstCol="1" bandRow="1"/>
              <a:tblGrid>
                <a:gridCol w="1032268">
                  <a:extLst>
                    <a:ext uri="{9D8B030D-6E8A-4147-A177-3AD203B41FA5}">
                      <a16:colId xmlns:a16="http://schemas.microsoft.com/office/drawing/2014/main" val="3812824079"/>
                    </a:ext>
                  </a:extLst>
                </a:gridCol>
                <a:gridCol w="7476006">
                  <a:extLst>
                    <a:ext uri="{9D8B030D-6E8A-4147-A177-3AD203B41FA5}">
                      <a16:colId xmlns:a16="http://schemas.microsoft.com/office/drawing/2014/main" val="1376850914"/>
                    </a:ext>
                  </a:extLst>
                </a:gridCol>
              </a:tblGrid>
              <a:tr h="43542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상태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4208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아직 아무 요청도 하지 않은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3013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서버로 자료를 요청하고 성공한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49177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 요청에 대한 응답으로 헤더가 도착한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598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서버에서 자료들이 로딩 중인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253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자료 처리가 끝나서 프로그램에서 사용할 수 있는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2923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B77BB3-B12E-FAA7-171A-2ADE3227DA1C}"/>
              </a:ext>
            </a:extLst>
          </p:cNvPr>
          <p:cNvSpPr txBox="1"/>
          <p:nvPr/>
        </p:nvSpPr>
        <p:spPr>
          <a:xfrm>
            <a:off x="9541534" y="3013501"/>
            <a:ext cx="24531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2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3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4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1 ...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처럼 순서대로 반복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D9EB9-7888-01B4-AC36-39191B452D15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25538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BE4F9-D433-DBFA-360F-92D72C47F9DD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3A5D1-EC02-77AC-7FEE-472AAABA7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1403" b="15238"/>
          <a:stretch/>
        </p:blipFill>
        <p:spPr bwMode="auto">
          <a:xfrm>
            <a:off x="443563" y="1565218"/>
            <a:ext cx="9040803" cy="186378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CFEDB5-0BF6-1C8F-1528-CECA526F5515}"/>
              </a:ext>
            </a:extLst>
          </p:cNvPr>
          <p:cNvSpPr/>
          <p:nvPr/>
        </p:nvSpPr>
        <p:spPr>
          <a:xfrm>
            <a:off x="767958" y="1705887"/>
            <a:ext cx="2046515" cy="278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11BBB-8D89-0DB4-B1C2-8BDD6F5FB088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6EA34-064A-33AF-D2D2-B0E35A05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" y="1449841"/>
            <a:ext cx="7753350" cy="4524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CEE229-D52D-B4D1-D785-E4567425204C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26C6-3F4D-534B-7A1E-F3F55689B054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http02.html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33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86956" y="1100150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status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상태 코드를 나타내고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statusText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상태에 대한 설명 메시지를 알려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8463759C-6FDB-D267-4966-886CBFAD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51857"/>
              </p:ext>
            </p:extLst>
          </p:nvPr>
        </p:nvGraphicFramePr>
        <p:xfrm>
          <a:off x="492216" y="2271232"/>
          <a:ext cx="8406855" cy="3657820"/>
        </p:xfrm>
        <a:graphic>
          <a:graphicData uri="http://schemas.openxmlformats.org/drawingml/2006/table">
            <a:tbl>
              <a:tblPr firstRow="1" bandRow="1"/>
              <a:tblGrid>
                <a:gridCol w="700507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06561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5640729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36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메시지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Accepted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 Request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Unauthorized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Found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Request Timeout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 Server 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Service Unavailable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33D87C-A763-C801-1BD2-9E087281AA3F}"/>
              </a:ext>
            </a:extLst>
          </p:cNvPr>
          <p:cNvSpPr txBox="1"/>
          <p:nvPr/>
        </p:nvSpPr>
        <p:spPr>
          <a:xfrm>
            <a:off x="268547" y="318343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state,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statusText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18351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C8E5E-446B-FAC3-FE50-9EE5A8C2E2EA}"/>
              </a:ext>
            </a:extLst>
          </p:cNvPr>
          <p:cNvSpPr txBox="1"/>
          <p:nvPr/>
        </p:nvSpPr>
        <p:spPr>
          <a:xfrm>
            <a:off x="268547" y="318343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state,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statusText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7D9B8-2934-A957-A19D-55D32964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8" y="1391330"/>
            <a:ext cx="7029450" cy="461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32A38A-E315-C42C-4FC1-B47EB29C10B4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9192B-AE17-6DA8-32AF-7E0DADBE4EFB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http03.html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733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70628" y="1026972"/>
            <a:ext cx="106919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바뀔 때마다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039CC-7244-A891-76FE-2C57A2B0AF4F}"/>
              </a:ext>
            </a:extLst>
          </p:cNvPr>
          <p:cNvSpPr txBox="1"/>
          <p:nvPr/>
        </p:nvSpPr>
        <p:spPr>
          <a:xfrm>
            <a:off x="370628" y="1667217"/>
            <a:ext cx="80902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요청이 성공적으로 끝났을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실행할 명령은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5E7EA-A452-88FA-1AEF-1CEBBC5293A1}"/>
              </a:ext>
            </a:extLst>
          </p:cNvPr>
          <p:cNvSpPr txBox="1"/>
          <p:nvPr/>
        </p:nvSpPr>
        <p:spPr>
          <a:xfrm>
            <a:off x="370628" y="2515974"/>
            <a:ext cx="710619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 4)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요청이 성공했다면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EF25F-A72F-127A-B48D-ADA055F99CB2}"/>
              </a:ext>
            </a:extLst>
          </p:cNvPr>
          <p:cNvSpPr txBox="1"/>
          <p:nvPr/>
        </p:nvSpPr>
        <p:spPr>
          <a:xfrm>
            <a:off x="5424350" y="2607114"/>
            <a:ext cx="3910149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발생했을 때 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할 함수를 연결한 후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함수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안에서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에 명령을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처리합니다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6A6DB-924F-6E49-09FB-1D29CB084A36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06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06D26-0956-F4C8-E078-26C6A916A0CE}"/>
              </a:ext>
            </a:extLst>
          </p:cNvPr>
          <p:cNvSpPr txBox="1"/>
          <p:nvPr/>
        </p:nvSpPr>
        <p:spPr>
          <a:xfrm>
            <a:off x="677090" y="1270468"/>
            <a:ext cx="109815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요청이 성공했는지를 알려주기 때문에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만약 서버에 없는 파일을 요청하더라도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4.  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요청에 성공하고 서버에서 필요한 파일을 가져왔는지 체크하려면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이면서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200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6F50C-C7AA-524D-638F-AAB795E2D1B2}"/>
              </a:ext>
            </a:extLst>
          </p:cNvPr>
          <p:cNvSpPr txBox="1"/>
          <p:nvPr/>
        </p:nvSpPr>
        <p:spPr>
          <a:xfrm>
            <a:off x="677090" y="2732882"/>
            <a:ext cx="106418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4 &amp;&amp;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200) {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자료가 있고 가져오는 데 성공했다면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24C45-45B0-82AB-37E3-153F637102F3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04AD5-112A-4B67-8E15-3D3B2549EC7A}"/>
              </a:ext>
            </a:extLst>
          </p:cNvPr>
          <p:cNvSpPr txBox="1"/>
          <p:nvPr/>
        </p:nvSpPr>
        <p:spPr>
          <a:xfrm>
            <a:off x="512718" y="1214846"/>
            <a:ext cx="918754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response : </a:t>
            </a:r>
            <a:r>
              <a:rPr lang="ko-KR" altLang="en-US" sz="1600" dirty="0"/>
              <a:t>요청에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응답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responseText</a:t>
            </a:r>
            <a:r>
              <a:rPr lang="en-US" altLang="ko-KR" sz="1600" dirty="0"/>
              <a:t> : </a:t>
            </a:r>
            <a:r>
              <a:rPr lang="ko-KR" altLang="en-US" sz="1600" dirty="0"/>
              <a:t>요청에 대한 응답이 문자열 형태로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프로그래밍에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responseType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응답 데이터의 종류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responseURL</a:t>
            </a:r>
            <a:r>
              <a:rPr lang="en-US" altLang="ko-KR" sz="1600" dirty="0"/>
              <a:t> : </a:t>
            </a:r>
            <a:r>
              <a:rPr lang="ko-KR" altLang="en-US" sz="1600" dirty="0"/>
              <a:t>응답을 보낸 </a:t>
            </a:r>
            <a:r>
              <a:rPr lang="en-US" altLang="ko-KR" sz="1600" dirty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responseXML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같은 형식의 데이터를 받아올 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34DC-64B2-3D71-3DB4-E5465AC975EA}"/>
              </a:ext>
            </a:extLst>
          </p:cNvPr>
          <p:cNvSpPr txBox="1"/>
          <p:nvPr/>
        </p:nvSpPr>
        <p:spPr>
          <a:xfrm>
            <a:off x="582386" y="403665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8728-6C5B-4593-486B-BB5A4FDC4D62}"/>
              </a:ext>
            </a:extLst>
          </p:cNvPr>
          <p:cNvSpPr txBox="1"/>
          <p:nvPr/>
        </p:nvSpPr>
        <p:spPr>
          <a:xfrm>
            <a:off x="512718" y="3569250"/>
            <a:ext cx="819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다음과 같이 입력하면 어떤 값을 가져왔는지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FD940-6508-9BE9-9A67-675CC2D38EB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39373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XMLHttpRequest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53440" y="130615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4)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가져온 값 확인하기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4" y="177094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713D-1B74-ABB9-FDA1-F4BC4ECB1E0A}"/>
              </a:ext>
            </a:extLst>
          </p:cNvPr>
          <p:cNvSpPr txBox="1"/>
          <p:nvPr/>
        </p:nvSpPr>
        <p:spPr>
          <a:xfrm>
            <a:off x="853439" y="2244842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5)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객체로 바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꾸기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6) 12\student.html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문서에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영역을 미리 만들어 두었으므로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영역에 가져온 값을 표시하자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7B5B-EA96-182D-1EBE-A80C915DBEF7}"/>
              </a:ext>
            </a:extLst>
          </p:cNvPr>
          <p:cNvSpPr txBox="1"/>
          <p:nvPr/>
        </p:nvSpPr>
        <p:spPr>
          <a:xfrm>
            <a:off x="888274" y="3252634"/>
            <a:ext cx="10833464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document.getElementById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("result").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`${students.name}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학생은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students.grade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학년입니다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D2Coding" panose="020B0609020101020101" pitchFamily="49" charset="-127"/>
                <a:cs typeface="맑은 고딕" panose="020B0503020000020004" pitchFamily="50" charset="-127"/>
              </a:rPr>
              <a:t> 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54248-D70A-81E7-E781-2763E5C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3"/>
          <a:stretch/>
        </p:blipFill>
        <p:spPr bwMode="auto">
          <a:xfrm>
            <a:off x="888274" y="4299553"/>
            <a:ext cx="4817655" cy="22636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D4DF3-441F-8238-98EC-E1B2F7B9D2B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8895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2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994B3D-350F-E47C-1395-5714CD1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31" y="4190244"/>
            <a:ext cx="3057952" cy="2172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7DE19-D709-5FB9-01D1-EDF8A6476C6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79B272-5823-B32C-2342-14E9F906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2" y="1246197"/>
            <a:ext cx="6347105" cy="52466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ADD40-C986-9FDA-083C-32CECF460C19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3921-EE41-8FDC-F665-B25D195C11EF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http04.html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32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367937" y="1082041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student-2.js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40A7F-351D-6DDD-D9DE-6CC58A28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5" y="1890449"/>
            <a:ext cx="4382645" cy="4070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03A41-2E42-1E56-E706-42CCF8E1B1D6}"/>
              </a:ext>
            </a:extLst>
          </p:cNvPr>
          <p:cNvSpPr txBox="1"/>
          <p:nvPr/>
        </p:nvSpPr>
        <p:spPr>
          <a:xfrm>
            <a:off x="5974080" y="3429000"/>
            <a:ext cx="25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12\student-2.json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5E492A-9EC9-FCD1-3006-288CCE5480B7}"/>
              </a:ext>
            </a:extLst>
          </p:cNvPr>
          <p:cNvCxnSpPr/>
          <p:nvPr/>
        </p:nvCxnSpPr>
        <p:spPr>
          <a:xfrm flipH="1">
            <a:off x="5242560" y="36140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D103BD-DC0B-1217-041F-EF669978F920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</p:spTree>
    <p:extLst>
      <p:ext uri="{BB962C8B-B14F-4D97-AF65-F5344CB8AC3E}">
        <p14:creationId xmlns:p14="http://schemas.microsoft.com/office/powerpoint/2010/main" val="291355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A2637-F7B8-28AB-C53F-46BD1BDCE47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CF44FA-EFA9-1038-CA11-4E1009A0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2" y="1375683"/>
            <a:ext cx="9077325" cy="49339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124691-CF01-E6DB-8616-DE25CE46F4EB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5980D-EBFB-530C-8592-CF4446F99B85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http05.html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1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BC02-52D2-E4B8-6CEB-918CE570C7AB}"/>
              </a:ext>
            </a:extLst>
          </p:cNvPr>
          <p:cNvSpPr txBox="1"/>
          <p:nvPr/>
        </p:nvSpPr>
        <p:spPr>
          <a:xfrm>
            <a:off x="844731" y="766354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여러 개인 정보를 가져오면 </a:t>
            </a:r>
            <a:r>
              <a:rPr lang="ko-KR" altLang="en-US" sz="1600" dirty="0" err="1"/>
              <a:t>결괏값에는</a:t>
            </a:r>
            <a:r>
              <a:rPr lang="ko-KR" altLang="en-US" sz="1600" dirty="0"/>
              <a:t> 어떻게 정보가 저장될까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2B74-E2B7-6502-6E1B-2B48BB3C310F}"/>
              </a:ext>
            </a:extLst>
          </p:cNvPr>
          <p:cNvSpPr txBox="1"/>
          <p:nvPr/>
        </p:nvSpPr>
        <p:spPr>
          <a:xfrm>
            <a:off x="844731" y="1279313"/>
            <a:ext cx="86911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확인해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4BAFA-3A81-56B0-EF2D-8B1FD5C03700}"/>
              </a:ext>
            </a:extLst>
          </p:cNvPr>
          <p:cNvSpPr txBox="1"/>
          <p:nvPr/>
        </p:nvSpPr>
        <p:spPr>
          <a:xfrm>
            <a:off x="844731" y="182222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JSON.parse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xhr.responseText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E5201-D000-F880-1869-19CB41B4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" y="2400511"/>
            <a:ext cx="6402172" cy="305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B1611-6695-2DE3-09AC-7A8E85E4DD22}"/>
              </a:ext>
            </a:extLst>
          </p:cNvPr>
          <p:cNvSpPr txBox="1"/>
          <p:nvPr/>
        </p:nvSpPr>
        <p:spPr>
          <a:xfrm>
            <a:off x="7437120" y="3464396"/>
            <a:ext cx="43194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students</a:t>
            </a:r>
            <a:r>
              <a:rPr lang="ko-KR" altLang="en-US" sz="1600" dirty="0">
                <a:solidFill>
                  <a:srgbClr val="C00000"/>
                </a:solidFill>
              </a:rPr>
              <a:t>는 배열로 저장되어 있고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배열에 있는 객체에 순서대로 접근해서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내용을 가지고 오면 됩니다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E0C2D5-AF38-299B-D57A-3DAF1199BE76}"/>
              </a:ext>
            </a:extLst>
          </p:cNvPr>
          <p:cNvCxnSpPr>
            <a:stCxn id="10" idx="1"/>
          </p:cNvCxnSpPr>
          <p:nvPr/>
        </p:nvCxnSpPr>
        <p:spPr>
          <a:xfrm flipH="1">
            <a:off x="6426926" y="4040740"/>
            <a:ext cx="1010194" cy="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44173D-506D-C9D2-F876-8C9FB9C4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0" y="1491343"/>
            <a:ext cx="4976204" cy="4193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53121-0C4C-572F-2002-7C2F20A84802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26682-8677-D433-A935-12533E15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32" y="1378404"/>
            <a:ext cx="3295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514B6-5D7A-600A-289E-83EBDEB8F148}"/>
              </a:ext>
            </a:extLst>
          </p:cNvPr>
          <p:cNvSpPr txBox="1"/>
          <p:nvPr/>
        </p:nvSpPr>
        <p:spPr>
          <a:xfrm>
            <a:off x="689065" y="1413053"/>
            <a:ext cx="10979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서버로 데이터를 요청하고 서버에서 자료를 받아올 때는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통신이 가능한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객체의 프로퍼티와 메서드를 사용해서 자료를 주고받거나 상태를 체크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페이지 전체가 아니라 필요한 부분만 자료만 가져올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47B1-8030-663F-753B-D6CC3705FA4C}"/>
              </a:ext>
            </a:extLst>
          </p:cNvPr>
          <p:cNvSpPr txBox="1"/>
          <p:nvPr/>
        </p:nvSpPr>
        <p:spPr>
          <a:xfrm>
            <a:off x="2490651" y="33381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XML</a:t>
            </a:r>
            <a:r>
              <a:rPr lang="en-US" altLang="ko-KR" sz="3200" b="1" dirty="0" err="1">
                <a:solidFill>
                  <a:schemeClr val="accent2"/>
                </a:solidFill>
              </a:rPr>
              <a:t>Http</a:t>
            </a:r>
            <a:r>
              <a:rPr lang="en-US" altLang="ko-KR" sz="3200" b="1" dirty="0" err="1"/>
              <a:t>Request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08AE2-8C16-F934-D985-CA1015C23E65}"/>
              </a:ext>
            </a:extLst>
          </p:cNvPr>
          <p:cNvSpPr txBox="1"/>
          <p:nvPr/>
        </p:nvSpPr>
        <p:spPr>
          <a:xfrm>
            <a:off x="1506582" y="4088751"/>
            <a:ext cx="7271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‘XML’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자료를 </a:t>
            </a:r>
            <a:r>
              <a:rPr lang="en-US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‘HTTP’ </a:t>
            </a:r>
            <a:r>
              <a:rPr lang="ko-KR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 사용해서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’Request(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C7F72-F58A-6EA2-04ED-53B77AE26DA3}"/>
              </a:ext>
            </a:extLst>
          </p:cNvPr>
          <p:cNvSpPr txBox="1"/>
          <p:nvPr/>
        </p:nvSpPr>
        <p:spPr>
          <a:xfrm>
            <a:off x="306647" y="319086"/>
            <a:ext cx="6709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XMLHttpRequest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879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D5D63-12DE-F7F9-6D3C-8C3CCF3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-120108"/>
            <a:ext cx="6067697" cy="27955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F40CA-4924-222D-DDEF-BF98E9EC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8"/>
          <a:stretch/>
        </p:blipFill>
        <p:spPr bwMode="auto">
          <a:xfrm>
            <a:off x="1037408" y="2375908"/>
            <a:ext cx="7131232" cy="448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C9181-22EA-3055-0CA7-C61228CFE00C}"/>
              </a:ext>
            </a:extLst>
          </p:cNvPr>
          <p:cNvSpPr/>
          <p:nvPr/>
        </p:nvSpPr>
        <p:spPr>
          <a:xfrm>
            <a:off x="3735977" y="5096079"/>
            <a:ext cx="783771" cy="1506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068B4-F9CA-3FB1-A35B-FA2A6B0645B8}"/>
              </a:ext>
            </a:extLst>
          </p:cNvPr>
          <p:cNvSpPr/>
          <p:nvPr/>
        </p:nvSpPr>
        <p:spPr>
          <a:xfrm>
            <a:off x="4119154" y="3981381"/>
            <a:ext cx="766354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13952-6F12-B296-C95F-BB59D451465C}"/>
              </a:ext>
            </a:extLst>
          </p:cNvPr>
          <p:cNvSpPr txBox="1"/>
          <p:nvPr/>
        </p:nvSpPr>
        <p:spPr>
          <a:xfrm>
            <a:off x="757645" y="1524505"/>
            <a:ext cx="748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new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예약어를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사용해서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인스턴스를 만든다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14298-29BD-418B-16D6-83BC0ADA35A0}"/>
              </a:ext>
            </a:extLst>
          </p:cNvPr>
          <p:cNvSpPr txBox="1"/>
          <p:nvPr/>
        </p:nvSpPr>
        <p:spPr>
          <a:xfrm>
            <a:off x="757645" y="2056973"/>
            <a:ext cx="30828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603D-F1D9-0BDA-C8E6-3F95D7FBF5D4}"/>
              </a:ext>
            </a:extLst>
          </p:cNvPr>
          <p:cNvSpPr txBox="1"/>
          <p:nvPr/>
        </p:nvSpPr>
        <p:spPr>
          <a:xfrm>
            <a:off x="7968342" y="1531709"/>
            <a:ext cx="4467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인스턴스는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xhr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이름을 많이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9A29-A83A-3B38-E49C-A70ABA59AFEC}"/>
              </a:ext>
            </a:extLst>
          </p:cNvPr>
          <p:cNvSpPr txBox="1"/>
          <p:nvPr/>
        </p:nvSpPr>
        <p:spPr>
          <a:xfrm>
            <a:off x="7080068" y="2072362"/>
            <a:ext cx="37011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4276-0B3E-6801-CDB8-5AC7888D7DE0}"/>
              </a:ext>
            </a:extLst>
          </p:cNvPr>
          <p:cNvSpPr txBox="1"/>
          <p:nvPr/>
        </p:nvSpPr>
        <p:spPr>
          <a:xfrm>
            <a:off x="818606" y="2635608"/>
            <a:ext cx="87229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만들면 서버로 자료를 요청하고 자료를 받아올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C7DE0-8F42-754D-A0EB-A3DAAAF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83465"/>
            <a:ext cx="8161231" cy="341332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9FC2D8D-75A7-85D3-5BD4-1A0B7CB49911}"/>
              </a:ext>
            </a:extLst>
          </p:cNvPr>
          <p:cNvCxnSpPr/>
          <p:nvPr/>
        </p:nvCxnSpPr>
        <p:spPr>
          <a:xfrm rot="5400000">
            <a:off x="7663009" y="1798819"/>
            <a:ext cx="401663" cy="191588"/>
          </a:xfrm>
          <a:prstGeom prst="bentConnector3">
            <a:avLst>
              <a:gd name="adj1" fmla="val 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4043-73BA-B7DD-7466-3B67C1D8C24C}"/>
              </a:ext>
            </a:extLst>
          </p:cNvPr>
          <p:cNvSpPr txBox="1"/>
          <p:nvPr/>
        </p:nvSpPr>
        <p:spPr>
          <a:xfrm>
            <a:off x="306647" y="319086"/>
            <a:ext cx="6709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XMLHttpRequest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270147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41285-64C5-5567-CDED-E187D53BD30F}"/>
              </a:ext>
            </a:extLst>
          </p:cNvPr>
          <p:cNvSpPr txBox="1"/>
          <p:nvPr/>
        </p:nvSpPr>
        <p:spPr>
          <a:xfrm>
            <a:off x="707572" y="1257271"/>
            <a:ext cx="102652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자료를 요청할 때 어떤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 자료가 필요한지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그리고 비동기 처리 여부를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73034" y="2068840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open(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방식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 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비동기 여부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73034" y="2711172"/>
            <a:ext cx="1011065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방식을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GET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 하나이고 대문자로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료 위치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요청할 서버의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여부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요청인지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 요청인지의 여부를 판단하는 항목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true -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false –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기본적으로 비동기 처리하므로 따로 지정하지 않으면 비동기로 처리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631FE-226D-1A8C-D37E-C09E6B7C3C8F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Open()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어떤 자료를 가져올지 지정 </a:t>
            </a:r>
          </a:p>
        </p:txBody>
      </p:sp>
    </p:spTree>
    <p:extLst>
      <p:ext uri="{BB962C8B-B14F-4D97-AF65-F5344CB8AC3E}">
        <p14:creationId xmlns:p14="http://schemas.microsoft.com/office/powerpoint/2010/main" val="113730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64326" y="1826331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send(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내용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22811" y="2323874"/>
            <a:ext cx="101106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send()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괄호 안에 들어가는 매개변수는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옵션다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POST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넘길 내용을 매개변수로 넘겨주고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넘기거나 빈 상태로 남겨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둔다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0BCA-3B92-8B0F-6A3B-45A8AD28283A}"/>
              </a:ext>
            </a:extLst>
          </p:cNvPr>
          <p:cNvSpPr txBox="1"/>
          <p:nvPr/>
        </p:nvSpPr>
        <p:spPr>
          <a:xfrm>
            <a:off x="957943" y="3866606"/>
            <a:ext cx="898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GET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이용해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test.txt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파일에 비동기 방식으로 연결하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려면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43381-88D9-B25A-DDAB-49C0C5B0BAE9}"/>
              </a:ext>
            </a:extLst>
          </p:cNvPr>
          <p:cNvSpPr txBox="1"/>
          <p:nvPr/>
        </p:nvSpPr>
        <p:spPr>
          <a:xfrm>
            <a:off x="957943" y="4443416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"test.txt", true);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F46F-6CDF-08AB-6449-4002745E5047}"/>
              </a:ext>
            </a:extLst>
          </p:cNvPr>
          <p:cNvSpPr txBox="1"/>
          <p:nvPr/>
        </p:nvSpPr>
        <p:spPr>
          <a:xfrm>
            <a:off x="631885" y="124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요청을 서버로 보내는 메서드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C642D-C9A2-039A-095A-84FB379A9AE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send()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서버로 요청 전송</a:t>
            </a:r>
          </a:p>
        </p:txBody>
      </p:sp>
    </p:spTree>
    <p:extLst>
      <p:ext uri="{BB962C8B-B14F-4D97-AF65-F5344CB8AC3E}">
        <p14:creationId xmlns:p14="http://schemas.microsoft.com/office/powerpoint/2010/main" val="7384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1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631885" y="1325323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자료는 기본적으로 서버에 저장되어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연습을 위해 사용자 컴퓨터를 서버로 만들어 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VS Code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1A63-2CDE-B265-9434-6CD0B74E0502}"/>
              </a:ext>
            </a:extLst>
          </p:cNvPr>
          <p:cNvSpPr txBox="1"/>
          <p:nvPr/>
        </p:nvSpPr>
        <p:spPr>
          <a:xfrm>
            <a:off x="957943" y="2432719"/>
            <a:ext cx="608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 </a:t>
            </a:r>
            <a:r>
              <a:rPr lang="ko-KR" altLang="en-US" sz="1600" dirty="0"/>
              <a:t>폴더에는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미리 만들어져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976-505F-228C-F7AB-B6969EB90979}"/>
              </a:ext>
            </a:extLst>
          </p:cNvPr>
          <p:cNvSpPr txBox="1"/>
          <p:nvPr/>
        </p:nvSpPr>
        <p:spPr>
          <a:xfrm>
            <a:off x="949234" y="2964218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92727-EE46-D326-F324-9415E71D6F3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</p:spTree>
    <p:extLst>
      <p:ext uri="{BB962C8B-B14F-4D97-AF65-F5344CB8AC3E}">
        <p14:creationId xmlns:p14="http://schemas.microsoft.com/office/powerpoint/2010/main" val="21058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915</Words>
  <Application>Microsoft Office PowerPoint</Application>
  <PresentationFormat>와이드스크린</PresentationFormat>
  <Paragraphs>150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D2Coding</vt:lpstr>
      <vt:lpstr>KoPubWorld돋움체 Bold</vt:lpstr>
      <vt:lpstr>맑은 고딕</vt:lpstr>
      <vt:lpstr>Arial</vt:lpstr>
      <vt:lpstr>Wingdings</vt:lpstr>
      <vt:lpstr>Office 테마</vt:lpstr>
      <vt:lpstr>PowerPoint 프레젠테이션</vt:lpstr>
      <vt:lpstr>01[HTML+CSS+ JAVASCRIPT] XMLHttpRequest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실습2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서버에 접속</dc:title>
  <dc:creator>이 호진</dc:creator>
  <cp:lastModifiedBy>이 호진</cp:lastModifiedBy>
  <cp:revision>7</cp:revision>
  <dcterms:created xsi:type="dcterms:W3CDTF">2023-05-20T15:29:11Z</dcterms:created>
  <dcterms:modified xsi:type="dcterms:W3CDTF">2023-05-29T07:13:02Z</dcterms:modified>
</cp:coreProperties>
</file>