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6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266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2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1267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2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2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2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2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192688" cy="576064"/>
          </a:xfrm>
          <a:prstGeom prst="roundRect">
            <a:avLst>
              <a:gd name="adj" fmla="val 251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2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2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2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2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120680" cy="504056"/>
          </a:xfrm>
          <a:prstGeom prst="roundRect">
            <a:avLst>
              <a:gd name="adj" fmla="val 2476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93ED1-6392-41A2-86A3-906F9A222DB9}" type="datetimeFigureOut">
              <a:rPr lang="fr-FR" smtClean="0"/>
              <a:pPr/>
              <a:t>12/01/2019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699A-0C5E-42E3-9A2D-B9FF05E29D1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RÃ©sultat de recherche d'images pour &quot;microfusÃ©e&quot;"/>
          <p:cNvPicPr>
            <a:picLocks noChangeAspect="1" noChangeArrowheads="1"/>
          </p:cNvPicPr>
          <p:nvPr userDrawn="1"/>
        </p:nvPicPr>
        <p:blipFill>
          <a:blip r:embed="rId13" cstate="print"/>
          <a:srcRect l="26003" r="13991"/>
          <a:stretch>
            <a:fillRect/>
          </a:stretch>
        </p:blipFill>
        <p:spPr bwMode="auto">
          <a:xfrm>
            <a:off x="0" y="4458000"/>
            <a:ext cx="2160240" cy="2400000"/>
          </a:xfrm>
          <a:prstGeom prst="snip1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3" descr="C:\Users\Antoine\Downloads\section espace 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07750" y="0"/>
            <a:ext cx="2600754" cy="76470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 userDrawn="1"/>
        </p:nvSpPr>
        <p:spPr>
          <a:xfrm>
            <a:off x="0" y="764704"/>
            <a:ext cx="9144000" cy="216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fr-FR" sz="28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Trimestre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23528" y="1268760"/>
            <a:ext cx="6096000" cy="1269999"/>
            <a:chOff x="0" y="1396999"/>
            <a:chExt cx="6096000" cy="1269999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0" y="1396999"/>
              <a:ext cx="6096000" cy="12699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1346200" y="1396999"/>
              <a:ext cx="4749800" cy="1269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900" kern="1200" dirty="0" smtClean="0"/>
                <a:t>2</a:t>
              </a:r>
              <a:r>
                <a:rPr lang="fr-FR" sz="1900" kern="1200" baseline="30000" dirty="0" smtClean="0"/>
                <a:t>ème</a:t>
              </a:r>
              <a:r>
                <a:rPr lang="fr-FR" sz="1900" kern="1200" dirty="0" smtClean="0"/>
                <a:t> trimestre</a:t>
              </a:r>
              <a:endParaRPr lang="fr-FR" sz="19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500" kern="1200" dirty="0" smtClean="0"/>
                <a:t> Image de la section : t-shirt, patch</a:t>
              </a:r>
              <a:endParaRPr lang="fr-FR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500" kern="1200" dirty="0" smtClean="0"/>
                <a:t> Deuxième série</a:t>
              </a:r>
              <a:endParaRPr lang="fr-FR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500" kern="1200" dirty="0" smtClean="0"/>
                <a:t> Expérimentation sur l’instrumentation</a:t>
              </a:r>
              <a:endParaRPr lang="fr-FR" sz="1500" kern="1200" dirty="0"/>
            </a:p>
          </p:txBody>
        </p:sp>
      </p:grpSp>
      <p:sp>
        <p:nvSpPr>
          <p:cNvPr id="7" name="Rectangle à coins arrondis 6"/>
          <p:cNvSpPr/>
          <p:nvPr/>
        </p:nvSpPr>
        <p:spPr>
          <a:xfrm>
            <a:off x="419200" y="1395760"/>
            <a:ext cx="1219200" cy="1015999"/>
          </a:xfrm>
          <a:prstGeom prst="roundRect">
            <a:avLst>
              <a:gd name="adj" fmla="val 10000"/>
            </a:avLst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-5341183"/>
              <a:satOff val="23809"/>
              <a:lumOff val="210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</a:t>
            </a:r>
            <a:r>
              <a:rPr lang="fr-FR" dirty="0" err="1" smtClean="0"/>
              <a:t>ebrief</a:t>
            </a:r>
            <a:r>
              <a:rPr lang="fr-FR" dirty="0" smtClean="0"/>
              <a:t> Mk1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980728"/>
            <a:ext cx="5688632" cy="56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55576" y="2492896"/>
            <a:ext cx="7772400" cy="1362075"/>
          </a:xfrm>
        </p:spPr>
        <p:txBody>
          <a:bodyPr/>
          <a:lstStyle/>
          <a:p>
            <a:r>
              <a:rPr lang="fr-FR" dirty="0" smtClean="0"/>
              <a:t>Merci de votre participation !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28</Words>
  <Application>Microsoft Office PowerPoint</Application>
  <PresentationFormat>Affichage à l'écran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2ème Trimestre</vt:lpstr>
      <vt:lpstr>Programme</vt:lpstr>
      <vt:lpstr>Debrief Mk1</vt:lpstr>
      <vt:lpstr>Merci de votre participation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</cp:lastModifiedBy>
  <cp:revision>17</cp:revision>
  <dcterms:created xsi:type="dcterms:W3CDTF">2018-09-21T18:39:55Z</dcterms:created>
  <dcterms:modified xsi:type="dcterms:W3CDTF">2019-01-12T11:49:01Z</dcterms:modified>
</cp:coreProperties>
</file>