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FD328-8957-4158-BE8B-E95990E81CE1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B1FD7D7-3794-47F0-950C-ACAD5EE7613D}">
      <dgm:prSet phldrT="[Texte]"/>
      <dgm:spPr/>
      <dgm:t>
        <a:bodyPr/>
        <a:lstStyle/>
        <a:p>
          <a:r>
            <a:rPr lang="fr-FR" dirty="0" smtClean="0"/>
            <a:t>1</a:t>
          </a:r>
          <a:r>
            <a:rPr lang="fr-FR" baseline="30000" dirty="0" smtClean="0"/>
            <a:t>er</a:t>
          </a:r>
          <a:r>
            <a:rPr lang="fr-FR" dirty="0" smtClean="0"/>
            <a:t> trimestre</a:t>
          </a:r>
          <a:endParaRPr lang="fr-FR" dirty="0"/>
        </a:p>
      </dgm:t>
    </dgm:pt>
    <dgm:pt modelId="{F4C5AAEF-353C-44E6-9EBD-9E9E7C3B9CC8}" type="parTrans" cxnId="{2DE0175D-F4D2-4D71-90C4-D778443E3D30}">
      <dgm:prSet/>
      <dgm:spPr/>
      <dgm:t>
        <a:bodyPr/>
        <a:lstStyle/>
        <a:p>
          <a:endParaRPr lang="fr-FR"/>
        </a:p>
      </dgm:t>
    </dgm:pt>
    <dgm:pt modelId="{E2CB591F-E88F-4E8D-8ED8-D75417A53B2D}" type="sibTrans" cxnId="{2DE0175D-F4D2-4D71-90C4-D778443E3D30}">
      <dgm:prSet/>
      <dgm:spPr/>
      <dgm:t>
        <a:bodyPr/>
        <a:lstStyle/>
        <a:p>
          <a:endParaRPr lang="fr-FR"/>
        </a:p>
      </dgm:t>
    </dgm:pt>
    <dgm:pt modelId="{955FD364-1CB0-4BD2-98A7-B8D31A0D1A6E}">
      <dgm:prSet phldrT="[Texte]"/>
      <dgm:spPr/>
      <dgm:t>
        <a:bodyPr/>
        <a:lstStyle/>
        <a:p>
          <a:r>
            <a:rPr lang="fr-FR" dirty="0" smtClean="0"/>
            <a:t>Matériel de base</a:t>
          </a:r>
          <a:endParaRPr lang="fr-FR" dirty="0"/>
        </a:p>
      </dgm:t>
    </dgm:pt>
    <dgm:pt modelId="{0D8D4FC8-B051-4248-A269-C098A7ADE519}" type="parTrans" cxnId="{502ECCBF-FC34-46AE-A10B-7EB5FE5B5767}">
      <dgm:prSet/>
      <dgm:spPr/>
      <dgm:t>
        <a:bodyPr/>
        <a:lstStyle/>
        <a:p>
          <a:endParaRPr lang="fr-FR"/>
        </a:p>
      </dgm:t>
    </dgm:pt>
    <dgm:pt modelId="{7B7C50C4-CE7A-498F-A495-32DDEAA9E2EE}" type="sibTrans" cxnId="{502ECCBF-FC34-46AE-A10B-7EB5FE5B5767}">
      <dgm:prSet/>
      <dgm:spPr/>
      <dgm:t>
        <a:bodyPr/>
        <a:lstStyle/>
        <a:p>
          <a:endParaRPr lang="fr-FR"/>
        </a:p>
      </dgm:t>
    </dgm:pt>
    <dgm:pt modelId="{430283A4-C477-48E8-9477-BAD3D50C21C9}">
      <dgm:prSet phldrT="[Texte]"/>
      <dgm:spPr/>
      <dgm:t>
        <a:bodyPr/>
        <a:lstStyle/>
        <a:p>
          <a:r>
            <a:rPr lang="fr-FR" dirty="0" smtClean="0"/>
            <a:t>Fabrication des premières microfusées</a:t>
          </a:r>
          <a:endParaRPr lang="fr-FR" dirty="0"/>
        </a:p>
      </dgm:t>
    </dgm:pt>
    <dgm:pt modelId="{170DD8E6-D779-4A6D-ADF0-3B048E1202BB}" type="parTrans" cxnId="{632A5228-15CF-4E7C-9FD1-F99BCC67FCDB}">
      <dgm:prSet/>
      <dgm:spPr/>
      <dgm:t>
        <a:bodyPr/>
        <a:lstStyle/>
        <a:p>
          <a:endParaRPr lang="fr-FR"/>
        </a:p>
      </dgm:t>
    </dgm:pt>
    <dgm:pt modelId="{CA971362-FB5C-4AB2-8328-2D1FB764D181}" type="sibTrans" cxnId="{632A5228-15CF-4E7C-9FD1-F99BCC67FCDB}">
      <dgm:prSet/>
      <dgm:spPr/>
      <dgm:t>
        <a:bodyPr/>
        <a:lstStyle/>
        <a:p>
          <a:endParaRPr lang="fr-FR"/>
        </a:p>
      </dgm:t>
    </dgm:pt>
    <dgm:pt modelId="{2F8FEBF0-9BFC-49FD-94F6-FC97E4384714}">
      <dgm:prSet phldrT="[Texte]"/>
      <dgm:spPr/>
      <dgm:t>
        <a:bodyPr/>
        <a:lstStyle/>
        <a:p>
          <a:r>
            <a:rPr lang="fr-FR" dirty="0" smtClean="0"/>
            <a:t>2</a:t>
          </a:r>
          <a:r>
            <a:rPr lang="fr-FR" baseline="30000" dirty="0" smtClean="0"/>
            <a:t>ème</a:t>
          </a:r>
          <a:r>
            <a:rPr lang="fr-FR" dirty="0" smtClean="0"/>
            <a:t> trimestre</a:t>
          </a:r>
          <a:endParaRPr lang="fr-FR" dirty="0"/>
        </a:p>
      </dgm:t>
    </dgm:pt>
    <dgm:pt modelId="{9C11D078-99CE-4B82-BBB7-55E9B9532F98}" type="parTrans" cxnId="{F377815E-BE1F-4B87-B330-3F7D6C2ADEE4}">
      <dgm:prSet/>
      <dgm:spPr/>
      <dgm:t>
        <a:bodyPr/>
        <a:lstStyle/>
        <a:p>
          <a:endParaRPr lang="fr-FR"/>
        </a:p>
      </dgm:t>
    </dgm:pt>
    <dgm:pt modelId="{39539531-8EC3-4D03-BB25-4B6B93297181}" type="sibTrans" cxnId="{F377815E-BE1F-4B87-B330-3F7D6C2ADEE4}">
      <dgm:prSet/>
      <dgm:spPr/>
      <dgm:t>
        <a:bodyPr/>
        <a:lstStyle/>
        <a:p>
          <a:endParaRPr lang="fr-FR"/>
        </a:p>
      </dgm:t>
    </dgm:pt>
    <dgm:pt modelId="{0B566FCA-404B-43F4-A13B-1E1CCEEDC5E1}">
      <dgm:prSet phldrT="[Texte]"/>
      <dgm:spPr/>
      <dgm:t>
        <a:bodyPr/>
        <a:lstStyle/>
        <a:p>
          <a:r>
            <a:rPr lang="fr-FR" dirty="0" smtClean="0"/>
            <a:t> Image de la section : t-shirt, patch</a:t>
          </a:r>
          <a:endParaRPr lang="fr-FR" dirty="0"/>
        </a:p>
      </dgm:t>
    </dgm:pt>
    <dgm:pt modelId="{A77B59F8-EA01-439C-B812-5A9102B37D03}" type="parTrans" cxnId="{DE99A12C-118D-46AC-AE83-34DD7376A650}">
      <dgm:prSet/>
      <dgm:spPr/>
      <dgm:t>
        <a:bodyPr/>
        <a:lstStyle/>
        <a:p>
          <a:endParaRPr lang="fr-FR"/>
        </a:p>
      </dgm:t>
    </dgm:pt>
    <dgm:pt modelId="{C0B6B9F7-82E8-42EC-AF44-CE81A4BB8564}" type="sibTrans" cxnId="{DE99A12C-118D-46AC-AE83-34DD7376A650}">
      <dgm:prSet/>
      <dgm:spPr/>
      <dgm:t>
        <a:bodyPr/>
        <a:lstStyle/>
        <a:p>
          <a:endParaRPr lang="fr-FR"/>
        </a:p>
      </dgm:t>
    </dgm:pt>
    <dgm:pt modelId="{3CB5C8AD-3D04-4186-82F4-EB01D81411F9}">
      <dgm:prSet phldrT="[Texte]"/>
      <dgm:spPr/>
      <dgm:t>
        <a:bodyPr/>
        <a:lstStyle/>
        <a:p>
          <a:r>
            <a:rPr lang="fr-FR" dirty="0" smtClean="0"/>
            <a:t> Deuxième série</a:t>
          </a:r>
          <a:endParaRPr lang="fr-FR" dirty="0"/>
        </a:p>
      </dgm:t>
    </dgm:pt>
    <dgm:pt modelId="{7AC37333-7E72-42D5-928C-C53D639C83D8}" type="parTrans" cxnId="{8885F28E-3C96-4CE7-A811-5AC7394D34E0}">
      <dgm:prSet/>
      <dgm:spPr/>
      <dgm:t>
        <a:bodyPr/>
        <a:lstStyle/>
        <a:p>
          <a:endParaRPr lang="fr-FR"/>
        </a:p>
      </dgm:t>
    </dgm:pt>
    <dgm:pt modelId="{A6B55056-2303-4D62-9171-77B963E55968}" type="sibTrans" cxnId="{8885F28E-3C96-4CE7-A811-5AC7394D34E0}">
      <dgm:prSet/>
      <dgm:spPr/>
      <dgm:t>
        <a:bodyPr/>
        <a:lstStyle/>
        <a:p>
          <a:endParaRPr lang="fr-FR"/>
        </a:p>
      </dgm:t>
    </dgm:pt>
    <dgm:pt modelId="{348D7C08-34A4-4B54-87C0-EC956945425B}">
      <dgm:prSet phldrT="[Texte]"/>
      <dgm:spPr/>
      <dgm:t>
        <a:bodyPr/>
        <a:lstStyle/>
        <a:p>
          <a:r>
            <a:rPr lang="fr-FR" dirty="0" smtClean="0"/>
            <a:t>3</a:t>
          </a:r>
          <a:r>
            <a:rPr lang="fr-FR" baseline="30000" dirty="0" smtClean="0"/>
            <a:t>ème</a:t>
          </a:r>
          <a:r>
            <a:rPr lang="fr-FR" dirty="0" smtClean="0"/>
            <a:t> trimestre</a:t>
          </a:r>
          <a:endParaRPr lang="fr-FR" dirty="0"/>
        </a:p>
      </dgm:t>
    </dgm:pt>
    <dgm:pt modelId="{038F22E0-99EF-42E6-B463-722D5B71A64E}" type="parTrans" cxnId="{F614DBAE-F9DB-41C7-AD69-B5999441CD35}">
      <dgm:prSet/>
      <dgm:spPr/>
      <dgm:t>
        <a:bodyPr/>
        <a:lstStyle/>
        <a:p>
          <a:endParaRPr lang="fr-FR"/>
        </a:p>
      </dgm:t>
    </dgm:pt>
    <dgm:pt modelId="{FC8FC637-23AF-4A36-8CFD-52657E757A90}" type="sibTrans" cxnId="{F614DBAE-F9DB-41C7-AD69-B5999441CD35}">
      <dgm:prSet/>
      <dgm:spPr/>
      <dgm:t>
        <a:bodyPr/>
        <a:lstStyle/>
        <a:p>
          <a:endParaRPr lang="fr-FR"/>
        </a:p>
      </dgm:t>
    </dgm:pt>
    <dgm:pt modelId="{749FDB2F-F06F-46FB-8D78-FE45042B0F15}">
      <dgm:prSet phldrT="[Texte]"/>
      <dgm:spPr/>
      <dgm:t>
        <a:bodyPr/>
        <a:lstStyle/>
        <a:p>
          <a:r>
            <a:rPr lang="fr-FR" dirty="0" smtClean="0"/>
            <a:t> Poursuite des projets </a:t>
          </a:r>
          <a:endParaRPr lang="fr-FR" dirty="0"/>
        </a:p>
      </dgm:t>
    </dgm:pt>
    <dgm:pt modelId="{F1F1BDB5-6850-4F30-B5C0-216D1A8BD401}" type="parTrans" cxnId="{A2B9B398-8DCD-4E51-9028-CF33E9AD3B00}">
      <dgm:prSet/>
      <dgm:spPr/>
      <dgm:t>
        <a:bodyPr/>
        <a:lstStyle/>
        <a:p>
          <a:endParaRPr lang="fr-FR"/>
        </a:p>
      </dgm:t>
    </dgm:pt>
    <dgm:pt modelId="{E1196434-3954-487E-BED5-DCB0A5117CDE}" type="sibTrans" cxnId="{A2B9B398-8DCD-4E51-9028-CF33E9AD3B00}">
      <dgm:prSet/>
      <dgm:spPr/>
      <dgm:t>
        <a:bodyPr/>
        <a:lstStyle/>
        <a:p>
          <a:endParaRPr lang="fr-FR"/>
        </a:p>
      </dgm:t>
    </dgm:pt>
    <dgm:pt modelId="{4E79A743-D397-420C-A1E8-E0C844941E7F}">
      <dgm:prSet phldrT="[Texte]"/>
      <dgm:spPr/>
      <dgm:t>
        <a:bodyPr/>
        <a:lstStyle/>
        <a:p>
          <a:r>
            <a:rPr lang="fr-FR" dirty="0" smtClean="0"/>
            <a:t> Projet « </a:t>
          </a:r>
          <a:r>
            <a:rPr lang="fr-FR" dirty="0" err="1" smtClean="0"/>
            <a:t>rocketery</a:t>
          </a:r>
          <a:r>
            <a:rPr lang="fr-FR" dirty="0" smtClean="0"/>
            <a:t> challenge »</a:t>
          </a:r>
          <a:endParaRPr lang="fr-FR" dirty="0"/>
        </a:p>
      </dgm:t>
    </dgm:pt>
    <dgm:pt modelId="{8345CE6C-AE5D-4548-8EBD-4DD698B7CEBC}" type="parTrans" cxnId="{69C8674F-F4E2-4FA6-ADE2-1FAD37470BD6}">
      <dgm:prSet/>
      <dgm:spPr/>
      <dgm:t>
        <a:bodyPr/>
        <a:lstStyle/>
        <a:p>
          <a:endParaRPr lang="fr-FR"/>
        </a:p>
      </dgm:t>
    </dgm:pt>
    <dgm:pt modelId="{30B56EAE-F56E-4A29-A8BF-99DB4882DBFE}" type="sibTrans" cxnId="{69C8674F-F4E2-4FA6-ADE2-1FAD37470BD6}">
      <dgm:prSet/>
      <dgm:spPr/>
      <dgm:t>
        <a:bodyPr/>
        <a:lstStyle/>
        <a:p>
          <a:endParaRPr lang="fr-FR"/>
        </a:p>
      </dgm:t>
    </dgm:pt>
    <dgm:pt modelId="{F86E14B6-0C8A-4C21-B822-98781AB27E0F}">
      <dgm:prSet phldrT="[Texte]"/>
      <dgm:spPr/>
      <dgm:t>
        <a:bodyPr/>
        <a:lstStyle/>
        <a:p>
          <a:r>
            <a:rPr lang="fr-FR" dirty="0" smtClean="0"/>
            <a:t>Première campagne de lancement</a:t>
          </a:r>
          <a:endParaRPr lang="fr-FR" dirty="0"/>
        </a:p>
      </dgm:t>
    </dgm:pt>
    <dgm:pt modelId="{3CF853AA-1C49-4DC2-8BB7-111553879FE7}" type="parTrans" cxnId="{19463FEA-316F-44B5-B224-28366E9E5BC1}">
      <dgm:prSet/>
      <dgm:spPr/>
      <dgm:t>
        <a:bodyPr/>
        <a:lstStyle/>
        <a:p>
          <a:endParaRPr lang="fr-FR"/>
        </a:p>
      </dgm:t>
    </dgm:pt>
    <dgm:pt modelId="{C93BCBC6-751C-4086-B9BB-C23EF8B66D6D}" type="sibTrans" cxnId="{19463FEA-316F-44B5-B224-28366E9E5BC1}">
      <dgm:prSet/>
      <dgm:spPr/>
      <dgm:t>
        <a:bodyPr/>
        <a:lstStyle/>
        <a:p>
          <a:endParaRPr lang="fr-FR"/>
        </a:p>
      </dgm:t>
    </dgm:pt>
    <dgm:pt modelId="{8A4006B7-84BD-4E63-BED8-90F697D3E399}">
      <dgm:prSet phldrT="[Texte]"/>
      <dgm:spPr/>
      <dgm:t>
        <a:bodyPr/>
        <a:lstStyle/>
        <a:p>
          <a:r>
            <a:rPr lang="fr-FR" dirty="0" smtClean="0"/>
            <a:t> Expérimentation sur l’instrumentation</a:t>
          </a:r>
          <a:endParaRPr lang="fr-FR" dirty="0"/>
        </a:p>
      </dgm:t>
    </dgm:pt>
    <dgm:pt modelId="{35A9EAA2-6E6B-4F4F-879A-70AB1FB21514}" type="parTrans" cxnId="{7ADEFC74-B41F-47D3-AAB9-66EAB7C8C22C}">
      <dgm:prSet/>
      <dgm:spPr/>
      <dgm:t>
        <a:bodyPr/>
        <a:lstStyle/>
        <a:p>
          <a:endParaRPr lang="fr-FR"/>
        </a:p>
      </dgm:t>
    </dgm:pt>
    <dgm:pt modelId="{29285B93-91CA-4D27-A6B5-5A1E1A203253}" type="sibTrans" cxnId="{7ADEFC74-B41F-47D3-AAB9-66EAB7C8C22C}">
      <dgm:prSet/>
      <dgm:spPr/>
      <dgm:t>
        <a:bodyPr/>
        <a:lstStyle/>
        <a:p>
          <a:endParaRPr lang="fr-FR"/>
        </a:p>
      </dgm:t>
    </dgm:pt>
    <dgm:pt modelId="{CF005620-F16F-4D3A-9A42-36806006C086}">
      <dgm:prSet phldrT="[Texte]"/>
      <dgm:spPr/>
      <dgm:t>
        <a:bodyPr/>
        <a:lstStyle/>
        <a:p>
          <a:r>
            <a:rPr lang="fr-FR" dirty="0" smtClean="0"/>
            <a:t> Dernière campagne (élargie) pour le concours</a:t>
          </a:r>
          <a:endParaRPr lang="fr-FR" dirty="0"/>
        </a:p>
      </dgm:t>
    </dgm:pt>
    <dgm:pt modelId="{8319F67E-414B-4255-A51C-2DC93F166DCA}" type="parTrans" cxnId="{DE6EF486-E5CF-486D-A226-9CBAA1829EFC}">
      <dgm:prSet/>
      <dgm:spPr/>
      <dgm:t>
        <a:bodyPr/>
        <a:lstStyle/>
        <a:p>
          <a:endParaRPr lang="fr-FR"/>
        </a:p>
      </dgm:t>
    </dgm:pt>
    <dgm:pt modelId="{7B762BDA-E4DC-46DB-9528-4343DFEA3ACB}" type="sibTrans" cxnId="{DE6EF486-E5CF-486D-A226-9CBAA1829EFC}">
      <dgm:prSet/>
      <dgm:spPr/>
      <dgm:t>
        <a:bodyPr/>
        <a:lstStyle/>
        <a:p>
          <a:endParaRPr lang="fr-FR"/>
        </a:p>
      </dgm:t>
    </dgm:pt>
    <dgm:pt modelId="{4753B201-5A63-4361-BCB0-1F0199B0FB77}" type="pres">
      <dgm:prSet presAssocID="{815FD328-8957-4158-BE8B-E95990E81CE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9B22C9-6897-4996-9B43-891A1EF4C6CB}" type="pres">
      <dgm:prSet presAssocID="{7B1FD7D7-3794-47F0-950C-ACAD5EE7613D}" presName="comp" presStyleCnt="0"/>
      <dgm:spPr/>
    </dgm:pt>
    <dgm:pt modelId="{57C4E806-7F09-467F-AC75-8ABA5DCB3D05}" type="pres">
      <dgm:prSet presAssocID="{7B1FD7D7-3794-47F0-950C-ACAD5EE7613D}" presName="box" presStyleLbl="node1" presStyleIdx="0" presStyleCnt="3"/>
      <dgm:spPr/>
      <dgm:t>
        <a:bodyPr/>
        <a:lstStyle/>
        <a:p>
          <a:endParaRPr lang="fr-FR"/>
        </a:p>
      </dgm:t>
    </dgm:pt>
    <dgm:pt modelId="{ABCD63B1-CE12-42C4-BA42-B3C8FCDFB48C}" type="pres">
      <dgm:prSet presAssocID="{7B1FD7D7-3794-47F0-950C-ACAD5EE7613D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C601293-632E-4C61-96EE-E29B3CA921DC}" type="pres">
      <dgm:prSet presAssocID="{7B1FD7D7-3794-47F0-950C-ACAD5EE7613D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94CF01-33E8-46F3-911D-C7D0E6ECA7D1}" type="pres">
      <dgm:prSet presAssocID="{E2CB591F-E88F-4E8D-8ED8-D75417A53B2D}" presName="spacer" presStyleCnt="0"/>
      <dgm:spPr/>
    </dgm:pt>
    <dgm:pt modelId="{FEF70A94-AD71-4665-8C8C-B5349BA3B237}" type="pres">
      <dgm:prSet presAssocID="{2F8FEBF0-9BFC-49FD-94F6-FC97E4384714}" presName="comp" presStyleCnt="0"/>
      <dgm:spPr/>
    </dgm:pt>
    <dgm:pt modelId="{C999AD5B-BB6C-4CB0-9E4B-D10692720038}" type="pres">
      <dgm:prSet presAssocID="{2F8FEBF0-9BFC-49FD-94F6-FC97E4384714}" presName="box" presStyleLbl="node1" presStyleIdx="1" presStyleCnt="3"/>
      <dgm:spPr/>
      <dgm:t>
        <a:bodyPr/>
        <a:lstStyle/>
        <a:p>
          <a:endParaRPr lang="fr-FR"/>
        </a:p>
      </dgm:t>
    </dgm:pt>
    <dgm:pt modelId="{56F4F3DB-9C4B-448D-94DA-BDCA7F084F04}" type="pres">
      <dgm:prSet presAssocID="{2F8FEBF0-9BFC-49FD-94F6-FC97E4384714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D207CD0-CAF3-409A-AF0F-F9BAB73C946F}" type="pres">
      <dgm:prSet presAssocID="{2F8FEBF0-9BFC-49FD-94F6-FC97E438471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3CEA80-630D-4F6C-9B52-13485F6014B7}" type="pres">
      <dgm:prSet presAssocID="{39539531-8EC3-4D03-BB25-4B6B93297181}" presName="spacer" presStyleCnt="0"/>
      <dgm:spPr/>
    </dgm:pt>
    <dgm:pt modelId="{F9C57E49-1268-4D0B-AFB5-A2A1C4C2684B}" type="pres">
      <dgm:prSet presAssocID="{348D7C08-34A4-4B54-87C0-EC956945425B}" presName="comp" presStyleCnt="0"/>
      <dgm:spPr/>
    </dgm:pt>
    <dgm:pt modelId="{7D69E9B9-FB19-4148-988A-7C84324535D7}" type="pres">
      <dgm:prSet presAssocID="{348D7C08-34A4-4B54-87C0-EC956945425B}" presName="box" presStyleLbl="node1" presStyleIdx="2" presStyleCnt="3" custLinFactNeighborX="-793" custLinFactNeighborY="2369"/>
      <dgm:spPr/>
      <dgm:t>
        <a:bodyPr/>
        <a:lstStyle/>
        <a:p>
          <a:endParaRPr lang="fr-FR"/>
        </a:p>
      </dgm:t>
    </dgm:pt>
    <dgm:pt modelId="{1292DEC7-CEF5-4BDC-A670-A48D34BDF690}" type="pres">
      <dgm:prSet presAssocID="{348D7C08-34A4-4B54-87C0-EC956945425B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E1FEF08-4489-4C06-9CB2-5A43E7F21624}" type="pres">
      <dgm:prSet presAssocID="{348D7C08-34A4-4B54-87C0-EC956945425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6B5E128-97CA-4601-87AF-EE65230FF9B3}" type="presOf" srcId="{7B1FD7D7-3794-47F0-950C-ACAD5EE7613D}" destId="{57C4E806-7F09-467F-AC75-8ABA5DCB3D05}" srcOrd="0" destOrd="0" presId="urn:microsoft.com/office/officeart/2005/8/layout/vList4"/>
    <dgm:cxn modelId="{D0DEE710-AF19-45DE-88D4-E5D71F31D2BB}" type="presOf" srcId="{3CB5C8AD-3D04-4186-82F4-EB01D81411F9}" destId="{AD207CD0-CAF3-409A-AF0F-F9BAB73C946F}" srcOrd="1" destOrd="2" presId="urn:microsoft.com/office/officeart/2005/8/layout/vList4"/>
    <dgm:cxn modelId="{6D5AFF2F-B1E0-4007-A85D-E37C1DD96C05}" type="presOf" srcId="{8A4006B7-84BD-4E63-BED8-90F697D3E399}" destId="{AD207CD0-CAF3-409A-AF0F-F9BAB73C946F}" srcOrd="1" destOrd="3" presId="urn:microsoft.com/office/officeart/2005/8/layout/vList4"/>
    <dgm:cxn modelId="{AD645DE9-98C9-4522-887B-7FC2C9C5CA91}" type="presOf" srcId="{7B1FD7D7-3794-47F0-950C-ACAD5EE7613D}" destId="{8C601293-632E-4C61-96EE-E29B3CA921DC}" srcOrd="1" destOrd="0" presId="urn:microsoft.com/office/officeart/2005/8/layout/vList4"/>
    <dgm:cxn modelId="{BA8B7DEC-363C-411D-81FC-C5FE28899A71}" type="presOf" srcId="{F86E14B6-0C8A-4C21-B822-98781AB27E0F}" destId="{8C601293-632E-4C61-96EE-E29B3CA921DC}" srcOrd="1" destOrd="3" presId="urn:microsoft.com/office/officeart/2005/8/layout/vList4"/>
    <dgm:cxn modelId="{614931EF-9961-4557-ABC8-446C7F65C2E1}" type="presOf" srcId="{0B566FCA-404B-43F4-A13B-1E1CCEEDC5E1}" destId="{AD207CD0-CAF3-409A-AF0F-F9BAB73C946F}" srcOrd="1" destOrd="1" presId="urn:microsoft.com/office/officeart/2005/8/layout/vList4"/>
    <dgm:cxn modelId="{F377815E-BE1F-4B87-B330-3F7D6C2ADEE4}" srcId="{815FD328-8957-4158-BE8B-E95990E81CE1}" destId="{2F8FEBF0-9BFC-49FD-94F6-FC97E4384714}" srcOrd="1" destOrd="0" parTransId="{9C11D078-99CE-4B82-BBB7-55E9B9532F98}" sibTransId="{39539531-8EC3-4D03-BB25-4B6B93297181}"/>
    <dgm:cxn modelId="{DE99A12C-118D-46AC-AE83-34DD7376A650}" srcId="{2F8FEBF0-9BFC-49FD-94F6-FC97E4384714}" destId="{0B566FCA-404B-43F4-A13B-1E1CCEEDC5E1}" srcOrd="0" destOrd="0" parTransId="{A77B59F8-EA01-439C-B812-5A9102B37D03}" sibTransId="{C0B6B9F7-82E8-42EC-AF44-CE81A4BB8564}"/>
    <dgm:cxn modelId="{5904722D-C887-4071-8734-612398855BC7}" type="presOf" srcId="{3CB5C8AD-3D04-4186-82F4-EB01D81411F9}" destId="{C999AD5B-BB6C-4CB0-9E4B-D10692720038}" srcOrd="0" destOrd="2" presId="urn:microsoft.com/office/officeart/2005/8/layout/vList4"/>
    <dgm:cxn modelId="{D333C3FE-D43F-48A0-B814-2DC6AF71A60C}" type="presOf" srcId="{0B566FCA-404B-43F4-A13B-1E1CCEEDC5E1}" destId="{C999AD5B-BB6C-4CB0-9E4B-D10692720038}" srcOrd="0" destOrd="1" presId="urn:microsoft.com/office/officeart/2005/8/layout/vList4"/>
    <dgm:cxn modelId="{06034191-6990-4952-AEF9-68CD6B4A3D97}" type="presOf" srcId="{CF005620-F16F-4D3A-9A42-36806006C086}" destId="{7D69E9B9-FB19-4148-988A-7C84324535D7}" srcOrd="0" destOrd="3" presId="urn:microsoft.com/office/officeart/2005/8/layout/vList4"/>
    <dgm:cxn modelId="{DE6EF486-E5CF-486D-A226-9CBAA1829EFC}" srcId="{348D7C08-34A4-4B54-87C0-EC956945425B}" destId="{CF005620-F16F-4D3A-9A42-36806006C086}" srcOrd="2" destOrd="0" parTransId="{8319F67E-414B-4255-A51C-2DC93F166DCA}" sibTransId="{7B762BDA-E4DC-46DB-9528-4343DFEA3ACB}"/>
    <dgm:cxn modelId="{AA6B5850-9DD6-4C72-A49F-C7DF7A96190B}" type="presOf" srcId="{CF005620-F16F-4D3A-9A42-36806006C086}" destId="{1E1FEF08-4489-4C06-9CB2-5A43E7F21624}" srcOrd="1" destOrd="3" presId="urn:microsoft.com/office/officeart/2005/8/layout/vList4"/>
    <dgm:cxn modelId="{C071C08C-3E8D-4BA3-8E64-34A1EC806EAC}" type="presOf" srcId="{749FDB2F-F06F-46FB-8D78-FE45042B0F15}" destId="{1E1FEF08-4489-4C06-9CB2-5A43E7F21624}" srcOrd="1" destOrd="1" presId="urn:microsoft.com/office/officeart/2005/8/layout/vList4"/>
    <dgm:cxn modelId="{69C8674F-F4E2-4FA6-ADE2-1FAD37470BD6}" srcId="{348D7C08-34A4-4B54-87C0-EC956945425B}" destId="{4E79A743-D397-420C-A1E8-E0C844941E7F}" srcOrd="1" destOrd="0" parTransId="{8345CE6C-AE5D-4548-8EBD-4DD698B7CEBC}" sibTransId="{30B56EAE-F56E-4A29-A8BF-99DB4882DBFE}"/>
    <dgm:cxn modelId="{30FD2A5A-0211-4A3C-987B-E1DDD38F2430}" type="presOf" srcId="{815FD328-8957-4158-BE8B-E95990E81CE1}" destId="{4753B201-5A63-4361-BCB0-1F0199B0FB77}" srcOrd="0" destOrd="0" presId="urn:microsoft.com/office/officeart/2005/8/layout/vList4"/>
    <dgm:cxn modelId="{9DCADE9A-EFFC-4319-9A57-08FC87731031}" type="presOf" srcId="{2F8FEBF0-9BFC-49FD-94F6-FC97E4384714}" destId="{C999AD5B-BB6C-4CB0-9E4B-D10692720038}" srcOrd="0" destOrd="0" presId="urn:microsoft.com/office/officeart/2005/8/layout/vList4"/>
    <dgm:cxn modelId="{9C084A25-4476-4B10-BD1D-DE4985C9E1EC}" type="presOf" srcId="{348D7C08-34A4-4B54-87C0-EC956945425B}" destId="{1E1FEF08-4489-4C06-9CB2-5A43E7F21624}" srcOrd="1" destOrd="0" presId="urn:microsoft.com/office/officeart/2005/8/layout/vList4"/>
    <dgm:cxn modelId="{5A80AC77-D333-41E3-A6CE-3294322490F4}" type="presOf" srcId="{8A4006B7-84BD-4E63-BED8-90F697D3E399}" destId="{C999AD5B-BB6C-4CB0-9E4B-D10692720038}" srcOrd="0" destOrd="3" presId="urn:microsoft.com/office/officeart/2005/8/layout/vList4"/>
    <dgm:cxn modelId="{5B137E78-B46E-424E-9F9F-E397F9046372}" type="presOf" srcId="{4E79A743-D397-420C-A1E8-E0C844941E7F}" destId="{1E1FEF08-4489-4C06-9CB2-5A43E7F21624}" srcOrd="1" destOrd="2" presId="urn:microsoft.com/office/officeart/2005/8/layout/vList4"/>
    <dgm:cxn modelId="{A2B9B398-8DCD-4E51-9028-CF33E9AD3B00}" srcId="{348D7C08-34A4-4B54-87C0-EC956945425B}" destId="{749FDB2F-F06F-46FB-8D78-FE45042B0F15}" srcOrd="0" destOrd="0" parTransId="{F1F1BDB5-6850-4F30-B5C0-216D1A8BD401}" sibTransId="{E1196434-3954-487E-BED5-DCB0A5117CDE}"/>
    <dgm:cxn modelId="{D4C51968-9BC3-4B89-8FB8-CE96E9F52BBA}" type="presOf" srcId="{348D7C08-34A4-4B54-87C0-EC956945425B}" destId="{7D69E9B9-FB19-4148-988A-7C84324535D7}" srcOrd="0" destOrd="0" presId="urn:microsoft.com/office/officeart/2005/8/layout/vList4"/>
    <dgm:cxn modelId="{39AE45A4-86A8-404F-AF9B-7D6485EBB5D6}" type="presOf" srcId="{F86E14B6-0C8A-4C21-B822-98781AB27E0F}" destId="{57C4E806-7F09-467F-AC75-8ABA5DCB3D05}" srcOrd="0" destOrd="3" presId="urn:microsoft.com/office/officeart/2005/8/layout/vList4"/>
    <dgm:cxn modelId="{081236D3-2823-4197-9C23-FB5920EF7C22}" type="presOf" srcId="{4E79A743-D397-420C-A1E8-E0C844941E7F}" destId="{7D69E9B9-FB19-4148-988A-7C84324535D7}" srcOrd="0" destOrd="2" presId="urn:microsoft.com/office/officeart/2005/8/layout/vList4"/>
    <dgm:cxn modelId="{F614DBAE-F9DB-41C7-AD69-B5999441CD35}" srcId="{815FD328-8957-4158-BE8B-E95990E81CE1}" destId="{348D7C08-34A4-4B54-87C0-EC956945425B}" srcOrd="2" destOrd="0" parTransId="{038F22E0-99EF-42E6-B463-722D5B71A64E}" sibTransId="{FC8FC637-23AF-4A36-8CFD-52657E757A90}"/>
    <dgm:cxn modelId="{502ECCBF-FC34-46AE-A10B-7EB5FE5B5767}" srcId="{7B1FD7D7-3794-47F0-950C-ACAD5EE7613D}" destId="{955FD364-1CB0-4BD2-98A7-B8D31A0D1A6E}" srcOrd="0" destOrd="0" parTransId="{0D8D4FC8-B051-4248-A269-C098A7ADE519}" sibTransId="{7B7C50C4-CE7A-498F-A495-32DDEAA9E2EE}"/>
    <dgm:cxn modelId="{2DE0175D-F4D2-4D71-90C4-D778443E3D30}" srcId="{815FD328-8957-4158-BE8B-E95990E81CE1}" destId="{7B1FD7D7-3794-47F0-950C-ACAD5EE7613D}" srcOrd="0" destOrd="0" parTransId="{F4C5AAEF-353C-44E6-9EBD-9E9E7C3B9CC8}" sibTransId="{E2CB591F-E88F-4E8D-8ED8-D75417A53B2D}"/>
    <dgm:cxn modelId="{D9CE8D5D-7C73-4B6C-9132-3C6C47747C7D}" type="presOf" srcId="{749FDB2F-F06F-46FB-8D78-FE45042B0F15}" destId="{7D69E9B9-FB19-4148-988A-7C84324535D7}" srcOrd="0" destOrd="1" presId="urn:microsoft.com/office/officeart/2005/8/layout/vList4"/>
    <dgm:cxn modelId="{19463FEA-316F-44B5-B224-28366E9E5BC1}" srcId="{7B1FD7D7-3794-47F0-950C-ACAD5EE7613D}" destId="{F86E14B6-0C8A-4C21-B822-98781AB27E0F}" srcOrd="2" destOrd="0" parTransId="{3CF853AA-1C49-4DC2-8BB7-111553879FE7}" sibTransId="{C93BCBC6-751C-4086-B9BB-C23EF8B66D6D}"/>
    <dgm:cxn modelId="{3650AD9F-6B2E-4EDA-9B15-5D7ED0B2B750}" type="presOf" srcId="{2F8FEBF0-9BFC-49FD-94F6-FC97E4384714}" destId="{AD207CD0-CAF3-409A-AF0F-F9BAB73C946F}" srcOrd="1" destOrd="0" presId="urn:microsoft.com/office/officeart/2005/8/layout/vList4"/>
    <dgm:cxn modelId="{87F63F20-6B6B-44A5-96C6-22B3013F9CB9}" type="presOf" srcId="{955FD364-1CB0-4BD2-98A7-B8D31A0D1A6E}" destId="{8C601293-632E-4C61-96EE-E29B3CA921DC}" srcOrd="1" destOrd="1" presId="urn:microsoft.com/office/officeart/2005/8/layout/vList4"/>
    <dgm:cxn modelId="{12F5F78C-9FB3-43B6-AACF-599BAB1E6A4F}" type="presOf" srcId="{430283A4-C477-48E8-9477-BAD3D50C21C9}" destId="{8C601293-632E-4C61-96EE-E29B3CA921DC}" srcOrd="1" destOrd="2" presId="urn:microsoft.com/office/officeart/2005/8/layout/vList4"/>
    <dgm:cxn modelId="{A06EDABF-0667-4D3A-92DE-3302D6E97B00}" type="presOf" srcId="{955FD364-1CB0-4BD2-98A7-B8D31A0D1A6E}" destId="{57C4E806-7F09-467F-AC75-8ABA5DCB3D05}" srcOrd="0" destOrd="1" presId="urn:microsoft.com/office/officeart/2005/8/layout/vList4"/>
    <dgm:cxn modelId="{8885F28E-3C96-4CE7-A811-5AC7394D34E0}" srcId="{2F8FEBF0-9BFC-49FD-94F6-FC97E4384714}" destId="{3CB5C8AD-3D04-4186-82F4-EB01D81411F9}" srcOrd="1" destOrd="0" parTransId="{7AC37333-7E72-42D5-928C-C53D639C83D8}" sibTransId="{A6B55056-2303-4D62-9171-77B963E55968}"/>
    <dgm:cxn modelId="{7ADEFC74-B41F-47D3-AAB9-66EAB7C8C22C}" srcId="{2F8FEBF0-9BFC-49FD-94F6-FC97E4384714}" destId="{8A4006B7-84BD-4E63-BED8-90F697D3E399}" srcOrd="2" destOrd="0" parTransId="{35A9EAA2-6E6B-4F4F-879A-70AB1FB21514}" sibTransId="{29285B93-91CA-4D27-A6B5-5A1E1A203253}"/>
    <dgm:cxn modelId="{E4CE7A65-BD15-4026-A891-BB342AEC9535}" type="presOf" srcId="{430283A4-C477-48E8-9477-BAD3D50C21C9}" destId="{57C4E806-7F09-467F-AC75-8ABA5DCB3D05}" srcOrd="0" destOrd="2" presId="urn:microsoft.com/office/officeart/2005/8/layout/vList4"/>
    <dgm:cxn modelId="{632A5228-15CF-4E7C-9FD1-F99BCC67FCDB}" srcId="{7B1FD7D7-3794-47F0-950C-ACAD5EE7613D}" destId="{430283A4-C477-48E8-9477-BAD3D50C21C9}" srcOrd="1" destOrd="0" parTransId="{170DD8E6-D779-4A6D-ADF0-3B048E1202BB}" sibTransId="{CA971362-FB5C-4AB2-8328-2D1FB764D181}"/>
    <dgm:cxn modelId="{2036530E-66B0-428B-ACFA-BD44153B3B54}" type="presParOf" srcId="{4753B201-5A63-4361-BCB0-1F0199B0FB77}" destId="{959B22C9-6897-4996-9B43-891A1EF4C6CB}" srcOrd="0" destOrd="0" presId="urn:microsoft.com/office/officeart/2005/8/layout/vList4"/>
    <dgm:cxn modelId="{0BA52A98-5EEF-47F5-A5C3-E4719E33AA4E}" type="presParOf" srcId="{959B22C9-6897-4996-9B43-891A1EF4C6CB}" destId="{57C4E806-7F09-467F-AC75-8ABA5DCB3D05}" srcOrd="0" destOrd="0" presId="urn:microsoft.com/office/officeart/2005/8/layout/vList4"/>
    <dgm:cxn modelId="{2112D3AD-BEFD-49AC-A097-8ABACCB0012B}" type="presParOf" srcId="{959B22C9-6897-4996-9B43-891A1EF4C6CB}" destId="{ABCD63B1-CE12-42C4-BA42-B3C8FCDFB48C}" srcOrd="1" destOrd="0" presId="urn:microsoft.com/office/officeart/2005/8/layout/vList4"/>
    <dgm:cxn modelId="{1C32347D-4798-498B-BACE-5A5AC9A87111}" type="presParOf" srcId="{959B22C9-6897-4996-9B43-891A1EF4C6CB}" destId="{8C601293-632E-4C61-96EE-E29B3CA921DC}" srcOrd="2" destOrd="0" presId="urn:microsoft.com/office/officeart/2005/8/layout/vList4"/>
    <dgm:cxn modelId="{E031E680-3811-4327-ACA6-41521DBCB8B8}" type="presParOf" srcId="{4753B201-5A63-4361-BCB0-1F0199B0FB77}" destId="{8B94CF01-33E8-46F3-911D-C7D0E6ECA7D1}" srcOrd="1" destOrd="0" presId="urn:microsoft.com/office/officeart/2005/8/layout/vList4"/>
    <dgm:cxn modelId="{2FF17C00-02DC-4F87-84C8-5C048D46B29B}" type="presParOf" srcId="{4753B201-5A63-4361-BCB0-1F0199B0FB77}" destId="{FEF70A94-AD71-4665-8C8C-B5349BA3B237}" srcOrd="2" destOrd="0" presId="urn:microsoft.com/office/officeart/2005/8/layout/vList4"/>
    <dgm:cxn modelId="{54D9FCD3-1484-4E7F-A9F6-2ACEDE5D93B9}" type="presParOf" srcId="{FEF70A94-AD71-4665-8C8C-B5349BA3B237}" destId="{C999AD5B-BB6C-4CB0-9E4B-D10692720038}" srcOrd="0" destOrd="0" presId="urn:microsoft.com/office/officeart/2005/8/layout/vList4"/>
    <dgm:cxn modelId="{9C154CD9-E723-40D4-A31E-B30F122ED2C5}" type="presParOf" srcId="{FEF70A94-AD71-4665-8C8C-B5349BA3B237}" destId="{56F4F3DB-9C4B-448D-94DA-BDCA7F084F04}" srcOrd="1" destOrd="0" presId="urn:microsoft.com/office/officeart/2005/8/layout/vList4"/>
    <dgm:cxn modelId="{07A3DE07-4213-4CEE-B5D6-92438D57F054}" type="presParOf" srcId="{FEF70A94-AD71-4665-8C8C-B5349BA3B237}" destId="{AD207CD0-CAF3-409A-AF0F-F9BAB73C946F}" srcOrd="2" destOrd="0" presId="urn:microsoft.com/office/officeart/2005/8/layout/vList4"/>
    <dgm:cxn modelId="{504F152F-66ED-4C40-88F9-72AA2AF600A7}" type="presParOf" srcId="{4753B201-5A63-4361-BCB0-1F0199B0FB77}" destId="{D63CEA80-630D-4F6C-9B52-13485F6014B7}" srcOrd="3" destOrd="0" presId="urn:microsoft.com/office/officeart/2005/8/layout/vList4"/>
    <dgm:cxn modelId="{6F102D3A-5F2D-45CA-B11D-89259F2944A3}" type="presParOf" srcId="{4753B201-5A63-4361-BCB0-1F0199B0FB77}" destId="{F9C57E49-1268-4D0B-AFB5-A2A1C4C2684B}" srcOrd="4" destOrd="0" presId="urn:microsoft.com/office/officeart/2005/8/layout/vList4"/>
    <dgm:cxn modelId="{FBCA87E4-D3EA-4A80-8594-7BEE4FA62C7B}" type="presParOf" srcId="{F9C57E49-1268-4D0B-AFB5-A2A1C4C2684B}" destId="{7D69E9B9-FB19-4148-988A-7C84324535D7}" srcOrd="0" destOrd="0" presId="urn:microsoft.com/office/officeart/2005/8/layout/vList4"/>
    <dgm:cxn modelId="{E287F384-6767-46A6-B5F3-8DC2F3B54FE1}" type="presParOf" srcId="{F9C57E49-1268-4D0B-AFB5-A2A1C4C2684B}" destId="{1292DEC7-CEF5-4BDC-A670-A48D34BDF690}" srcOrd="1" destOrd="0" presId="urn:microsoft.com/office/officeart/2005/8/layout/vList4"/>
    <dgm:cxn modelId="{3580C397-F16E-4138-9BE0-A066A9A2D7F8}" type="presParOf" srcId="{F9C57E49-1268-4D0B-AFB5-A2A1C4C2684B}" destId="{1E1FEF08-4489-4C06-9CB2-5A43E7F2162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C4E806-7F09-467F-AC75-8ABA5DCB3D05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1</a:t>
          </a:r>
          <a:r>
            <a:rPr lang="fr-FR" sz="1900" kern="1200" baseline="30000" dirty="0" smtClean="0"/>
            <a:t>er</a:t>
          </a:r>
          <a:r>
            <a:rPr lang="fr-FR" sz="1900" kern="1200" dirty="0" smtClean="0"/>
            <a:t> trimestre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Matériel de base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Fabrication des premières microfusées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Première campagne de lancement</a:t>
          </a:r>
          <a:endParaRPr lang="fr-FR" sz="1500" kern="1200" dirty="0"/>
        </a:p>
      </dsp:txBody>
      <dsp:txXfrm>
        <a:off x="1346200" y="0"/>
        <a:ext cx="4749800" cy="1269999"/>
      </dsp:txXfrm>
    </dsp:sp>
    <dsp:sp modelId="{ABCD63B1-CE12-42C4-BA42-B3C8FCDFB48C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9AD5B-BB6C-4CB0-9E4B-D10692720038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2</a:t>
          </a:r>
          <a:r>
            <a:rPr lang="fr-FR" sz="1900" kern="1200" baseline="30000" dirty="0" smtClean="0"/>
            <a:t>ème</a:t>
          </a:r>
          <a:r>
            <a:rPr lang="fr-FR" sz="1900" kern="1200" dirty="0" smtClean="0"/>
            <a:t> trimestre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Image de la section : t-shirt, patch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Deuxième série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Expérimentation sur l’instrumentation</a:t>
          </a:r>
          <a:endParaRPr lang="fr-FR" sz="1500" kern="1200" dirty="0"/>
        </a:p>
      </dsp:txBody>
      <dsp:txXfrm>
        <a:off x="1346200" y="1396999"/>
        <a:ext cx="4749800" cy="1269999"/>
      </dsp:txXfrm>
    </dsp:sp>
    <dsp:sp modelId="{56F4F3DB-9C4B-448D-94DA-BDCA7F084F04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9E9B9-FB19-4148-988A-7C84324535D7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3</a:t>
          </a:r>
          <a:r>
            <a:rPr lang="fr-FR" sz="1900" kern="1200" baseline="30000" dirty="0" smtClean="0"/>
            <a:t>ème</a:t>
          </a:r>
          <a:r>
            <a:rPr lang="fr-FR" sz="1900" kern="1200" dirty="0" smtClean="0"/>
            <a:t> trimestre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Poursuite des projets 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Projet « </a:t>
          </a:r>
          <a:r>
            <a:rPr lang="fr-FR" sz="1500" kern="1200" dirty="0" err="1" smtClean="0"/>
            <a:t>rocketery</a:t>
          </a:r>
          <a:r>
            <a:rPr lang="fr-FR" sz="1500" kern="1200" dirty="0" smtClean="0"/>
            <a:t> challenge »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Dernière campagne (élargie) pour le concours</a:t>
          </a:r>
          <a:endParaRPr lang="fr-FR" sz="1500" kern="1200" dirty="0"/>
        </a:p>
      </dsp:txBody>
      <dsp:txXfrm>
        <a:off x="1346200" y="2793999"/>
        <a:ext cx="4749800" cy="1269999"/>
      </dsp:txXfrm>
    </dsp:sp>
    <dsp:sp modelId="{1292DEC7-CEF5-4BDC-A670-A48D34BDF690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267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192688" cy="576064"/>
          </a:xfrm>
          <a:prstGeom prst="roundRect">
            <a:avLst>
              <a:gd name="adj" fmla="val 251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120680" cy="504056"/>
          </a:xfrm>
          <a:prstGeom prst="roundRect">
            <a:avLst>
              <a:gd name="adj" fmla="val 247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3ED1-6392-41A2-86A3-906F9A222DB9}" type="datetimeFigureOut">
              <a:rPr lang="fr-FR" smtClean="0"/>
              <a:pPr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13" cstate="print"/>
          <a:srcRect l="40990" r="42022"/>
          <a:stretch>
            <a:fillRect/>
          </a:stretch>
        </p:blipFill>
        <p:spPr bwMode="auto">
          <a:xfrm>
            <a:off x="0" y="4458000"/>
            <a:ext cx="611560" cy="2400000"/>
          </a:xfrm>
          <a:prstGeom prst="snip1Rect">
            <a:avLst>
              <a:gd name="adj" fmla="val 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fr-FR" sz="28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Mk</a:t>
            </a:r>
            <a:r>
              <a:rPr lang="fr-FR" i="1" dirty="0" smtClean="0"/>
              <a:t> </a:t>
            </a:r>
            <a:r>
              <a:rPr lang="fr-FR" i="1" dirty="0" smtClean="0"/>
              <a:t>1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Programme </a:t>
            </a:r>
            <a:r>
              <a:rPr lang="fr-FR" dirty="0"/>
              <a:t>2018-19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2364432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 la session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7" y="1628800"/>
            <a:ext cx="5904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le répertoire de la section ESPACE:</a:t>
            </a:r>
          </a:p>
          <a:p>
            <a:r>
              <a:rPr lang="fr-FR" dirty="0" smtClean="0"/>
              <a:t>1) Création de votre répertoire :</a:t>
            </a:r>
            <a:endParaRPr lang="fr-FR" dirty="0" smtClean="0"/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Y18/Prénom/Mark1</a:t>
            </a:r>
          </a:p>
          <a:p>
            <a:r>
              <a:rPr lang="fr-FR" dirty="0" smtClean="0"/>
              <a:t>2) Documents à y stocker :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/Aileron_Mk1 (format vectoriel)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/Nez_Mk1.stl (export fusion 360)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tabTraj_v3_4-Prenom_Mk1.xls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/OrK-Prenom_Mk1.ork (format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OpenRocket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Une homologation sera donnée pour vos modèles sur la base de ces informations et serviront au contrôle préalable.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Rocket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96752"/>
            <a:ext cx="3744416" cy="238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475656" y="3717032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Installation à partir du répertoire de la section (prendre tout le répertoire en copier-coller)</a:t>
            </a:r>
          </a:p>
          <a:p>
            <a:endParaRPr lang="fr-FR" dirty="0" smtClean="0"/>
          </a:p>
          <a:p>
            <a:r>
              <a:rPr lang="fr-FR" dirty="0" smtClean="0"/>
              <a:t>Découverte libre du logiciel mais pour modéliser votre Mark 1</a:t>
            </a: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</a:t>
            </a:r>
            <a:r>
              <a:rPr lang="fr-FR" smtClean="0"/>
              <a:t>du Tir STAGE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7" y="1628800"/>
            <a:ext cx="7272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4">
                    <a:lumMod val="75000"/>
                  </a:schemeClr>
                </a:solidFill>
              </a:rPr>
              <a:t>Pour passer à la réalisation, merci de verser une participation aux frais (PAF)  de 10 € </a:t>
            </a:r>
          </a:p>
          <a:p>
            <a:endParaRPr lang="fr-FR" sz="2400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2400" b="1" i="1" dirty="0" smtClean="0">
                <a:solidFill>
                  <a:schemeClr val="accent4">
                    <a:lumMod val="75000"/>
                  </a:schemeClr>
                </a:solidFill>
              </a:rPr>
              <a:t>(comprenant le moteur et les fournitures)</a:t>
            </a:r>
          </a:p>
          <a:p>
            <a:endParaRPr lang="fr-FR" sz="2400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2400" b="1" i="1" dirty="0" smtClean="0">
                <a:solidFill>
                  <a:schemeClr val="accent4">
                    <a:lumMod val="75000"/>
                  </a:schemeClr>
                </a:solidFill>
              </a:rPr>
              <a:t>Votre Mark 1 est la VOTRE.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191</Words>
  <Application>Microsoft Office PowerPoint</Application>
  <PresentationFormat>Affichage à l'écran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Work 3</vt:lpstr>
      <vt:lpstr>Rappel : Programme 2018-19</vt:lpstr>
      <vt:lpstr>Organisation de la session</vt:lpstr>
      <vt:lpstr>Open Rocket</vt:lpstr>
      <vt:lpstr>Préparation du Tir STAGE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</cp:lastModifiedBy>
  <cp:revision>55</cp:revision>
  <dcterms:created xsi:type="dcterms:W3CDTF">2018-09-21T18:39:55Z</dcterms:created>
  <dcterms:modified xsi:type="dcterms:W3CDTF">2018-11-10T12:44:56Z</dcterms:modified>
</cp:coreProperties>
</file>