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8c777107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8c777107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8c777107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8c777107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8c777107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8c777107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SuicideBot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Design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825" y="1017721"/>
            <a:ext cx="6292349" cy="348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Process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34401" l="0" r="0" t="-24670"/>
          <a:stretch/>
        </p:blipFill>
        <p:spPr>
          <a:xfrm>
            <a:off x="1880050" y="-549775"/>
            <a:ext cx="5634225" cy="543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Final product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7317" l="0" r="0" t="7300"/>
          <a:stretch/>
        </p:blipFill>
        <p:spPr>
          <a:xfrm>
            <a:off x="1904588" y="1152475"/>
            <a:ext cx="5334828" cy="3416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