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3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23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7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2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8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44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18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7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0BB8-314B-46F5-B92D-36443A7DFC6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3367-6DDD-4C25-91BA-B7D6F4E99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4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F9A753F-578A-4B76-9137-8ADFED9BA3AA}"/>
              </a:ext>
            </a:extLst>
          </p:cNvPr>
          <p:cNvCxnSpPr>
            <a:cxnSpLocks/>
          </p:cNvCxnSpPr>
          <p:nvPr/>
        </p:nvCxnSpPr>
        <p:spPr>
          <a:xfrm flipH="1">
            <a:off x="6666614" y="2700670"/>
            <a:ext cx="988828" cy="0"/>
          </a:xfrm>
          <a:prstGeom prst="straightConnector1">
            <a:avLst/>
          </a:prstGeom>
          <a:ln w="635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73A5A0C-78F4-4D59-BFC7-DACAB79AEFF0}"/>
              </a:ext>
            </a:extLst>
          </p:cNvPr>
          <p:cNvCxnSpPr>
            <a:cxnSpLocks/>
          </p:cNvCxnSpPr>
          <p:nvPr/>
        </p:nvCxnSpPr>
        <p:spPr>
          <a:xfrm flipH="1">
            <a:off x="6666614" y="3286824"/>
            <a:ext cx="988828" cy="0"/>
          </a:xfrm>
          <a:prstGeom prst="straightConnector1">
            <a:avLst/>
          </a:prstGeom>
          <a:ln w="635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5075F46-C301-44DF-90F3-61C52FDB7B31}"/>
              </a:ext>
            </a:extLst>
          </p:cNvPr>
          <p:cNvCxnSpPr>
            <a:cxnSpLocks/>
          </p:cNvCxnSpPr>
          <p:nvPr/>
        </p:nvCxnSpPr>
        <p:spPr>
          <a:xfrm flipH="1">
            <a:off x="6666614" y="3859434"/>
            <a:ext cx="988828" cy="0"/>
          </a:xfrm>
          <a:prstGeom prst="straightConnector1">
            <a:avLst/>
          </a:prstGeom>
          <a:ln w="635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D53179F-A140-4802-9267-2804A38E9BC5}"/>
              </a:ext>
            </a:extLst>
          </p:cNvPr>
          <p:cNvCxnSpPr>
            <a:cxnSpLocks/>
          </p:cNvCxnSpPr>
          <p:nvPr/>
        </p:nvCxnSpPr>
        <p:spPr>
          <a:xfrm flipH="1">
            <a:off x="6666614" y="4482577"/>
            <a:ext cx="988828" cy="0"/>
          </a:xfrm>
          <a:prstGeom prst="straightConnector1">
            <a:avLst/>
          </a:prstGeom>
          <a:ln w="635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46575DBE-00A9-467C-AFA1-FE491B2ADA66}"/>
              </a:ext>
            </a:extLst>
          </p:cNvPr>
          <p:cNvSpPr/>
          <p:nvPr/>
        </p:nvSpPr>
        <p:spPr>
          <a:xfrm>
            <a:off x="6088230" y="2483793"/>
            <a:ext cx="486508" cy="43375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8683BF0-133A-484B-848F-42D7E62A9D1F}"/>
              </a:ext>
            </a:extLst>
          </p:cNvPr>
          <p:cNvSpPr/>
          <p:nvPr/>
        </p:nvSpPr>
        <p:spPr>
          <a:xfrm>
            <a:off x="6088230" y="3067403"/>
            <a:ext cx="486508" cy="43375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9A4F876-A037-4A93-B88A-AED1C0F74FCB}"/>
              </a:ext>
            </a:extLst>
          </p:cNvPr>
          <p:cNvSpPr/>
          <p:nvPr/>
        </p:nvSpPr>
        <p:spPr>
          <a:xfrm>
            <a:off x="6088230" y="3640013"/>
            <a:ext cx="486508" cy="43375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2D1C43-B7B8-4E9F-9457-1C4FCDD1B638}"/>
              </a:ext>
            </a:extLst>
          </p:cNvPr>
          <p:cNvSpPr/>
          <p:nvPr/>
        </p:nvSpPr>
        <p:spPr>
          <a:xfrm>
            <a:off x="6088230" y="4265700"/>
            <a:ext cx="486508" cy="43375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DAD4B01-7891-42A0-821B-8F9C5F95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05"/>
            <a:ext cx="10794431" cy="639223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5F0D3B4-DE91-425D-8115-913B0EAA1219}"/>
              </a:ext>
            </a:extLst>
          </p:cNvPr>
          <p:cNvCxnSpPr>
            <a:cxnSpLocks/>
          </p:cNvCxnSpPr>
          <p:nvPr/>
        </p:nvCxnSpPr>
        <p:spPr>
          <a:xfrm flipV="1">
            <a:off x="4454769" y="2333937"/>
            <a:ext cx="2368062" cy="2148640"/>
          </a:xfrm>
          <a:prstGeom prst="straightConnector1">
            <a:avLst/>
          </a:prstGeom>
          <a:ln w="635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01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4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Menderson Costa</dc:creator>
  <cp:lastModifiedBy>Menderson Costa</cp:lastModifiedBy>
  <cp:revision>10</cp:revision>
  <dcterms:created xsi:type="dcterms:W3CDTF">2019-03-10T16:06:24Z</dcterms:created>
  <dcterms:modified xsi:type="dcterms:W3CDTF">2019-03-11T14:59:22Z</dcterms:modified>
</cp:coreProperties>
</file>