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9F20A95-43F1-4786-B96C-6F646A0628E0}" type="datetimeFigureOut">
              <a:rPr lang="pt-PT" smtClean="0"/>
              <a:t>18-01-2013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5FDE6BC-CED2-4F3C-824D-882F66011F69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Inteligência Artificial na Educação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34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2" y="836712"/>
            <a:ext cx="752528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SETMUS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Ferramenta não tradicional para o ensino de teoria musical</a:t>
            </a:r>
          </a:p>
          <a:p>
            <a:r>
              <a:rPr lang="pt-PT" dirty="0" smtClean="0"/>
              <a:t>Substituir o professor durante a aula</a:t>
            </a:r>
          </a:p>
          <a:p>
            <a:r>
              <a:rPr lang="pt-PT" dirty="0" smtClean="0"/>
              <a:t>Acumula funções de livros, instrumentos musicais, </a:t>
            </a:r>
            <a:r>
              <a:rPr lang="pt-PT" dirty="0" err="1" smtClean="0"/>
              <a:t>etc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8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6" y="743846"/>
            <a:ext cx="7748946" cy="53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Resultados e </a:t>
            </a:r>
            <a:r>
              <a:rPr lang="pt-PT" b="1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Procurar dar uma visão geral das novas tendências na área da IA na Educação</a:t>
            </a:r>
          </a:p>
          <a:p>
            <a:r>
              <a:rPr lang="pt-PT" dirty="0" smtClean="0"/>
              <a:t>Representação por ilustrações </a:t>
            </a:r>
            <a:r>
              <a:rPr lang="pt-PT" dirty="0"/>
              <a:t>de aprendizagem de diversas áreas</a:t>
            </a:r>
            <a:endParaRPr lang="pt-PT" dirty="0" smtClean="0"/>
          </a:p>
          <a:p>
            <a:r>
              <a:rPr lang="pt-PT" dirty="0" smtClean="0"/>
              <a:t>Exemplos de sistemas representados pelas novas tecnologias computacionais para suporte á aprendizagem, exploração e colaboração.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00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Conteudo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últimos anos foi investigado um método de ensino que tem sido bastante discutido explorando aspectos que sistemas tradicionais não </a:t>
            </a:r>
            <a:r>
              <a:rPr lang="pt-PT" dirty="0" smtClean="0"/>
              <a:t>conseguem.</a:t>
            </a:r>
          </a:p>
          <a:p>
            <a:r>
              <a:rPr lang="pt-PT" dirty="0" smtClean="0"/>
              <a:t>Alguns autores </a:t>
            </a:r>
            <a:r>
              <a:rPr lang="pt-PT" dirty="0"/>
              <a:t>acreditavam que estes sistemas podiam ser aplicados de modo genérico em ambientes de ensino </a:t>
            </a:r>
            <a:r>
              <a:rPr lang="pt-PT" dirty="0" smtClean="0"/>
              <a:t>interactivo.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39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817582"/>
            <a:ext cx="7632848" cy="1202485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Estes métodos eram associados a: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Construção e não instrução</a:t>
            </a:r>
            <a:r>
              <a:rPr lang="pt-PT" dirty="0" smtClean="0"/>
              <a:t>:;</a:t>
            </a:r>
            <a:endParaRPr lang="pt-PT" dirty="0"/>
          </a:p>
          <a:p>
            <a:r>
              <a:rPr lang="pt-PT" dirty="0"/>
              <a:t>O controlo é do estudante e não do </a:t>
            </a:r>
            <a:r>
              <a:rPr lang="pt-PT" dirty="0" smtClean="0"/>
              <a:t>docente</a:t>
            </a:r>
            <a:r>
              <a:rPr lang="pt-PT" dirty="0"/>
              <a:t>;</a:t>
            </a:r>
            <a:endParaRPr lang="pt-PT" dirty="0" smtClean="0"/>
          </a:p>
          <a:p>
            <a:r>
              <a:rPr lang="pt-PT" dirty="0"/>
              <a:t>A individualização é determinada pelo estudante e não pelo </a:t>
            </a:r>
            <a:r>
              <a:rPr lang="pt-PT" dirty="0" smtClean="0"/>
              <a:t>docente;</a:t>
            </a:r>
          </a:p>
          <a:p>
            <a:r>
              <a:rPr lang="pt-PT" dirty="0"/>
              <a:t>O conhecimento adquirido pelo estudante é resultado de suas interacções com o sistema e não com o docente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8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6965245" cy="1202485"/>
          </a:xfrm>
        </p:spPr>
        <p:txBody>
          <a:bodyPr/>
          <a:lstStyle/>
          <a:p>
            <a:r>
              <a:rPr lang="pt-PT" dirty="0" smtClean="0"/>
              <a:t>Exemplos Práticos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08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Projecto museu Virtual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Aplicação virtual de ensino pela Internet</a:t>
            </a:r>
          </a:p>
          <a:p>
            <a:r>
              <a:rPr lang="pt-PT" dirty="0" smtClean="0"/>
              <a:t>Construção de museus virtuais para alunos do 2º ano</a:t>
            </a:r>
          </a:p>
          <a:p>
            <a:r>
              <a:rPr lang="pt-PT" dirty="0" smtClean="0"/>
              <a:t>Organizado por salas com exposições diferentes</a:t>
            </a:r>
          </a:p>
          <a:p>
            <a:r>
              <a:rPr lang="pt-PT" dirty="0" smtClean="0"/>
              <a:t>Conversa em tempo real via chat e com </a:t>
            </a:r>
            <a:r>
              <a:rPr lang="pt-PT" dirty="0" err="1" smtClean="0"/>
              <a:t>bots</a:t>
            </a:r>
            <a:endParaRPr lang="pt-PT" dirty="0" smtClean="0"/>
          </a:p>
          <a:p>
            <a:r>
              <a:rPr lang="pt-PT" dirty="0" smtClean="0"/>
              <a:t>Avatares para autores do museu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3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5762"/>
            <a:ext cx="7572525" cy="54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0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MCOE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Desenvolvido para 2 alunos em </a:t>
            </a:r>
            <a:r>
              <a:rPr lang="pt-PT" dirty="0" err="1" smtClean="0"/>
              <a:t>simultanio</a:t>
            </a:r>
            <a:endParaRPr lang="pt-PT" dirty="0" smtClean="0"/>
          </a:p>
          <a:p>
            <a:r>
              <a:rPr lang="pt-PT" dirty="0" smtClean="0"/>
              <a:t>Constituído por um lago com peixes, plantas, água e microorganismo num sistema de reprodução equilibrado</a:t>
            </a:r>
          </a:p>
          <a:p>
            <a:r>
              <a:rPr lang="pt-PT" dirty="0" smtClean="0"/>
              <a:t>Intervenção de poluentes onde os 2 alunos construem uma estratégia para combater este problema</a:t>
            </a:r>
          </a:p>
        </p:txBody>
      </p:sp>
    </p:spTree>
    <p:extLst>
      <p:ext uri="{BB962C8B-B14F-4D97-AF65-F5344CB8AC3E}">
        <p14:creationId xmlns:p14="http://schemas.microsoft.com/office/powerpoint/2010/main" val="3123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79"/>
            <a:ext cx="7128792" cy="576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2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STYLE-OLM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Visualizar e manipular representações próprias</a:t>
            </a:r>
          </a:p>
          <a:p>
            <a:r>
              <a:rPr lang="pt-PT" dirty="0" smtClean="0"/>
              <a:t>Discussão com o estudante sobre o conteúdo deste modelo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7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finete">
  <a:themeElements>
    <a:clrScheme name="Alfinet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lfinet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lfine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</TotalTime>
  <Words>255</Words>
  <Application>Microsoft Office PowerPoint</Application>
  <PresentationFormat>Apresentação no Ecrã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Alfinete</vt:lpstr>
      <vt:lpstr>Inteligência Artificial na Educação</vt:lpstr>
      <vt:lpstr>Conteudo</vt:lpstr>
      <vt:lpstr>Estes métodos eram associados a:</vt:lpstr>
      <vt:lpstr>Exemplos Práticos</vt:lpstr>
      <vt:lpstr>Projecto museu Virtual</vt:lpstr>
      <vt:lpstr>Apresentação do PowerPoint</vt:lpstr>
      <vt:lpstr>MCOE</vt:lpstr>
      <vt:lpstr>Apresentação do PowerPoint</vt:lpstr>
      <vt:lpstr>STYLE-OLM </vt:lpstr>
      <vt:lpstr>Apresentação do PowerPoint</vt:lpstr>
      <vt:lpstr>SETMUS</vt:lpstr>
      <vt:lpstr>Apresentação do PowerPoint</vt:lpstr>
      <vt:lpstr>Resultados e 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</dc:creator>
  <cp:lastModifiedBy>Jorge</cp:lastModifiedBy>
  <cp:revision>4</cp:revision>
  <dcterms:created xsi:type="dcterms:W3CDTF">2013-01-18T11:38:21Z</dcterms:created>
  <dcterms:modified xsi:type="dcterms:W3CDTF">2013-01-18T12:04:48Z</dcterms:modified>
</cp:coreProperties>
</file>