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sldIdLst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9CF"/>
    <a:srgbClr val="ECE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414C4-403B-4401-A1C2-94128E4360A1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6B7B5088-5D22-4582-B694-AF5EB94004F9}">
      <dgm:prSet phldrT="[Texte]" custT="1"/>
      <dgm:spPr/>
      <dgm:t>
        <a:bodyPr/>
        <a:lstStyle/>
        <a:p>
          <a:r>
            <a:rPr lang="fr-FR" sz="1600" dirty="0"/>
            <a:t>IoT </a:t>
          </a:r>
          <a:br>
            <a:rPr lang="fr-FR" sz="1600" dirty="0"/>
          </a:br>
          <a:r>
            <a:rPr lang="fr-FR" sz="1600" dirty="0" err="1"/>
            <a:t>Telraam</a:t>
          </a:r>
          <a:r>
            <a:rPr lang="fr-FR" sz="1600" dirty="0"/>
            <a:t>  + Cita</a:t>
          </a:r>
        </a:p>
      </dgm:t>
    </dgm:pt>
    <dgm:pt modelId="{4590EDF1-86DE-462A-9B2B-2A1D05EBD39B}" type="parTrans" cxnId="{B4C70F69-EA1C-4AD8-87C5-25A495AD8821}">
      <dgm:prSet/>
      <dgm:spPr/>
      <dgm:t>
        <a:bodyPr/>
        <a:lstStyle/>
        <a:p>
          <a:endParaRPr lang="fr-FR" sz="1600"/>
        </a:p>
      </dgm:t>
    </dgm:pt>
    <dgm:pt modelId="{B77A05D9-87E0-483B-AE7E-DD676815816A}" type="sibTrans" cxnId="{B4C70F69-EA1C-4AD8-87C5-25A495AD8821}">
      <dgm:prSet/>
      <dgm:spPr/>
      <dgm:t>
        <a:bodyPr/>
        <a:lstStyle/>
        <a:p>
          <a:endParaRPr lang="fr-FR" sz="1600"/>
        </a:p>
      </dgm:t>
    </dgm:pt>
    <dgm:pt modelId="{83417AEC-8EDE-4188-ABBE-0CE23CA4154C}">
      <dgm:prSet phldrT="[Texte]" custT="1"/>
      <dgm:spPr/>
      <dgm:t>
        <a:bodyPr/>
        <a:lstStyle/>
        <a:p>
          <a:r>
            <a:rPr lang="fr-FR" sz="1600" dirty="0"/>
            <a:t>Capture</a:t>
          </a:r>
          <a:br>
            <a:rPr lang="fr-FR" sz="1600" dirty="0"/>
          </a:br>
          <a:r>
            <a:rPr lang="fr-FR" sz="1600" dirty="0"/>
            <a:t>Spring Batch</a:t>
          </a:r>
        </a:p>
      </dgm:t>
    </dgm:pt>
    <dgm:pt modelId="{88A1200B-7B78-4F86-91D5-81B8813F4D84}" type="parTrans" cxnId="{DAEA5C25-F83B-48AC-B134-496460FCDDDB}">
      <dgm:prSet/>
      <dgm:spPr/>
      <dgm:t>
        <a:bodyPr/>
        <a:lstStyle/>
        <a:p>
          <a:endParaRPr lang="fr-FR" sz="1600"/>
        </a:p>
      </dgm:t>
    </dgm:pt>
    <dgm:pt modelId="{8B61F28A-3CF4-4DA0-82B3-7013A24B5BAA}" type="sibTrans" cxnId="{DAEA5C25-F83B-48AC-B134-496460FCDDDB}">
      <dgm:prSet/>
      <dgm:spPr/>
      <dgm:t>
        <a:bodyPr/>
        <a:lstStyle/>
        <a:p>
          <a:endParaRPr lang="fr-FR" sz="1600"/>
        </a:p>
      </dgm:t>
    </dgm:pt>
    <dgm:pt modelId="{1B16E5DD-4FA7-424F-B2D8-DD610551491A}">
      <dgm:prSet phldrT="[Texte]" custT="1"/>
      <dgm:spPr/>
      <dgm:t>
        <a:bodyPr/>
        <a:lstStyle/>
        <a:p>
          <a:r>
            <a:rPr lang="fr-FR" sz="1600" dirty="0"/>
            <a:t>Time </a:t>
          </a:r>
          <a:r>
            <a:rPr lang="fr-FR" sz="1600" dirty="0" err="1"/>
            <a:t>Series</a:t>
          </a:r>
          <a:br>
            <a:rPr lang="fr-FR" sz="1600" dirty="0"/>
          </a:br>
          <a:r>
            <a:rPr lang="fr-FR" sz="1600" dirty="0" err="1"/>
            <a:t>timescaleDB</a:t>
          </a:r>
          <a:endParaRPr lang="fr-FR" sz="1600" dirty="0"/>
        </a:p>
      </dgm:t>
    </dgm:pt>
    <dgm:pt modelId="{938DE069-C27D-46C9-8E2D-AF86912BC425}" type="parTrans" cxnId="{3D951ABE-73A3-49EE-B3CE-AA190B2C5CA1}">
      <dgm:prSet/>
      <dgm:spPr/>
      <dgm:t>
        <a:bodyPr/>
        <a:lstStyle/>
        <a:p>
          <a:endParaRPr lang="fr-FR" sz="1600"/>
        </a:p>
      </dgm:t>
    </dgm:pt>
    <dgm:pt modelId="{F6877741-BCEE-4A58-B1E7-3A9B4AE6FA49}" type="sibTrans" cxnId="{3D951ABE-73A3-49EE-B3CE-AA190B2C5CA1}">
      <dgm:prSet/>
      <dgm:spPr/>
      <dgm:t>
        <a:bodyPr/>
        <a:lstStyle/>
        <a:p>
          <a:endParaRPr lang="fr-FR" sz="1600"/>
        </a:p>
      </dgm:t>
    </dgm:pt>
    <dgm:pt modelId="{CA4BB93D-6C45-4139-9A40-269ED32B954D}">
      <dgm:prSet phldrT="[Texte]" custT="1"/>
      <dgm:spPr/>
      <dgm:t>
        <a:bodyPr/>
        <a:lstStyle/>
        <a:p>
          <a:r>
            <a:rPr lang="fr-FR" sz="1600" dirty="0"/>
            <a:t>Visualisation</a:t>
          </a:r>
          <a:br>
            <a:rPr lang="fr-FR" sz="1600" dirty="0"/>
          </a:br>
          <a:r>
            <a:rPr lang="fr-FR" sz="1600" dirty="0" err="1"/>
            <a:t>Graphana</a:t>
          </a:r>
          <a:endParaRPr lang="fr-FR" sz="1600" dirty="0"/>
        </a:p>
      </dgm:t>
    </dgm:pt>
    <dgm:pt modelId="{E0CB2EAD-B6E8-410B-B8F6-D0E52837CA0C}" type="parTrans" cxnId="{F359D424-A54B-4937-999D-B704D600C79F}">
      <dgm:prSet/>
      <dgm:spPr/>
      <dgm:t>
        <a:bodyPr/>
        <a:lstStyle/>
        <a:p>
          <a:endParaRPr lang="fr-FR" sz="1600"/>
        </a:p>
      </dgm:t>
    </dgm:pt>
    <dgm:pt modelId="{5F6FFA82-2CDD-46E4-A27B-3CCCA739008B}" type="sibTrans" cxnId="{F359D424-A54B-4937-999D-B704D600C79F}">
      <dgm:prSet/>
      <dgm:spPr/>
      <dgm:t>
        <a:bodyPr/>
        <a:lstStyle/>
        <a:p>
          <a:endParaRPr lang="fr-FR" sz="1600"/>
        </a:p>
      </dgm:t>
    </dgm:pt>
    <dgm:pt modelId="{4D14FFAB-8D47-446D-9180-53028D1E24E9}" type="pres">
      <dgm:prSet presAssocID="{8E7414C4-403B-4401-A1C2-94128E4360A1}" presName="Name0" presStyleCnt="0">
        <dgm:presLayoutVars>
          <dgm:dir/>
          <dgm:animLvl val="lvl"/>
          <dgm:resizeHandles val="exact"/>
        </dgm:presLayoutVars>
      </dgm:prSet>
      <dgm:spPr/>
    </dgm:pt>
    <dgm:pt modelId="{1F4DDC92-27B1-407A-99D4-02B0C72360A7}" type="pres">
      <dgm:prSet presAssocID="{6B7B5088-5D22-4582-B694-AF5EB94004F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D563F7-C765-4928-9195-1CA2135ABDD4}" type="pres">
      <dgm:prSet presAssocID="{B77A05D9-87E0-483B-AE7E-DD676815816A}" presName="parTxOnlySpace" presStyleCnt="0"/>
      <dgm:spPr/>
    </dgm:pt>
    <dgm:pt modelId="{34DE9256-0927-4AEA-838A-D3B178633A31}" type="pres">
      <dgm:prSet presAssocID="{83417AEC-8EDE-4188-ABBE-0CE23CA4154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4EF86C-CA9A-4F89-961B-C4126E8B0781}" type="pres">
      <dgm:prSet presAssocID="{8B61F28A-3CF4-4DA0-82B3-7013A24B5BAA}" presName="parTxOnlySpace" presStyleCnt="0"/>
      <dgm:spPr/>
    </dgm:pt>
    <dgm:pt modelId="{CB11B005-F02F-4971-8069-97891A49ED48}" type="pres">
      <dgm:prSet presAssocID="{1B16E5DD-4FA7-424F-B2D8-DD610551491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86ACB-D9E9-4125-981D-192520385CA5}" type="pres">
      <dgm:prSet presAssocID="{F6877741-BCEE-4A58-B1E7-3A9B4AE6FA49}" presName="parTxOnlySpace" presStyleCnt="0"/>
      <dgm:spPr/>
    </dgm:pt>
    <dgm:pt modelId="{86848CC5-EC98-410C-93D0-B2AB815B3096}" type="pres">
      <dgm:prSet presAssocID="{CA4BB93D-6C45-4139-9A40-269ED32B954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59D424-A54B-4937-999D-B704D600C79F}" srcId="{8E7414C4-403B-4401-A1C2-94128E4360A1}" destId="{CA4BB93D-6C45-4139-9A40-269ED32B954D}" srcOrd="3" destOrd="0" parTransId="{E0CB2EAD-B6E8-410B-B8F6-D0E52837CA0C}" sibTransId="{5F6FFA82-2CDD-46E4-A27B-3CCCA739008B}"/>
    <dgm:cxn modelId="{DAEA5C25-F83B-48AC-B134-496460FCDDDB}" srcId="{8E7414C4-403B-4401-A1C2-94128E4360A1}" destId="{83417AEC-8EDE-4188-ABBE-0CE23CA4154C}" srcOrd="1" destOrd="0" parTransId="{88A1200B-7B78-4F86-91D5-81B8813F4D84}" sibTransId="{8B61F28A-3CF4-4DA0-82B3-7013A24B5BAA}"/>
    <dgm:cxn modelId="{7FDD4A2A-45E7-45D7-A90C-712A3B7C8902}" type="presOf" srcId="{6B7B5088-5D22-4582-B694-AF5EB94004F9}" destId="{1F4DDC92-27B1-407A-99D4-02B0C72360A7}" srcOrd="0" destOrd="0" presId="urn:microsoft.com/office/officeart/2005/8/layout/chevron1"/>
    <dgm:cxn modelId="{B4C70F69-EA1C-4AD8-87C5-25A495AD8821}" srcId="{8E7414C4-403B-4401-A1C2-94128E4360A1}" destId="{6B7B5088-5D22-4582-B694-AF5EB94004F9}" srcOrd="0" destOrd="0" parTransId="{4590EDF1-86DE-462A-9B2B-2A1D05EBD39B}" sibTransId="{B77A05D9-87E0-483B-AE7E-DD676815816A}"/>
    <dgm:cxn modelId="{A403A275-7707-4CED-85FD-D6F5907D0DBA}" type="presOf" srcId="{1B16E5DD-4FA7-424F-B2D8-DD610551491A}" destId="{CB11B005-F02F-4971-8069-97891A49ED48}" srcOrd="0" destOrd="0" presId="urn:microsoft.com/office/officeart/2005/8/layout/chevron1"/>
    <dgm:cxn modelId="{4C8133B2-C25B-40E8-9A38-60C06D541A8E}" type="presOf" srcId="{8E7414C4-403B-4401-A1C2-94128E4360A1}" destId="{4D14FFAB-8D47-446D-9180-53028D1E24E9}" srcOrd="0" destOrd="0" presId="urn:microsoft.com/office/officeart/2005/8/layout/chevron1"/>
    <dgm:cxn modelId="{A75814B4-1734-4EA8-A523-0756B85E5B89}" type="presOf" srcId="{83417AEC-8EDE-4188-ABBE-0CE23CA4154C}" destId="{34DE9256-0927-4AEA-838A-D3B178633A31}" srcOrd="0" destOrd="0" presId="urn:microsoft.com/office/officeart/2005/8/layout/chevron1"/>
    <dgm:cxn modelId="{68CC5BBC-F010-4600-8939-D9DD432A0532}" type="presOf" srcId="{CA4BB93D-6C45-4139-9A40-269ED32B954D}" destId="{86848CC5-EC98-410C-93D0-B2AB815B3096}" srcOrd="0" destOrd="0" presId="urn:microsoft.com/office/officeart/2005/8/layout/chevron1"/>
    <dgm:cxn modelId="{3D951ABE-73A3-49EE-B3CE-AA190B2C5CA1}" srcId="{8E7414C4-403B-4401-A1C2-94128E4360A1}" destId="{1B16E5DD-4FA7-424F-B2D8-DD610551491A}" srcOrd="2" destOrd="0" parTransId="{938DE069-C27D-46C9-8E2D-AF86912BC425}" sibTransId="{F6877741-BCEE-4A58-B1E7-3A9B4AE6FA49}"/>
    <dgm:cxn modelId="{E21F5E08-EE64-4ADE-B6A8-63E1B78D88D0}" type="presParOf" srcId="{4D14FFAB-8D47-446D-9180-53028D1E24E9}" destId="{1F4DDC92-27B1-407A-99D4-02B0C72360A7}" srcOrd="0" destOrd="0" presId="urn:microsoft.com/office/officeart/2005/8/layout/chevron1"/>
    <dgm:cxn modelId="{8DE261A9-A30B-41A0-A02D-CB5516D74B9E}" type="presParOf" srcId="{4D14FFAB-8D47-446D-9180-53028D1E24E9}" destId="{9ED563F7-C765-4928-9195-1CA2135ABDD4}" srcOrd="1" destOrd="0" presId="urn:microsoft.com/office/officeart/2005/8/layout/chevron1"/>
    <dgm:cxn modelId="{8B6AF336-1E44-489C-A286-55E5BB7A17AB}" type="presParOf" srcId="{4D14FFAB-8D47-446D-9180-53028D1E24E9}" destId="{34DE9256-0927-4AEA-838A-D3B178633A31}" srcOrd="2" destOrd="0" presId="urn:microsoft.com/office/officeart/2005/8/layout/chevron1"/>
    <dgm:cxn modelId="{D81794E1-0B9E-4798-9879-C480AAE36477}" type="presParOf" srcId="{4D14FFAB-8D47-446D-9180-53028D1E24E9}" destId="{B64EF86C-CA9A-4F89-961B-C4126E8B0781}" srcOrd="3" destOrd="0" presId="urn:microsoft.com/office/officeart/2005/8/layout/chevron1"/>
    <dgm:cxn modelId="{6E9057F8-A915-4E4D-8C71-C33F3E769965}" type="presParOf" srcId="{4D14FFAB-8D47-446D-9180-53028D1E24E9}" destId="{CB11B005-F02F-4971-8069-97891A49ED48}" srcOrd="4" destOrd="0" presId="urn:microsoft.com/office/officeart/2005/8/layout/chevron1"/>
    <dgm:cxn modelId="{CA3A07FF-FB2B-4262-8C72-E366CADB9D72}" type="presParOf" srcId="{4D14FFAB-8D47-446D-9180-53028D1E24E9}" destId="{96486ACB-D9E9-4125-981D-192520385CA5}" srcOrd="5" destOrd="0" presId="urn:microsoft.com/office/officeart/2005/8/layout/chevron1"/>
    <dgm:cxn modelId="{3AE9E71F-9066-4903-9596-EC4E582193BB}" type="presParOf" srcId="{4D14FFAB-8D47-446D-9180-53028D1E24E9}" destId="{86848CC5-EC98-410C-93D0-B2AB815B30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DDC92-27B1-407A-99D4-02B0C72360A7}">
      <dsp:nvSpPr>
        <dsp:cNvPr id="0" name=""/>
        <dsp:cNvSpPr/>
      </dsp:nvSpPr>
      <dsp:spPr>
        <a:xfrm>
          <a:off x="3770" y="235471"/>
          <a:ext cx="2194718" cy="8778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IoT </a:t>
          </a:r>
          <a:br>
            <a:rPr lang="fr-FR" sz="1600" kern="1200" dirty="0"/>
          </a:br>
          <a:r>
            <a:rPr lang="fr-FR" sz="1600" kern="1200" dirty="0" err="1"/>
            <a:t>Telraam</a:t>
          </a:r>
          <a:r>
            <a:rPr lang="fr-FR" sz="1600" kern="1200" dirty="0"/>
            <a:t>  + Cita</a:t>
          </a:r>
        </a:p>
      </dsp:txBody>
      <dsp:txXfrm>
        <a:off x="442714" y="235471"/>
        <a:ext cx="1316831" cy="877887"/>
      </dsp:txXfrm>
    </dsp:sp>
    <dsp:sp modelId="{34DE9256-0927-4AEA-838A-D3B178633A31}">
      <dsp:nvSpPr>
        <dsp:cNvPr id="0" name=""/>
        <dsp:cNvSpPr/>
      </dsp:nvSpPr>
      <dsp:spPr>
        <a:xfrm>
          <a:off x="1979017" y="235471"/>
          <a:ext cx="2194718" cy="8778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Capture</a:t>
          </a:r>
          <a:br>
            <a:rPr lang="fr-FR" sz="1600" kern="1200" dirty="0"/>
          </a:br>
          <a:r>
            <a:rPr lang="fr-FR" sz="1600" kern="1200" dirty="0"/>
            <a:t>Spring Batch</a:t>
          </a:r>
        </a:p>
      </dsp:txBody>
      <dsp:txXfrm>
        <a:off x="2417961" y="235471"/>
        <a:ext cx="1316831" cy="877887"/>
      </dsp:txXfrm>
    </dsp:sp>
    <dsp:sp modelId="{CB11B005-F02F-4971-8069-97891A49ED48}">
      <dsp:nvSpPr>
        <dsp:cNvPr id="0" name=""/>
        <dsp:cNvSpPr/>
      </dsp:nvSpPr>
      <dsp:spPr>
        <a:xfrm>
          <a:off x="3954264" y="235471"/>
          <a:ext cx="2194718" cy="8778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Time </a:t>
          </a:r>
          <a:r>
            <a:rPr lang="fr-FR" sz="1600" kern="1200" dirty="0" err="1"/>
            <a:t>Series</a:t>
          </a:r>
          <a:br>
            <a:rPr lang="fr-FR" sz="1600" kern="1200" dirty="0"/>
          </a:br>
          <a:r>
            <a:rPr lang="fr-FR" sz="1600" kern="1200" dirty="0" err="1"/>
            <a:t>timescaleDB</a:t>
          </a:r>
          <a:endParaRPr lang="fr-FR" sz="1600" kern="1200" dirty="0"/>
        </a:p>
      </dsp:txBody>
      <dsp:txXfrm>
        <a:off x="4393208" y="235471"/>
        <a:ext cx="1316831" cy="877887"/>
      </dsp:txXfrm>
    </dsp:sp>
    <dsp:sp modelId="{86848CC5-EC98-410C-93D0-B2AB815B3096}">
      <dsp:nvSpPr>
        <dsp:cNvPr id="0" name=""/>
        <dsp:cNvSpPr/>
      </dsp:nvSpPr>
      <dsp:spPr>
        <a:xfrm>
          <a:off x="5929510" y="235471"/>
          <a:ext cx="2194718" cy="8778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</a:t>
          </a:r>
          <a:br>
            <a:rPr lang="fr-FR" sz="1600" kern="1200" dirty="0"/>
          </a:br>
          <a:r>
            <a:rPr lang="fr-FR" sz="1600" kern="1200" dirty="0" err="1"/>
            <a:t>Graphana</a:t>
          </a:r>
          <a:endParaRPr lang="fr-FR" sz="1600" kern="1200" dirty="0"/>
        </a:p>
      </dsp:txBody>
      <dsp:txXfrm>
        <a:off x="6368454" y="235471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9B34-FA81-41E4-B69C-4A166BF6CB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88F7-7827-4C42-B973-E4BAF0B87A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5060FDAC-32D0-4421-9A0D-BEED97824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290877"/>
              </p:ext>
            </p:extLst>
          </p:nvPr>
        </p:nvGraphicFramePr>
        <p:xfrm>
          <a:off x="1881079" y="2424180"/>
          <a:ext cx="8128000" cy="134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25" descr="Gears">
            <a:extLst>
              <a:ext uri="{FF2B5EF4-FFF2-40B4-BE49-F238E27FC236}">
                <a16:creationId xmlns:a16="http://schemas.microsoft.com/office/drawing/2014/main" id="{A7286972-F663-4C6A-BDE7-4BC8AAC8E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7009" y="1679604"/>
            <a:ext cx="914400" cy="914400"/>
          </a:xfrm>
          <a:prstGeom prst="rect">
            <a:avLst/>
          </a:prstGeom>
        </p:spPr>
      </p:pic>
      <p:pic>
        <p:nvPicPr>
          <p:cNvPr id="7" name="Graphic 3" descr="Database">
            <a:extLst>
              <a:ext uri="{FF2B5EF4-FFF2-40B4-BE49-F238E27FC236}">
                <a16:creationId xmlns:a16="http://schemas.microsoft.com/office/drawing/2014/main" id="{DA83AE3E-D94B-4D6E-86E0-CC2EABDC0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9955" y="1679604"/>
            <a:ext cx="914400" cy="914400"/>
          </a:xfrm>
          <a:prstGeom prst="rect">
            <a:avLst/>
          </a:prstGeom>
        </p:spPr>
      </p:pic>
      <p:sp>
        <p:nvSpPr>
          <p:cNvPr id="9" name="Bouton d’action : vidé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46099C-C44E-4342-837E-1EE047D8E0BF}"/>
              </a:ext>
            </a:extLst>
          </p:cNvPr>
          <p:cNvSpPr/>
          <p:nvPr/>
        </p:nvSpPr>
        <p:spPr>
          <a:xfrm>
            <a:off x="2443870" y="1530684"/>
            <a:ext cx="1042416" cy="1042416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6" descr="Presentation with bar chart">
            <a:extLst>
              <a:ext uri="{FF2B5EF4-FFF2-40B4-BE49-F238E27FC236}">
                <a16:creationId xmlns:a16="http://schemas.microsoft.com/office/drawing/2014/main" id="{064CF5A1-2D87-4790-9605-5CE3DE2B49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33386" y="1679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8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25" descr="Gears">
            <a:extLst>
              <a:ext uri="{FF2B5EF4-FFF2-40B4-BE49-F238E27FC236}">
                <a16:creationId xmlns:a16="http://schemas.microsoft.com/office/drawing/2014/main" id="{A7286972-F663-4C6A-BDE7-4BC8AAC8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291" y="2611758"/>
            <a:ext cx="914400" cy="914400"/>
          </a:xfrm>
          <a:prstGeom prst="rect">
            <a:avLst/>
          </a:prstGeom>
        </p:spPr>
      </p:pic>
      <p:pic>
        <p:nvPicPr>
          <p:cNvPr id="7" name="Graphic 3" descr="Database">
            <a:extLst>
              <a:ext uri="{FF2B5EF4-FFF2-40B4-BE49-F238E27FC236}">
                <a16:creationId xmlns:a16="http://schemas.microsoft.com/office/drawing/2014/main" id="{DA83AE3E-D94B-4D6E-86E0-CC2EABDC0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9237" y="2611758"/>
            <a:ext cx="914400" cy="914400"/>
          </a:xfrm>
          <a:prstGeom prst="rect">
            <a:avLst/>
          </a:prstGeom>
        </p:spPr>
      </p:pic>
      <p:sp>
        <p:nvSpPr>
          <p:cNvPr id="9" name="Bouton d’action : vidé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46099C-C44E-4342-837E-1EE047D8E0BF}"/>
              </a:ext>
            </a:extLst>
          </p:cNvPr>
          <p:cNvSpPr/>
          <p:nvPr/>
        </p:nvSpPr>
        <p:spPr>
          <a:xfrm>
            <a:off x="2133152" y="2462838"/>
            <a:ext cx="1042416" cy="1042416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6" descr="Presentation with bar chart">
            <a:extLst>
              <a:ext uri="{FF2B5EF4-FFF2-40B4-BE49-F238E27FC236}">
                <a16:creationId xmlns:a16="http://schemas.microsoft.com/office/drawing/2014/main" id="{064CF5A1-2D87-4790-9605-5CE3DE2B4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483" y="2605554"/>
            <a:ext cx="914400" cy="914400"/>
          </a:xfrm>
          <a:prstGeom prst="rect">
            <a:avLst/>
          </a:prstGeom>
        </p:spPr>
      </p:pic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83EEFFAD-686C-4CBF-AD71-C08520040C0D}"/>
              </a:ext>
            </a:extLst>
          </p:cNvPr>
          <p:cNvSpPr/>
          <p:nvPr/>
        </p:nvSpPr>
        <p:spPr>
          <a:xfrm>
            <a:off x="1873954" y="1389440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IoT </a:t>
            </a:r>
            <a:br>
              <a:rPr lang="fr-FR" sz="1800" dirty="0"/>
            </a:br>
            <a:r>
              <a:rPr lang="fr-FR" sz="1800" dirty="0" err="1"/>
              <a:t>Telraam</a:t>
            </a:r>
            <a:r>
              <a:rPr lang="fr-FR" sz="1800" dirty="0"/>
              <a:t>  + Cita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9CC1A63B-B40C-4100-AA3B-40FC9768749D}"/>
              </a:ext>
            </a:extLst>
          </p:cNvPr>
          <p:cNvSpPr/>
          <p:nvPr/>
        </p:nvSpPr>
        <p:spPr>
          <a:xfrm>
            <a:off x="3931216" y="1389440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Capture</a:t>
            </a:r>
            <a:br>
              <a:rPr lang="fr-FR" sz="1800" dirty="0"/>
            </a:br>
            <a:r>
              <a:rPr lang="fr-FR" sz="1800" dirty="0"/>
              <a:t>Spring Batch</a:t>
            </a:r>
            <a:endParaRPr lang="fr-FR" dirty="0"/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39C13C30-7DD4-4438-B7EB-E0BEBF6A0EB5}"/>
              </a:ext>
            </a:extLst>
          </p:cNvPr>
          <p:cNvSpPr/>
          <p:nvPr/>
        </p:nvSpPr>
        <p:spPr>
          <a:xfrm>
            <a:off x="6000861" y="1361814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Stockage</a:t>
            </a:r>
          </a:p>
          <a:p>
            <a:pPr algn="ctr"/>
            <a:r>
              <a:rPr lang="fr-FR" sz="1800" dirty="0"/>
              <a:t>Time </a:t>
            </a:r>
            <a:r>
              <a:rPr lang="fr-FR" sz="1800" dirty="0" err="1"/>
              <a:t>Series</a:t>
            </a:r>
            <a:r>
              <a:rPr lang="fr-FR" dirty="0"/>
              <a:t> </a:t>
            </a:r>
            <a:r>
              <a:rPr lang="fr-FR" sz="1800" dirty="0"/>
              <a:t>DB</a:t>
            </a:r>
            <a:endParaRPr lang="fr-FR" dirty="0"/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2E97AA23-189D-4593-81C4-67AF23CE7854}"/>
              </a:ext>
            </a:extLst>
          </p:cNvPr>
          <p:cNvSpPr/>
          <p:nvPr/>
        </p:nvSpPr>
        <p:spPr>
          <a:xfrm>
            <a:off x="8058123" y="1361814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Visualisation</a:t>
            </a:r>
            <a:br>
              <a:rPr lang="fr-FR" sz="1800" dirty="0"/>
            </a:br>
            <a:r>
              <a:rPr lang="fr-FR" sz="1800" dirty="0" err="1"/>
              <a:t>Graphana</a:t>
            </a:r>
            <a:endParaRPr lang="fr-FR" sz="1800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34CF5B1-D599-4282-A633-20EB51CAFD70}"/>
              </a:ext>
            </a:extLst>
          </p:cNvPr>
          <p:cNvSpPr/>
          <p:nvPr/>
        </p:nvSpPr>
        <p:spPr>
          <a:xfrm>
            <a:off x="3516386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A7B159B-D691-4A11-B88F-AFFD8C5DEDA4}"/>
              </a:ext>
            </a:extLst>
          </p:cNvPr>
          <p:cNvSpPr/>
          <p:nvPr/>
        </p:nvSpPr>
        <p:spPr>
          <a:xfrm>
            <a:off x="5341158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C0DAC27E-D7A2-4595-978B-565A39F44DB1}"/>
              </a:ext>
            </a:extLst>
          </p:cNvPr>
          <p:cNvSpPr/>
          <p:nvPr/>
        </p:nvSpPr>
        <p:spPr>
          <a:xfrm>
            <a:off x="7129217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E7B348F5-5B7B-4976-8A4E-186817DF6203}"/>
              </a:ext>
            </a:extLst>
          </p:cNvPr>
          <p:cNvSpPr/>
          <p:nvPr/>
        </p:nvSpPr>
        <p:spPr>
          <a:xfrm rot="5400000">
            <a:off x="6219405" y="3730114"/>
            <a:ext cx="574064" cy="381740"/>
          </a:xfrm>
          <a:prstGeom prst="rightArrow">
            <a:avLst>
              <a:gd name="adj1" fmla="val 50000"/>
              <a:gd name="adj2" fmla="val 73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Bulle narrative : rectangle 25">
            <a:extLst>
              <a:ext uri="{FF2B5EF4-FFF2-40B4-BE49-F238E27FC236}">
                <a16:creationId xmlns:a16="http://schemas.microsoft.com/office/drawing/2014/main" id="{1AC773E3-F145-4AD1-8196-D356F29F9F99}"/>
              </a:ext>
            </a:extLst>
          </p:cNvPr>
          <p:cNvSpPr/>
          <p:nvPr/>
        </p:nvSpPr>
        <p:spPr>
          <a:xfrm>
            <a:off x="6253457" y="5352534"/>
            <a:ext cx="1642432" cy="770083"/>
          </a:xfrm>
          <a:prstGeom prst="wedgeRectCallout">
            <a:avLst>
              <a:gd name="adj1" fmla="val -21373"/>
              <a:gd name="adj2" fmla="val -76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Création d’un modèle de prédiction</a:t>
            </a:r>
          </a:p>
        </p:txBody>
      </p:sp>
      <p:pic>
        <p:nvPicPr>
          <p:cNvPr id="28" name="Graphic 9" descr="Head with gears">
            <a:extLst>
              <a:ext uri="{FF2B5EF4-FFF2-40B4-BE49-F238E27FC236}">
                <a16:creationId xmlns:a16="http://schemas.microsoft.com/office/drawing/2014/main" id="{A29E91D5-7AAA-4308-91F9-8BD26BCDA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6437" y="4365893"/>
            <a:ext cx="720000" cy="72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DFB8705-F005-4054-93A3-8E14EAD2B204}"/>
              </a:ext>
            </a:extLst>
          </p:cNvPr>
          <p:cNvSpPr txBox="1"/>
          <p:nvPr/>
        </p:nvSpPr>
        <p:spPr>
          <a:xfrm>
            <a:off x="1775534" y="793991"/>
            <a:ext cx="387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éléments de l’étape de prototypage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3F901C-E102-44EF-AC2B-44E9AD2EF552}"/>
              </a:ext>
            </a:extLst>
          </p:cNvPr>
          <p:cNvSpPr txBox="1"/>
          <p:nvPr/>
        </p:nvSpPr>
        <p:spPr>
          <a:xfrm>
            <a:off x="6721714" y="3677831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Mining</a:t>
            </a:r>
          </a:p>
        </p:txBody>
      </p:sp>
      <p:pic>
        <p:nvPicPr>
          <p:cNvPr id="33" name="Graphic 14" descr="Question mark">
            <a:extLst>
              <a:ext uri="{FF2B5EF4-FFF2-40B4-BE49-F238E27FC236}">
                <a16:creationId xmlns:a16="http://schemas.microsoft.com/office/drawing/2014/main" id="{B6CA6A8D-9DF9-49E1-B6E5-5CC2846ECA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8105" y="4365893"/>
            <a:ext cx="720000" cy="720000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EC828249-8577-4DF0-BC04-DE10390C59D2}"/>
              </a:ext>
            </a:extLst>
          </p:cNvPr>
          <p:cNvSpPr/>
          <p:nvPr/>
        </p:nvSpPr>
        <p:spPr>
          <a:xfrm rot="16200000">
            <a:off x="2367328" y="3854727"/>
            <a:ext cx="574064" cy="381740"/>
          </a:xfrm>
          <a:prstGeom prst="rightArrow">
            <a:avLst>
              <a:gd name="adj1" fmla="val 50000"/>
              <a:gd name="adj2" fmla="val 73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4C32F779-3DFC-4FB6-8876-E140EB23108E}"/>
              </a:ext>
            </a:extLst>
          </p:cNvPr>
          <p:cNvSpPr/>
          <p:nvPr/>
        </p:nvSpPr>
        <p:spPr>
          <a:xfrm rot="10800000">
            <a:off x="5341158" y="4535023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Bulle narrative : rectangle 38">
            <a:extLst>
              <a:ext uri="{FF2B5EF4-FFF2-40B4-BE49-F238E27FC236}">
                <a16:creationId xmlns:a16="http://schemas.microsoft.com/office/drawing/2014/main" id="{F737CF6E-9901-45BE-A08D-0D6B81B72472}"/>
              </a:ext>
            </a:extLst>
          </p:cNvPr>
          <p:cNvSpPr/>
          <p:nvPr/>
        </p:nvSpPr>
        <p:spPr>
          <a:xfrm>
            <a:off x="4296112" y="5352534"/>
            <a:ext cx="1642432" cy="770083"/>
          </a:xfrm>
          <a:prstGeom prst="wedgeRectCallout">
            <a:avLst>
              <a:gd name="adj1" fmla="val -21373"/>
              <a:gd name="adj2" fmla="val -76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sz="1800" noProof="0" dirty="0">
                <a:solidFill>
                  <a:schemeClr val="tx1"/>
                </a:solidFill>
                <a:latin typeface="+mn-lt"/>
              </a:rPr>
              <a:t>Comparer les résultats aux attentes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E40C11B5-B4BD-4856-BD1B-EE71BDBB4B5B}"/>
              </a:ext>
            </a:extLst>
          </p:cNvPr>
          <p:cNvSpPr/>
          <p:nvPr/>
        </p:nvSpPr>
        <p:spPr>
          <a:xfrm rot="10800000">
            <a:off x="3472826" y="4560192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Graphic 21" descr="Bullseye">
            <a:extLst>
              <a:ext uri="{FF2B5EF4-FFF2-40B4-BE49-F238E27FC236}">
                <a16:creationId xmlns:a16="http://schemas.microsoft.com/office/drawing/2014/main" id="{E2913465-28D3-424D-8938-3E60EEE309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131" y="4391062"/>
            <a:ext cx="720000" cy="720000"/>
          </a:xfrm>
          <a:prstGeom prst="rect">
            <a:avLst/>
          </a:prstGeom>
        </p:spPr>
      </p:pic>
      <p:sp>
        <p:nvSpPr>
          <p:cNvPr id="45" name="Bulle narrative : rectangle 44">
            <a:extLst>
              <a:ext uri="{FF2B5EF4-FFF2-40B4-BE49-F238E27FC236}">
                <a16:creationId xmlns:a16="http://schemas.microsoft.com/office/drawing/2014/main" id="{9CD20E7A-B3A2-4F54-834E-7BE29526D530}"/>
              </a:ext>
            </a:extLst>
          </p:cNvPr>
          <p:cNvSpPr/>
          <p:nvPr/>
        </p:nvSpPr>
        <p:spPr>
          <a:xfrm>
            <a:off x="2196915" y="5352534"/>
            <a:ext cx="1642432" cy="770083"/>
          </a:xfrm>
          <a:prstGeom prst="wedgeRectCallout">
            <a:avLst>
              <a:gd name="adj1" fmla="val -21373"/>
              <a:gd name="adj2" fmla="val -76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BE" sz="1800" noProof="0" dirty="0">
                <a:solidFill>
                  <a:schemeClr val="tx1"/>
                </a:solidFill>
                <a:latin typeface="+mn-lt"/>
              </a:rPr>
              <a:t>Revoir les données et les objectifs</a:t>
            </a:r>
          </a:p>
        </p:txBody>
      </p:sp>
    </p:spTree>
    <p:extLst>
      <p:ext uri="{BB962C8B-B14F-4D97-AF65-F5344CB8AC3E}">
        <p14:creationId xmlns:p14="http://schemas.microsoft.com/office/powerpoint/2010/main" val="21676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25" descr="Gears">
            <a:extLst>
              <a:ext uri="{FF2B5EF4-FFF2-40B4-BE49-F238E27FC236}">
                <a16:creationId xmlns:a16="http://schemas.microsoft.com/office/drawing/2014/main" id="{A7286972-F663-4C6A-BDE7-4BC8AAC8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291" y="2611758"/>
            <a:ext cx="914400" cy="914400"/>
          </a:xfrm>
          <a:prstGeom prst="rect">
            <a:avLst/>
          </a:prstGeom>
        </p:spPr>
      </p:pic>
      <p:pic>
        <p:nvPicPr>
          <p:cNvPr id="7" name="Graphic 3" descr="Database">
            <a:extLst>
              <a:ext uri="{FF2B5EF4-FFF2-40B4-BE49-F238E27FC236}">
                <a16:creationId xmlns:a16="http://schemas.microsoft.com/office/drawing/2014/main" id="{DA83AE3E-D94B-4D6E-86E0-CC2EABDC0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273" y="2547176"/>
            <a:ext cx="914400" cy="914400"/>
          </a:xfrm>
          <a:prstGeom prst="rect">
            <a:avLst/>
          </a:prstGeom>
        </p:spPr>
      </p:pic>
      <p:sp>
        <p:nvSpPr>
          <p:cNvPr id="9" name="Bouton d’action : vidé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46099C-C44E-4342-837E-1EE047D8E0BF}"/>
              </a:ext>
            </a:extLst>
          </p:cNvPr>
          <p:cNvSpPr/>
          <p:nvPr/>
        </p:nvSpPr>
        <p:spPr>
          <a:xfrm>
            <a:off x="2133152" y="2462838"/>
            <a:ext cx="1042416" cy="1042416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6" descr="Presentation with bar chart">
            <a:extLst>
              <a:ext uri="{FF2B5EF4-FFF2-40B4-BE49-F238E27FC236}">
                <a16:creationId xmlns:a16="http://schemas.microsoft.com/office/drawing/2014/main" id="{064CF5A1-2D87-4790-9605-5CE3DE2B4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776" y="2627998"/>
            <a:ext cx="914400" cy="914400"/>
          </a:xfrm>
          <a:prstGeom prst="rect">
            <a:avLst/>
          </a:prstGeom>
        </p:spPr>
      </p:pic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83EEFFAD-686C-4CBF-AD71-C08520040C0D}"/>
              </a:ext>
            </a:extLst>
          </p:cNvPr>
          <p:cNvSpPr/>
          <p:nvPr/>
        </p:nvSpPr>
        <p:spPr>
          <a:xfrm>
            <a:off x="1873954" y="1389440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IoT </a:t>
            </a:r>
            <a:br>
              <a:rPr lang="fr-FR" sz="1800" dirty="0"/>
            </a:br>
            <a:r>
              <a:rPr lang="fr-FR" sz="1800" dirty="0" err="1"/>
              <a:t>Telraam</a:t>
            </a:r>
            <a:r>
              <a:rPr lang="fr-FR" sz="1800" dirty="0"/>
              <a:t>  + Cita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9CC1A63B-B40C-4100-AA3B-40FC9768749D}"/>
              </a:ext>
            </a:extLst>
          </p:cNvPr>
          <p:cNvSpPr/>
          <p:nvPr/>
        </p:nvSpPr>
        <p:spPr>
          <a:xfrm>
            <a:off x="3931216" y="1389440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Capture</a:t>
            </a:r>
            <a:br>
              <a:rPr lang="fr-FR" sz="1800" dirty="0"/>
            </a:br>
            <a:r>
              <a:rPr lang="fr-FR" sz="1800" dirty="0"/>
              <a:t>Spring Batch</a:t>
            </a:r>
            <a:endParaRPr lang="fr-FR" dirty="0"/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39C13C30-7DD4-4438-B7EB-E0BEBF6A0EB5}"/>
              </a:ext>
            </a:extLst>
          </p:cNvPr>
          <p:cNvSpPr/>
          <p:nvPr/>
        </p:nvSpPr>
        <p:spPr>
          <a:xfrm>
            <a:off x="6000861" y="1361814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Stockage</a:t>
            </a:r>
          </a:p>
          <a:p>
            <a:pPr algn="ctr"/>
            <a:r>
              <a:rPr lang="fr-FR" sz="1800" dirty="0"/>
              <a:t>Time </a:t>
            </a:r>
            <a:r>
              <a:rPr lang="fr-FR" sz="1800" dirty="0" err="1"/>
              <a:t>Series</a:t>
            </a:r>
            <a:r>
              <a:rPr lang="fr-FR" dirty="0"/>
              <a:t> </a:t>
            </a:r>
            <a:r>
              <a:rPr lang="fr-FR" sz="1800" dirty="0"/>
              <a:t>DB</a:t>
            </a:r>
            <a:endParaRPr lang="fr-FR" dirty="0"/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2E97AA23-189D-4593-81C4-67AF23CE7854}"/>
              </a:ext>
            </a:extLst>
          </p:cNvPr>
          <p:cNvSpPr/>
          <p:nvPr/>
        </p:nvSpPr>
        <p:spPr>
          <a:xfrm>
            <a:off x="8058123" y="1361814"/>
            <a:ext cx="1642432" cy="77008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800" dirty="0"/>
              <a:t>Visualisation</a:t>
            </a:r>
            <a:br>
              <a:rPr lang="fr-FR" sz="1800" dirty="0"/>
            </a:br>
            <a:r>
              <a:rPr lang="fr-FR" sz="1800" dirty="0"/>
              <a:t>des données et des prédictions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34CF5B1-D599-4282-A633-20EB51CAFD70}"/>
              </a:ext>
            </a:extLst>
          </p:cNvPr>
          <p:cNvSpPr/>
          <p:nvPr/>
        </p:nvSpPr>
        <p:spPr>
          <a:xfrm>
            <a:off x="3516386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A7B159B-D691-4A11-B88F-AFFD8C5DEDA4}"/>
              </a:ext>
            </a:extLst>
          </p:cNvPr>
          <p:cNvSpPr/>
          <p:nvPr/>
        </p:nvSpPr>
        <p:spPr>
          <a:xfrm>
            <a:off x="5341158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C0DAC27E-D7A2-4595-978B-565A39F44DB1}"/>
              </a:ext>
            </a:extLst>
          </p:cNvPr>
          <p:cNvSpPr/>
          <p:nvPr/>
        </p:nvSpPr>
        <p:spPr>
          <a:xfrm>
            <a:off x="7794411" y="2796466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c 9" descr="Head with gears">
            <a:extLst>
              <a:ext uri="{FF2B5EF4-FFF2-40B4-BE49-F238E27FC236}">
                <a16:creationId xmlns:a16="http://schemas.microsoft.com/office/drawing/2014/main" id="{A29E91D5-7AAA-4308-91F9-8BD26BCDA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3122" y="2644376"/>
            <a:ext cx="720000" cy="72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DFB8705-F005-4054-93A3-8E14EAD2B204}"/>
              </a:ext>
            </a:extLst>
          </p:cNvPr>
          <p:cNvSpPr txBox="1"/>
          <p:nvPr/>
        </p:nvSpPr>
        <p:spPr>
          <a:xfrm>
            <a:off x="1775534" y="793991"/>
            <a:ext cx="371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éléments de l’étape d’exploitation</a:t>
            </a:r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12E3E8A0-0E05-4CAD-8E1D-ADCA0B797658}"/>
              </a:ext>
            </a:extLst>
          </p:cNvPr>
          <p:cNvSpPr/>
          <p:nvPr/>
        </p:nvSpPr>
        <p:spPr>
          <a:xfrm>
            <a:off x="6804128" y="2862908"/>
            <a:ext cx="256956" cy="28293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9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1EFA1-DF63-4BE0-AFED-304481105A09}"/>
              </a:ext>
            </a:extLst>
          </p:cNvPr>
          <p:cNvSpPr/>
          <p:nvPr/>
        </p:nvSpPr>
        <p:spPr>
          <a:xfrm>
            <a:off x="2486225" y="2438959"/>
            <a:ext cx="5752751" cy="3544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</a:rPr>
              <a:t>Infrastructure as a service</a:t>
            </a:r>
          </a:p>
        </p:txBody>
      </p:sp>
      <p:pic>
        <p:nvPicPr>
          <p:cNvPr id="5" name="Graphic 25" descr="Gears">
            <a:extLst>
              <a:ext uri="{FF2B5EF4-FFF2-40B4-BE49-F238E27FC236}">
                <a16:creationId xmlns:a16="http://schemas.microsoft.com/office/drawing/2014/main" id="{A7286972-F663-4C6A-BDE7-4BC8AAC8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4434" y="2582894"/>
            <a:ext cx="914400" cy="914400"/>
          </a:xfrm>
          <a:prstGeom prst="rect">
            <a:avLst/>
          </a:prstGeom>
        </p:spPr>
      </p:pic>
      <p:pic>
        <p:nvPicPr>
          <p:cNvPr id="7" name="Graphic 3" descr="Database">
            <a:extLst>
              <a:ext uri="{FF2B5EF4-FFF2-40B4-BE49-F238E27FC236}">
                <a16:creationId xmlns:a16="http://schemas.microsoft.com/office/drawing/2014/main" id="{DA83AE3E-D94B-4D6E-86E0-CC2EABDC0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2674" y="2589197"/>
            <a:ext cx="914400" cy="914400"/>
          </a:xfrm>
          <a:prstGeom prst="rect">
            <a:avLst/>
          </a:prstGeom>
        </p:spPr>
      </p:pic>
      <p:sp>
        <p:nvSpPr>
          <p:cNvPr id="9" name="Bouton d’action : vidé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46099C-C44E-4342-837E-1EE047D8E0BF}"/>
              </a:ext>
            </a:extLst>
          </p:cNvPr>
          <p:cNvSpPr/>
          <p:nvPr/>
        </p:nvSpPr>
        <p:spPr>
          <a:xfrm>
            <a:off x="2965331" y="801672"/>
            <a:ext cx="1042416" cy="1042416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6" descr="Presentation with bar chart">
            <a:extLst>
              <a:ext uri="{FF2B5EF4-FFF2-40B4-BE49-F238E27FC236}">
                <a16:creationId xmlns:a16="http://schemas.microsoft.com/office/drawing/2014/main" id="{064CF5A1-2D87-4790-9605-5CE3DE2B4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806" y="2594144"/>
            <a:ext cx="914400" cy="91440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34CF5B1-D599-4282-A633-20EB51CAFD70}"/>
              </a:ext>
            </a:extLst>
          </p:cNvPr>
          <p:cNvSpPr/>
          <p:nvPr/>
        </p:nvSpPr>
        <p:spPr>
          <a:xfrm rot="5400000">
            <a:off x="3229501" y="1950392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A7B159B-D691-4A11-B88F-AFFD8C5DEDA4}"/>
              </a:ext>
            </a:extLst>
          </p:cNvPr>
          <p:cNvSpPr/>
          <p:nvPr/>
        </p:nvSpPr>
        <p:spPr>
          <a:xfrm>
            <a:off x="4177462" y="2849224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C0DAC27E-D7A2-4595-978B-565A39F44DB1}"/>
              </a:ext>
            </a:extLst>
          </p:cNvPr>
          <p:cNvSpPr/>
          <p:nvPr/>
        </p:nvSpPr>
        <p:spPr>
          <a:xfrm>
            <a:off x="6095402" y="2849224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c 9" descr="Head with gears">
            <a:extLst>
              <a:ext uri="{FF2B5EF4-FFF2-40B4-BE49-F238E27FC236}">
                <a16:creationId xmlns:a16="http://schemas.microsoft.com/office/drawing/2014/main" id="{A29E91D5-7AAA-4308-91F9-8BD26BCDA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0030" y="4551244"/>
            <a:ext cx="720000" cy="7200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E536D6C-7468-43A9-A00D-D12D513E31DD}"/>
              </a:ext>
            </a:extLst>
          </p:cNvPr>
          <p:cNvSpPr/>
          <p:nvPr/>
        </p:nvSpPr>
        <p:spPr>
          <a:xfrm rot="18162975">
            <a:off x="4809742" y="4114339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168758F-4411-4631-8271-0AFF63E1C0D1}"/>
              </a:ext>
            </a:extLst>
          </p:cNvPr>
          <p:cNvSpPr/>
          <p:nvPr/>
        </p:nvSpPr>
        <p:spPr>
          <a:xfrm rot="2533006">
            <a:off x="3667646" y="4178654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2DE464-0BFC-437D-A744-C035A3328C79}"/>
              </a:ext>
            </a:extLst>
          </p:cNvPr>
          <p:cNvSpPr txBox="1"/>
          <p:nvPr/>
        </p:nvSpPr>
        <p:spPr>
          <a:xfrm>
            <a:off x="3324132" y="5165788"/>
            <a:ext cx="252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Service Modèle Prédictif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FD74D61-457C-4DD9-BC07-8043AD5A6524}"/>
              </a:ext>
            </a:extLst>
          </p:cNvPr>
          <p:cNvSpPr txBox="1"/>
          <p:nvPr/>
        </p:nvSpPr>
        <p:spPr>
          <a:xfrm>
            <a:off x="2602474" y="3455125"/>
            <a:ext cx="1921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Service de capture </a:t>
            </a:r>
          </a:p>
          <a:p>
            <a:r>
              <a:rPr lang="fr-FR" dirty="0"/>
              <a:t>des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11DD09-6B5E-4D54-89F7-91FB25F75A7A}"/>
              </a:ext>
            </a:extLst>
          </p:cNvPr>
          <p:cNvSpPr txBox="1"/>
          <p:nvPr/>
        </p:nvSpPr>
        <p:spPr>
          <a:xfrm>
            <a:off x="4544255" y="3456737"/>
            <a:ext cx="1768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Base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7A78790-1C45-4BC2-A8BC-E4298B5D4BE4}"/>
              </a:ext>
            </a:extLst>
          </p:cNvPr>
          <p:cNvSpPr txBox="1"/>
          <p:nvPr/>
        </p:nvSpPr>
        <p:spPr>
          <a:xfrm>
            <a:off x="6818725" y="3455125"/>
            <a:ext cx="142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Service de visualisation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5DC3F4D-958B-42E8-B11A-88BA088064E9}"/>
              </a:ext>
            </a:extLst>
          </p:cNvPr>
          <p:cNvSpPr txBox="1"/>
          <p:nvPr/>
        </p:nvSpPr>
        <p:spPr>
          <a:xfrm>
            <a:off x="2567083" y="477643"/>
            <a:ext cx="1867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Internet of </a:t>
            </a:r>
            <a:r>
              <a:rPr lang="fr-FR" sz="1800" dirty="0" err="1"/>
              <a:t>Thing</a:t>
            </a:r>
            <a:r>
              <a:rPr lang="fr-FR" sz="1800" dirty="0"/>
              <a:t> </a:t>
            </a:r>
            <a:endParaRPr lang="fr-FR" dirty="0"/>
          </a:p>
        </p:txBody>
      </p:sp>
      <p:pic>
        <p:nvPicPr>
          <p:cNvPr id="1026" name="Picture 2" descr="svg, add, man, people, user icon">
            <a:extLst>
              <a:ext uri="{FF2B5EF4-FFF2-40B4-BE49-F238E27FC236}">
                <a16:creationId xmlns:a16="http://schemas.microsoft.com/office/drawing/2014/main" id="{AAC24183-0160-4A96-B7C1-DDEFBCC82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26" y="799935"/>
            <a:ext cx="1152557" cy="10424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BCEB794D-1C39-4B90-976F-00E98A5DF97E}"/>
              </a:ext>
            </a:extLst>
          </p:cNvPr>
          <p:cNvSpPr/>
          <p:nvPr/>
        </p:nvSpPr>
        <p:spPr>
          <a:xfrm rot="16200000">
            <a:off x="7137967" y="1950392"/>
            <a:ext cx="514076" cy="38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EF55F0-771E-4520-9BF5-5A2B7AAF9723}"/>
              </a:ext>
            </a:extLst>
          </p:cNvPr>
          <p:cNvSpPr txBox="1"/>
          <p:nvPr/>
        </p:nvSpPr>
        <p:spPr>
          <a:xfrm>
            <a:off x="6582621" y="436092"/>
            <a:ext cx="1867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54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660A53E744DC4FB64C8C4047390DF9" ma:contentTypeVersion="9" ma:contentTypeDescription="Crée un document." ma:contentTypeScope="" ma:versionID="695630587da618c6fa0f51b51c1d3366">
  <xsd:schema xmlns:xsd="http://www.w3.org/2001/XMLSchema" xmlns:xs="http://www.w3.org/2001/XMLSchema" xmlns:p="http://schemas.microsoft.com/office/2006/metadata/properties" xmlns:ns3="c05c3f09-c14c-40c2-9518-e5765aa7c027" xmlns:ns4="747d2e80-6772-4fd6-b175-2dd65563b0c8" targetNamespace="http://schemas.microsoft.com/office/2006/metadata/properties" ma:root="true" ma:fieldsID="2565036e7633103abc28d80b2fd0c9c7" ns3:_="" ns4:_="">
    <xsd:import namespace="c05c3f09-c14c-40c2-9518-e5765aa7c027"/>
    <xsd:import namespace="747d2e80-6772-4fd6-b175-2dd65563b0c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c3f09-c14c-40c2-9518-e5765aa7c0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d2e80-6772-4fd6-b175-2dd65563b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057CF-2404-4AA4-9FA6-1226CAA0CCF1}">
  <ds:schemaRefs>
    <ds:schemaRef ds:uri="c05c3f09-c14c-40c2-9518-e5765aa7c027"/>
    <ds:schemaRef ds:uri="http://purl.org/dc/terms/"/>
    <ds:schemaRef ds:uri="747d2e80-6772-4fd6-b175-2dd65563b0c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C7F303-B8BD-4A4F-B7C3-4C3AC7AD0D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9E15-753F-497A-869C-44CC359C1D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5c3f09-c14c-40c2-9518-e5765aa7c027"/>
    <ds:schemaRef ds:uri="747d2e80-6772-4fd6-b175-2dd65563b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103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objectif</dc:title>
  <dc:creator>Yann CLAUDEL</dc:creator>
  <cp:lastModifiedBy>UTILISATEUR</cp:lastModifiedBy>
  <cp:revision>23</cp:revision>
  <dcterms:created xsi:type="dcterms:W3CDTF">2019-12-17T06:14:18Z</dcterms:created>
  <dcterms:modified xsi:type="dcterms:W3CDTF">2020-08-13T07:25:22Z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16764cd-a101-4a36-926a-c3229e0e9a42_Enabled">
    <vt:lpwstr>true</vt:lpwstr>
  </property>
  <property fmtid="{D5CDD505-2E9C-101B-9397-08002B2CF9AE}" pid="3" name="MSIP_Label_816764cd-a101-4a36-926a-c3229e0e9a42_SetDate">
    <vt:lpwstr>2019-12-17T06:14:18Z</vt:lpwstr>
  </property>
  <property fmtid="{D5CDD505-2E9C-101B-9397-08002B2CF9AE}" pid="4" name="MSIP_Label_816764cd-a101-4a36-926a-c3229e0e9a42_Method">
    <vt:lpwstr>Standard</vt:lpwstr>
  </property>
  <property fmtid="{D5CDD505-2E9C-101B-9397-08002B2CF9AE}" pid="5" name="MSIP_Label_816764cd-a101-4a36-926a-c3229e0e9a42_Name">
    <vt:lpwstr>816764cd-a101-4a36-926a-c3229e0e9a42</vt:lpwstr>
  </property>
  <property fmtid="{D5CDD505-2E9C-101B-9397-08002B2CF9AE}" pid="6" name="MSIP_Label_816764cd-a101-4a36-926a-c3229e0e9a42_SiteId">
    <vt:lpwstr>fb3aa439-c823-4eb2-b061-316d4ab6f009</vt:lpwstr>
  </property>
  <property fmtid="{D5CDD505-2E9C-101B-9397-08002B2CF9AE}" pid="7" name="MSIP_Label_816764cd-a101-4a36-926a-c3229e0e9a42_ActionId">
    <vt:lpwstr>e5a6d0d2-d799-4cf7-933b-0000d6844152</vt:lpwstr>
  </property>
  <property fmtid="{D5CDD505-2E9C-101B-9397-08002B2CF9AE}" pid="8" name="MSIP_Label_816764cd-a101-4a36-926a-c3229e0e9a42_ContentBits">
    <vt:lpwstr>0</vt:lpwstr>
  </property>
  <property fmtid="{D5CDD505-2E9C-101B-9397-08002B2CF9AE}" pid="9" name="ContentTypeId">
    <vt:lpwstr>0x0101009D660A53E744DC4FB64C8C4047390DF9</vt:lpwstr>
  </property>
</Properties>
</file>