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118120" y="921240"/>
            <a:ext cx="6281640" cy="50115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5118120" y="921240"/>
            <a:ext cx="6281640" cy="501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5118120" y="921240"/>
            <a:ext cx="6281640" cy="50115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5118120" y="921240"/>
            <a:ext cx="6281640" cy="501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329760" y="1290960"/>
            <a:ext cx="9702360" cy="5573160"/>
          </a:xfrm>
          <a:custGeom>
            <a:avLst/>
            <a:gdLst/>
            <a:ahLst/>
            <a:rect l="l" t="t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70320" y="2010600"/>
            <a:ext cx="7373520" cy="4848480"/>
          </a:xfrm>
          <a:custGeom>
            <a:avLst/>
            <a:gdLst/>
            <a:ahLst/>
            <a:rect l="l" t="t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1280" y="1780920"/>
            <a:ext cx="8035560" cy="5083200"/>
          </a:xfrm>
          <a:custGeom>
            <a:avLst/>
            <a:gdLst/>
            <a:ahLst/>
            <a:rect l="l" t="t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-1080" y="542520"/>
            <a:ext cx="10334160" cy="6321600"/>
          </a:xfrm>
          <a:custGeom>
            <a:avLst/>
            <a:gdLst/>
            <a:ahLst/>
            <a:rect l="l" t="t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600" y="6178680"/>
            <a:ext cx="504360" cy="681120"/>
          </a:xfrm>
          <a:custGeom>
            <a:avLst/>
            <a:gdLst/>
            <a:ahLst/>
            <a:rect l="l" t="t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68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-1080" y="-59400"/>
            <a:ext cx="11091600" cy="6923520"/>
          </a:xfrm>
          <a:custGeom>
            <a:avLst/>
            <a:gdLst/>
            <a:ahLst/>
            <a:rect l="l" t="t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426640" y="-1800"/>
            <a:ext cx="5787720" cy="6846840"/>
          </a:xfrm>
          <a:custGeom>
            <a:avLst/>
            <a:gdLst/>
            <a:ahLst/>
            <a:rect l="l" t="t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-1080" y="-1800"/>
            <a:ext cx="1056960" cy="614160"/>
          </a:xfrm>
          <a:custGeom>
            <a:avLst/>
            <a:gdLst/>
            <a:ahLst/>
            <a:rect l="l" t="t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821920" y="-1800"/>
            <a:ext cx="5587560" cy="6865920"/>
          </a:xfrm>
          <a:custGeom>
            <a:avLst/>
            <a:gdLst/>
            <a:ahLst/>
            <a:rect l="l" t="t" r="r" b="b"/>
            <a:pathLst>
              <a:path w="1174" h="1440">
                <a:moveTo>
                  <a:pt x="1067" y="1440"/>
                </a:moveTo>
                <a:cubicBezTo>
                  <a:pt x="1174" y="1124"/>
                  <a:pt x="887" y="797"/>
                  <a:pt x="698" y="577"/>
                </a:cubicBezTo>
                <a:cubicBezTo>
                  <a:pt x="500" y="348"/>
                  <a:pt x="270" y="141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3600" y="-6840"/>
            <a:ext cx="595080" cy="352440"/>
          </a:xfrm>
          <a:custGeom>
            <a:avLst/>
            <a:gdLst/>
            <a:ahLst/>
            <a:rect l="l" t="t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012360" y="-1800"/>
            <a:ext cx="5497200" cy="6865920"/>
          </a:xfrm>
          <a:custGeom>
            <a:avLst/>
            <a:gdLst/>
            <a:ahLst/>
            <a:rect l="l" t="t" r="r" b="b"/>
            <a:pathLst>
              <a:path w="1155" h="1440">
                <a:moveTo>
                  <a:pt x="1056" y="1440"/>
                </a:moveTo>
                <a:cubicBezTo>
                  <a:pt x="1155" y="1123"/>
                  <a:pt x="875" y="801"/>
                  <a:pt x="686" y="580"/>
                </a:cubicBezTo>
                <a:cubicBezTo>
                  <a:pt x="491" y="352"/>
                  <a:pt x="264" y="145"/>
                  <a:pt x="0" y="0"/>
                </a:cubicBezTo>
              </a:path>
            </a:pathLst>
          </a:custGeom>
          <a:noFill/>
          <a:ln w="12600">
            <a:solidFill>
              <a:schemeClr val="tx1">
                <a:alpha val="20000"/>
              </a:schemeClr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-1080" y="-1800"/>
            <a:ext cx="356760" cy="213480"/>
          </a:xfrm>
          <a:custGeom>
            <a:avLst/>
            <a:gdLst/>
            <a:ahLst/>
            <a:rect l="l" t="t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600">
            <a:solidFill>
              <a:schemeClr val="tx1">
                <a:alpha val="20000"/>
              </a:schemeClr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210720" y="-6840"/>
            <a:ext cx="5522400" cy="6870600"/>
          </a:xfrm>
          <a:custGeom>
            <a:avLst/>
            <a:gdLst/>
            <a:ahLst/>
            <a:rect l="l" t="t" r="r" b="b"/>
            <a:pathLst>
              <a:path w="1160" h="1441">
                <a:moveTo>
                  <a:pt x="1053" y="1441"/>
                </a:moveTo>
                <a:cubicBezTo>
                  <a:pt x="1160" y="1129"/>
                  <a:pt x="892" y="817"/>
                  <a:pt x="705" y="599"/>
                </a:cubicBezTo>
                <a:cubicBezTo>
                  <a:pt x="503" y="365"/>
                  <a:pt x="270" y="152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6463080" y="-1800"/>
            <a:ext cx="5412960" cy="6865920"/>
          </a:xfrm>
          <a:custGeom>
            <a:avLst/>
            <a:gdLst/>
            <a:ahLst/>
            <a:rect l="l" t="t" r="r" b="b"/>
            <a:pathLst>
              <a:path w="1137" h="1440">
                <a:moveTo>
                  <a:pt x="1040" y="1440"/>
                </a:moveTo>
                <a:cubicBezTo>
                  <a:pt x="1137" y="1131"/>
                  <a:pt x="883" y="828"/>
                  <a:pt x="698" y="611"/>
                </a:cubicBezTo>
                <a:cubicBezTo>
                  <a:pt x="498" y="375"/>
                  <a:pt x="268" y="159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877440" y="-1800"/>
            <a:ext cx="5036760" cy="6861240"/>
          </a:xfrm>
          <a:custGeom>
            <a:avLst/>
            <a:gdLst/>
            <a:ahLst/>
            <a:rect l="l" t="t" r="r" b="b"/>
            <a:pathLst>
              <a:path w="1058" h="1439">
                <a:moveTo>
                  <a:pt x="1011" y="1439"/>
                </a:moveTo>
                <a:cubicBezTo>
                  <a:pt x="1058" y="1131"/>
                  <a:pt x="825" y="841"/>
                  <a:pt x="648" y="617"/>
                </a:cubicBezTo>
                <a:cubicBezTo>
                  <a:pt x="462" y="383"/>
                  <a:pt x="248" y="168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768160" y="-1800"/>
            <a:ext cx="3417480" cy="2741760"/>
          </a:xfrm>
          <a:custGeom>
            <a:avLst/>
            <a:gdLst/>
            <a:ahLst/>
            <a:rect l="l" t="t" r="r" b="b"/>
            <a:pathLst>
              <a:path w="718" h="575">
                <a:moveTo>
                  <a:pt x="718" y="575"/>
                </a:moveTo>
                <a:cubicBezTo>
                  <a:pt x="500" y="360"/>
                  <a:pt x="260" y="163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9235080" y="2880"/>
            <a:ext cx="2950920" cy="2554920"/>
          </a:xfrm>
          <a:custGeom>
            <a:avLst/>
            <a:gdLst/>
            <a:ahLst/>
            <a:rect l="l" t="t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0020960" y="-1800"/>
            <a:ext cx="2165040" cy="1357920"/>
          </a:xfrm>
          <a:custGeom>
            <a:avLst/>
            <a:gdLst/>
            <a:ahLst/>
            <a:rect l="l" t="t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290680" y="-1800"/>
            <a:ext cx="894960" cy="534240"/>
          </a:xfrm>
          <a:custGeom>
            <a:avLst/>
            <a:gdLst/>
            <a:ahLst/>
            <a:rect l="l" t="t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674000" y="1186560"/>
            <a:ext cx="8843400" cy="715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 rot="10800000">
            <a:off x="6299640" y="5664240"/>
            <a:ext cx="406800" cy="35064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669320" y="1991160"/>
            <a:ext cx="8845200" cy="332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</p:spPr>
        <p:txBody>
          <a:bodyPr lIns="228600" rIns="228600" tIns="228600" bIns="0" anchor="b"/>
          <a:p>
            <a:pPr algn="ctr">
              <a:lnSpc>
                <a:spcPct val="80000"/>
              </a:lnSpc>
            </a:pPr>
            <a:r>
              <a:rPr b="0" lang="en-US" sz="54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</a:t>
            </a:r>
            <a:r>
              <a:rPr b="0" lang="en-US" sz="54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54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</a:t>
            </a:r>
            <a:r>
              <a:rPr b="0" lang="en-US" sz="54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2/22/18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389A8E-50AF-418E-83B9-8499815E29B8}" type="slidenum"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06440" y="0"/>
            <a:ext cx="3862080" cy="6843240"/>
          </a:xfrm>
          <a:custGeom>
            <a:avLst/>
            <a:gdLst/>
            <a:ahLst/>
            <a:rect l="l" t="t" r="r" b="b"/>
            <a:pathLst>
              <a:path w="813" h="1440">
                <a:moveTo>
                  <a:pt x="813" y="0"/>
                </a:moveTo>
                <a:cubicBezTo>
                  <a:pt x="331" y="221"/>
                  <a:pt x="0" y="1039"/>
                  <a:pt x="435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10626840" y="9360"/>
            <a:ext cx="1539360" cy="555120"/>
          </a:xfrm>
          <a:custGeom>
            <a:avLst/>
            <a:gdLst/>
            <a:ahLst/>
            <a:rect l="l" t="t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>
            <a:off x="10247400" y="5013360"/>
            <a:ext cx="1918800" cy="1829880"/>
          </a:xfrm>
          <a:custGeom>
            <a:avLst/>
            <a:gdLst/>
            <a:ahLst/>
            <a:rect l="l" t="t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1120680" y="0"/>
            <a:ext cx="3676320" cy="6843240"/>
          </a:xfrm>
          <a:custGeom>
            <a:avLst/>
            <a:gdLst/>
            <a:ahLst/>
            <a:rect l="l" t="t" r="r" b="b"/>
            <a:pathLst>
              <a:path w="774" h="1440">
                <a:moveTo>
                  <a:pt x="774" y="0"/>
                </a:moveTo>
                <a:cubicBezTo>
                  <a:pt x="312" y="240"/>
                  <a:pt x="0" y="1034"/>
                  <a:pt x="411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11202840" y="9360"/>
            <a:ext cx="963360" cy="366480"/>
          </a:xfrm>
          <a:custGeom>
            <a:avLst/>
            <a:gdLst/>
            <a:ahLst/>
            <a:rect l="l" t="t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10495080" y="5275440"/>
            <a:ext cx="1666440" cy="1577520"/>
          </a:xfrm>
          <a:custGeom>
            <a:avLst/>
            <a:gdLst/>
            <a:ahLst/>
            <a:rect l="l" t="t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7"/>
          <p:cNvSpPr/>
          <p:nvPr/>
        </p:nvSpPr>
        <p:spPr>
          <a:xfrm>
            <a:off x="1001880" y="0"/>
            <a:ext cx="3620880" cy="6843240"/>
          </a:xfrm>
          <a:custGeom>
            <a:avLst/>
            <a:gdLst/>
            <a:ahLst/>
            <a:rect l="l" t="t" r="r" b="b"/>
            <a:pathLst>
              <a:path w="762" h="1440">
                <a:moveTo>
                  <a:pt x="762" y="0"/>
                </a:moveTo>
                <a:cubicBezTo>
                  <a:pt x="308" y="245"/>
                  <a:pt x="0" y="1033"/>
                  <a:pt x="403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8"/>
          <p:cNvSpPr/>
          <p:nvPr/>
        </p:nvSpPr>
        <p:spPr>
          <a:xfrm>
            <a:off x="11501280" y="9360"/>
            <a:ext cx="664920" cy="256680"/>
          </a:xfrm>
          <a:custGeom>
            <a:avLst/>
            <a:gdLst/>
            <a:ahLst/>
            <a:rect l="l" t="t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9"/>
          <p:cNvSpPr/>
          <p:nvPr/>
        </p:nvSpPr>
        <p:spPr>
          <a:xfrm>
            <a:off x="10640880" y="5408640"/>
            <a:ext cx="1525320" cy="1434600"/>
          </a:xfrm>
          <a:custGeom>
            <a:avLst/>
            <a:gdLst/>
            <a:ahLst/>
            <a:rect l="l" t="t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0"/>
          <p:cNvSpPr/>
          <p:nvPr/>
        </p:nvSpPr>
        <p:spPr>
          <a:xfrm>
            <a:off x="1001880" y="0"/>
            <a:ext cx="3244320" cy="6843240"/>
          </a:xfrm>
          <a:custGeom>
            <a:avLst/>
            <a:gdLst/>
            <a:ahLst/>
            <a:rect l="l" t="t" r="r" b="b"/>
            <a:pathLst>
              <a:path w="683" h="1440">
                <a:moveTo>
                  <a:pt x="683" y="0"/>
                </a:moveTo>
                <a:cubicBezTo>
                  <a:pt x="258" y="256"/>
                  <a:pt x="0" y="1041"/>
                  <a:pt x="355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1"/>
          <p:cNvSpPr/>
          <p:nvPr/>
        </p:nvSpPr>
        <p:spPr>
          <a:xfrm>
            <a:off x="10802880" y="5518080"/>
            <a:ext cx="1363320" cy="1325160"/>
          </a:xfrm>
          <a:custGeom>
            <a:avLst/>
            <a:gdLst/>
            <a:ahLst/>
            <a:rect l="l" t="t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888840" y="0"/>
            <a:ext cx="3230280" cy="6843240"/>
          </a:xfrm>
          <a:custGeom>
            <a:avLst/>
            <a:gdLst/>
            <a:ahLst/>
            <a:rect l="l" t="t" r="r" b="b"/>
            <a:pathLst>
              <a:path w="680" h="1440">
                <a:moveTo>
                  <a:pt x="680" y="0"/>
                </a:moveTo>
                <a:cubicBezTo>
                  <a:pt x="257" y="265"/>
                  <a:pt x="0" y="1026"/>
                  <a:pt x="337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3"/>
          <p:cNvSpPr/>
          <p:nvPr/>
        </p:nvSpPr>
        <p:spPr>
          <a:xfrm>
            <a:off x="10979280" y="5694480"/>
            <a:ext cx="1186920" cy="1149120"/>
          </a:xfrm>
          <a:custGeom>
            <a:avLst/>
            <a:gdLst/>
            <a:ahLst/>
            <a:rect l="l" t="t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4"/>
          <p:cNvSpPr/>
          <p:nvPr/>
        </p:nvSpPr>
        <p:spPr>
          <a:xfrm>
            <a:off x="484200" y="0"/>
            <a:ext cx="3420720" cy="6843240"/>
          </a:xfrm>
          <a:custGeom>
            <a:avLst/>
            <a:gdLst/>
            <a:ahLst/>
            <a:rect l="l" t="t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5"/>
          <p:cNvSpPr/>
          <p:nvPr/>
        </p:nvSpPr>
        <p:spPr>
          <a:xfrm>
            <a:off x="11287080" y="6049800"/>
            <a:ext cx="879120" cy="793440"/>
          </a:xfrm>
          <a:custGeom>
            <a:avLst/>
            <a:gdLst/>
            <a:ahLst/>
            <a:rect l="l" t="t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6"/>
          <p:cNvSpPr/>
          <p:nvPr/>
        </p:nvSpPr>
        <p:spPr>
          <a:xfrm>
            <a:off x="598320" y="0"/>
            <a:ext cx="2717280" cy="6843240"/>
          </a:xfrm>
          <a:custGeom>
            <a:avLst/>
            <a:gdLst/>
            <a:ahLst/>
            <a:rect l="l" t="t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600">
            <a:solidFill>
              <a:schemeClr val="tx1">
                <a:alpha val="20000"/>
              </a:schemeClr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7"/>
          <p:cNvSpPr/>
          <p:nvPr/>
        </p:nvSpPr>
        <p:spPr>
          <a:xfrm>
            <a:off x="262080" y="0"/>
            <a:ext cx="2944440" cy="6843240"/>
          </a:xfrm>
          <a:custGeom>
            <a:avLst/>
            <a:gdLst/>
            <a:ahLst/>
            <a:rect l="l" t="t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custDash>
              <a:ds d="10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8"/>
          <p:cNvSpPr/>
          <p:nvPr/>
        </p:nvSpPr>
        <p:spPr>
          <a:xfrm>
            <a:off x="-417600" y="0"/>
            <a:ext cx="2403000" cy="6843240"/>
          </a:xfrm>
          <a:custGeom>
            <a:avLst/>
            <a:gdLst/>
            <a:ahLst/>
            <a:rect l="l" t="t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9"/>
          <p:cNvSpPr/>
          <p:nvPr/>
        </p:nvSpPr>
        <p:spPr>
          <a:xfrm>
            <a:off x="14400" y="9360"/>
            <a:ext cx="1771200" cy="3198600"/>
          </a:xfrm>
          <a:custGeom>
            <a:avLst/>
            <a:gdLst/>
            <a:ahLst/>
            <a:rect l="l" t="t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0"/>
          <p:cNvSpPr/>
          <p:nvPr/>
        </p:nvSpPr>
        <p:spPr>
          <a:xfrm>
            <a:off x="4680" y="6016680"/>
            <a:ext cx="213840" cy="826560"/>
          </a:xfrm>
          <a:custGeom>
            <a:avLst/>
            <a:gdLst/>
            <a:ahLst/>
            <a:rect l="l" t="t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1"/>
          <p:cNvSpPr/>
          <p:nvPr/>
        </p:nvSpPr>
        <p:spPr>
          <a:xfrm>
            <a:off x="14400" y="0"/>
            <a:ext cx="1561680" cy="2228400"/>
          </a:xfrm>
          <a:custGeom>
            <a:avLst/>
            <a:gdLst/>
            <a:ahLst/>
            <a:rect l="l" t="t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360">
            <a:solidFill>
              <a:schemeClr val="tx1">
                <a:alpha val="2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2"/>
          <p:cNvSpPr/>
          <p:nvPr/>
        </p:nvSpPr>
        <p:spPr>
          <a:xfrm>
            <a:off x="800280" y="1699560"/>
            <a:ext cx="3674160" cy="50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3"/>
          <p:cNvSpPr/>
          <p:nvPr/>
        </p:nvSpPr>
        <p:spPr>
          <a:xfrm rot="10800000">
            <a:off x="2798640" y="5169960"/>
            <a:ext cx="315720" cy="2721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4"/>
          <p:cNvSpPr/>
          <p:nvPr/>
        </p:nvSpPr>
        <p:spPr>
          <a:xfrm>
            <a:off x="806400" y="2275560"/>
            <a:ext cx="3668040" cy="2624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5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/>
          <a:p>
            <a:pPr algn="ctr">
              <a:lnSpc>
                <a:spcPct val="100000"/>
              </a:lnSpc>
            </a:pPr>
            <a:r>
              <a:rPr b="0" lang="en-US" sz="40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6" name="PlaceHolder 26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0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LevelEdit Master text styles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85800" indent="-228240">
              <a:lnSpc>
                <a:spcPct val="10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143000" indent="-228240">
              <a:lnSpc>
                <a:spcPct val="10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600200" indent="-228240">
              <a:lnSpc>
                <a:spcPct val="10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057400" indent="-228240">
              <a:lnSpc>
                <a:spcPct val="10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7" name="PlaceHolder 27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2/22/18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8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29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A19605-79E3-4717-BA53-4B5592B8C65D}" type="slidenum"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/>
          <a:p>
            <a:pPr algn="ctr">
              <a:lnSpc>
                <a:spcPct val="80000"/>
              </a:lnSpc>
            </a:pPr>
            <a:r>
              <a:rPr b="0" lang="en-US" sz="54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Implementación de estructuras de datos y algortimos de ordenamiento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759320" y="3906360"/>
            <a:ext cx="8673120" cy="1322280"/>
          </a:xfrm>
          <a:prstGeom prst="rect">
            <a:avLst/>
          </a:prstGeom>
          <a:noFill/>
          <a:ln>
            <a:noFill/>
          </a:ln>
        </p:spPr>
        <p:txBody>
          <a:bodyPr t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By Fabs (Again)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88480" y="2350080"/>
            <a:ext cx="36748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/>
          <a:p>
            <a:pPr algn="ctr">
              <a:lnSpc>
                <a:spcPct val="100000"/>
              </a:lnSpc>
            </a:pPr>
            <a:r>
              <a:rPr b="0" lang="en-US" sz="40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Técnicas de implementación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To the chilli (raw code)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Implementación con lenguaje estructurado (estructuras)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Implementación con lenguaje orientado a objetos (clases)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Implementación con memoria estática o dinámica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¿O sea, que nadie ha hecho antes esto? (memoria dinámica usando la STL)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/>
          <a:p>
            <a:pPr algn="ctr">
              <a:lnSpc>
                <a:spcPct val="100000"/>
              </a:lnSpc>
            </a:pPr>
            <a:r>
              <a:rPr b="0" lang="en-US" sz="40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Pila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29" name="Content Placeholder 4" descr=""/>
          <p:cNvPicPr/>
          <p:nvPr/>
        </p:nvPicPr>
        <p:blipFill>
          <a:blip r:embed="rId1"/>
          <a:stretch/>
        </p:blipFill>
        <p:spPr>
          <a:xfrm>
            <a:off x="4867560" y="1103400"/>
            <a:ext cx="5873760" cy="411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/>
          <a:p>
            <a:pPr algn="ctr">
              <a:lnSpc>
                <a:spcPct val="100000"/>
              </a:lnSpc>
            </a:pPr>
            <a:r>
              <a:rPr b="0" lang="en-US" sz="40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5726520" y="1616040"/>
            <a:ext cx="5180040" cy="338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/>
          <a:p>
            <a:pPr algn="ctr">
              <a:lnSpc>
                <a:spcPct val="100000"/>
              </a:lnSpc>
            </a:pPr>
            <a:r>
              <a:rPr b="0" lang="en-US" sz="40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Árboles binarios y 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33" name="Content Placeholder 4" descr=""/>
          <p:cNvPicPr/>
          <p:nvPr/>
        </p:nvPicPr>
        <p:blipFill>
          <a:blip r:embed="rId1"/>
          <a:stretch/>
        </p:blipFill>
        <p:spPr>
          <a:xfrm>
            <a:off x="5029200" y="1786680"/>
            <a:ext cx="5347080" cy="34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/>
          <a:p>
            <a:pPr algn="ctr">
              <a:lnSpc>
                <a:spcPct val="100000"/>
              </a:lnSpc>
            </a:pPr>
            <a:r>
              <a:rPr b="0" lang="en-US" sz="40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Algoritmos de ordenamiento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Selection Sort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O(n^2)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Bubble sort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O(n^2) (best case O(n))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Insertion sort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O(n^2) (best case O(n))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Merge sort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O(n log n) (manejar caso de memoria)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Quick sort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O(n log n) (worst case O(n^2))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(selección del pivote)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Heap sort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O(n log 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Shell sort y Block sort (algoritmos combinados)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28600" indent="-228240">
              <a:lnSpc>
                <a:spcPct val="120000"/>
              </a:lnSpc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Algoritmos de ordenamiento no comparativos (mas rapido que n log n 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/>
          <a:p>
            <a:pPr algn="ctr">
              <a:lnSpc>
                <a:spcPct val="100000"/>
              </a:lnSpc>
            </a:pPr>
            <a:r>
              <a:rPr b="0" lang="en-US" sz="4000" spc="-148" strike="noStrike">
                <a:solidFill>
                  <a:srgbClr val="fffe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Nociones matemáticas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Fórmula de Gauss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Números primos, divisores, múltiplos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Factorización prima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Métodos para encontrar primos (criva)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LCM y GCD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Número de divisores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Suma de divisores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Multiplicación de divisors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Función multiplicativa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Algoritmo de euler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Función de euler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</TotalTime>
  <Application>LibreOffice/5.1.6.2$Linux_X86_64 LibreOffice_project/10m0$Build-2</Application>
  <Words>115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2018-02-22T06:52:18Z</dcterms:created>
  <dc:creator>Fabian Gomez</dc:creator>
  <dc:description/>
  <dc:language>en-US</dc:language>
  <cp:lastModifiedBy/>
  <dcterms:modified xsi:type="dcterms:W3CDTF">2018-02-22T17:18:59Z</dcterms:modified>
  <cp:revision>4</cp:revision>
  <dc:subject/>
  <dc:title>Implementación de estructuras de datos y algortimos de ordenamiento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