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eue_(abstract_data_type)#/media/File:Data_Queue.svg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he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5A04-A03B-41F9-834D-8AD87961C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A2A02-3654-464D-932F-AD080E300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Fabs</a:t>
            </a:r>
          </a:p>
          <a:p>
            <a:r>
              <a:rPr lang="en-US" dirty="0"/>
              <a:t>¿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amor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DB7A8-653A-45B4-A889-1DD54EC9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6841">
            <a:off x="325411" y="413864"/>
            <a:ext cx="3409488" cy="3409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12A33-41ED-4B7E-A520-3275978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6841">
            <a:off x="745534" y="3548869"/>
            <a:ext cx="1794432" cy="179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6A3F7-670E-4C14-ACD3-25ACE855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6841">
            <a:off x="1862033" y="4895487"/>
            <a:ext cx="2011360" cy="20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F888-C621-4536-953B-5C62773F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E6598-4156-4BDC-A345-91917467E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402" y="1103476"/>
            <a:ext cx="5873979" cy="4111786"/>
          </a:xfrm>
        </p:spPr>
      </p:pic>
    </p:spTree>
    <p:extLst>
      <p:ext uri="{BB962C8B-B14F-4D97-AF65-F5344CB8AC3E}">
        <p14:creationId xmlns:p14="http://schemas.microsoft.com/office/powerpoint/2010/main" val="372497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E17-C127-4258-87E5-AE2EBA89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7D8A6-AA72-4A5C-83A0-963B598F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56" y="1615953"/>
            <a:ext cx="5180496" cy="33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1271-90DA-44D9-98F9-26597E1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Árboles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91C0-D3F9-4F03-85B1-CEDFD2F4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:</a:t>
            </a:r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grafo</a:t>
            </a:r>
            <a:r>
              <a:rPr lang="en-US" dirty="0"/>
              <a:t> simple</a:t>
            </a:r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acíclico</a:t>
            </a:r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no </a:t>
            </a:r>
            <a:r>
              <a:rPr lang="en-US" dirty="0" err="1"/>
              <a:t>dirigido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son </a:t>
            </a:r>
            <a:r>
              <a:rPr lang="en-US" dirty="0" err="1"/>
              <a:t>puntos</a:t>
            </a:r>
            <a:r>
              <a:rPr lang="en-US" dirty="0"/>
              <a:t> de </a:t>
            </a:r>
            <a:r>
              <a:rPr lang="en-US" dirty="0" err="1"/>
              <a:t>articulación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ejes</a:t>
            </a:r>
            <a:r>
              <a:rPr lang="en-US" dirty="0"/>
              <a:t> son </a:t>
            </a:r>
            <a:r>
              <a:rPr lang="en-US" dirty="0" err="1"/>
              <a:t>puentes</a:t>
            </a:r>
            <a:endParaRPr lang="en-US" dirty="0"/>
          </a:p>
          <a:p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único</a:t>
            </a:r>
            <a:r>
              <a:rPr lang="en-US" dirty="0"/>
              <a:t> entre un </a:t>
            </a:r>
            <a:r>
              <a:rPr lang="en-US" dirty="0" err="1"/>
              <a:t>nodo</a:t>
            </a:r>
            <a:r>
              <a:rPr lang="en-US" dirty="0"/>
              <a:t> A y un </a:t>
            </a:r>
            <a:r>
              <a:rPr lang="en-US" dirty="0" err="1"/>
              <a:t>nodo</a:t>
            </a:r>
            <a:r>
              <a:rPr lang="en-US" dirty="0"/>
              <a:t> B</a:t>
            </a:r>
          </a:p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raíz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árbol</a:t>
            </a:r>
            <a:r>
              <a:rPr lang="en-US" dirty="0"/>
              <a:t> de n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n-1 </a:t>
            </a:r>
            <a:r>
              <a:rPr lang="en-US" dirty="0" err="1"/>
              <a:t>ejes</a:t>
            </a:r>
            <a:endParaRPr lang="en-US" dirty="0"/>
          </a:p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de </a:t>
            </a:r>
            <a:r>
              <a:rPr lang="en-US" dirty="0" err="1"/>
              <a:t>árboles</a:t>
            </a:r>
            <a:r>
              <a:rPr lang="en-US" dirty="0"/>
              <a:t> (padre, </a:t>
            </a:r>
            <a:r>
              <a:rPr lang="en-US" dirty="0" err="1"/>
              <a:t>hijo</a:t>
            </a:r>
            <a:r>
              <a:rPr lang="en-US" dirty="0"/>
              <a:t>, </a:t>
            </a:r>
            <a:r>
              <a:rPr lang="en-US" dirty="0" err="1"/>
              <a:t>raíz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, </a:t>
            </a:r>
            <a:r>
              <a:rPr lang="en-US" dirty="0" err="1"/>
              <a:t>hoja</a:t>
            </a:r>
            <a:r>
              <a:rPr lang="en-US" dirty="0"/>
              <a:t>, </a:t>
            </a:r>
            <a:r>
              <a:rPr lang="en-US" dirty="0" err="1"/>
              <a:t>rama</a:t>
            </a:r>
            <a:r>
              <a:rPr lang="en-US" dirty="0"/>
              <a:t> (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), </a:t>
            </a:r>
            <a:r>
              <a:rPr lang="en-US" dirty="0" err="1"/>
              <a:t>grado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subarbol</a:t>
            </a:r>
            <a:r>
              <a:rPr lang="en-US" dirty="0"/>
              <a:t>, </a:t>
            </a:r>
            <a:r>
              <a:rPr lang="en-US" dirty="0" err="1"/>
              <a:t>diametro</a:t>
            </a:r>
            <a:r>
              <a:rPr lang="en-US" dirty="0"/>
              <a:t> del </a:t>
            </a:r>
            <a:r>
              <a:rPr lang="en-US" dirty="0" err="1"/>
              <a:t>arbol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D7AF-45E0-47F2-B27D-1B1581EA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Noción</a:t>
            </a:r>
            <a:r>
              <a:rPr lang="en-US" dirty="0"/>
              <a:t> de </a:t>
            </a:r>
            <a:r>
              <a:rPr lang="en-US" dirty="0" err="1"/>
              <a:t>complejidad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74D8-EC6D-417D-AB88-225310B3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</a:t>
            </a:r>
          </a:p>
          <a:p>
            <a:r>
              <a:rPr lang="en-US" dirty="0"/>
              <a:t>O(n log n)</a:t>
            </a:r>
          </a:p>
          <a:p>
            <a:r>
              <a:rPr lang="en-US" dirty="0" err="1"/>
              <a:t>Complejidad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endParaRPr lang="en-US" dirty="0"/>
          </a:p>
          <a:p>
            <a:r>
              <a:rPr lang="en-US" dirty="0" err="1"/>
              <a:t>Complejidad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9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A614-4747-4ED3-ACD6-2135097D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y heap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51CA0-FDEC-46D7-8179-03DA43D42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60" y="1786548"/>
            <a:ext cx="5347613" cy="3453667"/>
          </a:xfrm>
        </p:spPr>
      </p:pic>
    </p:spTree>
    <p:extLst>
      <p:ext uri="{BB962C8B-B14F-4D97-AF65-F5344CB8AC3E}">
        <p14:creationId xmlns:p14="http://schemas.microsoft.com/office/powerpoint/2010/main" val="117198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2A62-4FC0-460D-8EE0-013C9535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75D0-526E-4272-ACCF-20966372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¿Memoria </a:t>
            </a:r>
            <a:r>
              <a:rPr lang="en-US" dirty="0" err="1"/>
              <a:t>estática</a:t>
            </a:r>
            <a:r>
              <a:rPr lang="en-US" dirty="0"/>
              <a:t> o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?</a:t>
            </a:r>
          </a:p>
          <a:p>
            <a:r>
              <a:rPr lang="en-US" dirty="0"/>
              <a:t>(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25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11D4-FCB9-49C9-B730-EB916D7F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5281-903D-44BD-A7DC-102A36AA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Stupid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B96A-B012-4D74-8464-C12EB8B9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472A-295D-4D3F-8CA6-9E47AE5B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https://en.wikipedia.org/wiki/Queue_(abstract_data_type)#/media/File:Data_Queue.svg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https://en.wikipedia.org/wiki/Binary_heap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58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277</TotalTime>
  <Words>215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Estructuras de datos 1</vt:lpstr>
      <vt:lpstr>Pila</vt:lpstr>
      <vt:lpstr>Cola</vt:lpstr>
      <vt:lpstr> Árboles</vt:lpstr>
      <vt:lpstr>Noción de complejidad</vt:lpstr>
      <vt:lpstr>Árboles binarios y heap</vt:lpstr>
      <vt:lpstr>Implementar!</vt:lpstr>
      <vt:lpstr>Algoritmos de ordenamiento Overview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1</dc:title>
  <dc:creator>Fabian Gomez</dc:creator>
  <cp:lastModifiedBy>Fabian Gomez</cp:lastModifiedBy>
  <cp:revision>6</cp:revision>
  <dcterms:created xsi:type="dcterms:W3CDTF">2018-02-15T00:17:13Z</dcterms:created>
  <dcterms:modified xsi:type="dcterms:W3CDTF">2018-02-15T04:54:21Z</dcterms:modified>
</cp:coreProperties>
</file>