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B153-4BFC-4308-8DF6-BF4020E15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algortimos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3B686-DC4B-4EE1-BC58-50166A3A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Fabs (Again)</a:t>
            </a:r>
          </a:p>
        </p:txBody>
      </p:sp>
    </p:spTree>
    <p:extLst>
      <p:ext uri="{BB962C8B-B14F-4D97-AF65-F5344CB8AC3E}">
        <p14:creationId xmlns:p14="http://schemas.microsoft.com/office/powerpoint/2010/main" val="79223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A73F-CA8B-4C5B-A566-7E597C3C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675348" cy="2456442"/>
          </a:xfrm>
        </p:spPr>
        <p:txBody>
          <a:bodyPr/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implementación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5512-4F11-4B84-BF53-FCACA267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</a:t>
            </a:r>
            <a:r>
              <a:rPr lang="en-US" dirty="0" err="1"/>
              <a:t>chilli</a:t>
            </a:r>
            <a:r>
              <a:rPr lang="en-US" dirty="0"/>
              <a:t> (raw code)</a:t>
            </a:r>
          </a:p>
          <a:p>
            <a:r>
              <a:rPr lang="en-US" dirty="0" err="1"/>
              <a:t>Implementación</a:t>
            </a:r>
            <a:r>
              <a:rPr lang="en-US" dirty="0"/>
              <a:t> con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estructurado</a:t>
            </a:r>
            <a:r>
              <a:rPr lang="en-US" dirty="0"/>
              <a:t> (</a:t>
            </a:r>
            <a:r>
              <a:rPr lang="en-US" dirty="0" err="1"/>
              <a:t>estructuras</a:t>
            </a:r>
            <a:r>
              <a:rPr lang="en-US" dirty="0"/>
              <a:t>)</a:t>
            </a:r>
          </a:p>
          <a:p>
            <a:r>
              <a:rPr lang="en-US" dirty="0" err="1"/>
              <a:t>Implementación</a:t>
            </a:r>
            <a:r>
              <a:rPr lang="en-US" dirty="0"/>
              <a:t> con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(</a:t>
            </a:r>
            <a:r>
              <a:rPr lang="en-US" dirty="0" err="1"/>
              <a:t>clases</a:t>
            </a:r>
            <a:r>
              <a:rPr lang="en-US" dirty="0"/>
              <a:t>)</a:t>
            </a:r>
          </a:p>
          <a:p>
            <a:r>
              <a:rPr lang="en-US" dirty="0" err="1"/>
              <a:t>Implementación</a:t>
            </a:r>
            <a:r>
              <a:rPr lang="en-US" dirty="0"/>
              <a:t> con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o </a:t>
            </a:r>
            <a:r>
              <a:rPr lang="en-US" dirty="0" err="1"/>
              <a:t>dinámica</a:t>
            </a:r>
            <a:endParaRPr lang="en-US" dirty="0"/>
          </a:p>
          <a:p>
            <a:r>
              <a:rPr lang="en-US" dirty="0"/>
              <a:t>¿O sea, que </a:t>
            </a:r>
            <a:r>
              <a:rPr lang="en-US" dirty="0" err="1"/>
              <a:t>nadie</a:t>
            </a:r>
            <a:r>
              <a:rPr lang="en-US" dirty="0"/>
              <a:t> ha </a:t>
            </a:r>
            <a:r>
              <a:rPr lang="en-US" dirty="0" err="1"/>
              <a:t>hecho</a:t>
            </a:r>
            <a:r>
              <a:rPr lang="en-US" dirty="0"/>
              <a:t> antes </a:t>
            </a:r>
            <a:r>
              <a:rPr lang="en-US" dirty="0" err="1"/>
              <a:t>esto</a:t>
            </a:r>
            <a:r>
              <a:rPr lang="en-US" dirty="0"/>
              <a:t>? (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STL)</a:t>
            </a:r>
          </a:p>
        </p:txBody>
      </p:sp>
    </p:spTree>
    <p:extLst>
      <p:ext uri="{BB962C8B-B14F-4D97-AF65-F5344CB8AC3E}">
        <p14:creationId xmlns:p14="http://schemas.microsoft.com/office/powerpoint/2010/main" val="149534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F888-C621-4536-953B-5C62773F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E6598-4156-4BDC-A345-91917467E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402" y="1103476"/>
            <a:ext cx="5873979" cy="4111786"/>
          </a:xfrm>
        </p:spPr>
      </p:pic>
    </p:spTree>
    <p:extLst>
      <p:ext uri="{BB962C8B-B14F-4D97-AF65-F5344CB8AC3E}">
        <p14:creationId xmlns:p14="http://schemas.microsoft.com/office/powerpoint/2010/main" val="372497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5E17-C127-4258-87E5-AE2EBA89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7D8A6-AA72-4A5C-83A0-963B598F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56" y="1615953"/>
            <a:ext cx="5180496" cy="33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A614-4747-4ED3-ACD6-2135097D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y heap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51CA0-FDEC-46D7-8179-03DA43D42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60" y="1786548"/>
            <a:ext cx="5347613" cy="3453667"/>
          </a:xfrm>
        </p:spPr>
      </p:pic>
    </p:spTree>
    <p:extLst>
      <p:ext uri="{BB962C8B-B14F-4D97-AF65-F5344CB8AC3E}">
        <p14:creationId xmlns:p14="http://schemas.microsoft.com/office/powerpoint/2010/main" val="117198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11D4-FCB9-49C9-B730-EB916D7F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5281-903D-44BD-A7DC-102A36AA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	O(n^2)</a:t>
            </a:r>
          </a:p>
          <a:p>
            <a:r>
              <a:rPr lang="en-US" dirty="0"/>
              <a:t>Bubble sort 	O(n^2) (best case O(n))</a:t>
            </a:r>
          </a:p>
          <a:p>
            <a:r>
              <a:rPr lang="en-US" dirty="0"/>
              <a:t>Insertion sort 	O(n^2) (best case O(n))</a:t>
            </a:r>
          </a:p>
          <a:p>
            <a:r>
              <a:rPr lang="en-US" dirty="0"/>
              <a:t>Merge sort 	O(n log n) (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)</a:t>
            </a:r>
          </a:p>
          <a:p>
            <a:r>
              <a:rPr lang="en-US" dirty="0"/>
              <a:t>Quick sort  	O(n log n) (worst case O(n^2)) 				(</a:t>
            </a:r>
            <a:r>
              <a:rPr lang="en-US" dirty="0" err="1"/>
              <a:t>selección</a:t>
            </a:r>
            <a:r>
              <a:rPr lang="en-US" dirty="0"/>
              <a:t> del </a:t>
            </a:r>
            <a:r>
              <a:rPr lang="en-US" dirty="0" err="1"/>
              <a:t>pivote</a:t>
            </a:r>
            <a:r>
              <a:rPr lang="en-US" dirty="0"/>
              <a:t>)</a:t>
            </a:r>
          </a:p>
          <a:p>
            <a:r>
              <a:rPr lang="en-US" dirty="0"/>
              <a:t>Heap sort	O(n log n)</a:t>
            </a:r>
          </a:p>
          <a:p>
            <a:r>
              <a:rPr lang="en-US" dirty="0"/>
              <a:t>Shell sort y Block sort (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combinados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040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83C9-EE2D-4784-B488-3346E1A7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Nociones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E5DB-9C1A-4243-86C7-50CDBA48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Fórmula</a:t>
            </a:r>
            <a:r>
              <a:rPr lang="en-US" dirty="0"/>
              <a:t> de Gauss</a:t>
            </a:r>
          </a:p>
          <a:p>
            <a:pPr marL="0" indent="0">
              <a:buNone/>
            </a:pPr>
            <a:r>
              <a:rPr lang="en-US" dirty="0" err="1"/>
              <a:t>Números</a:t>
            </a:r>
            <a:r>
              <a:rPr lang="en-US" dirty="0"/>
              <a:t> primos, </a:t>
            </a:r>
            <a:r>
              <a:rPr lang="en-US" dirty="0" err="1"/>
              <a:t>divisores</a:t>
            </a:r>
            <a:r>
              <a:rPr lang="en-US" dirty="0"/>
              <a:t>, </a:t>
            </a:r>
            <a:r>
              <a:rPr lang="en-US" dirty="0" err="1"/>
              <a:t>múltiplos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Factorización</a:t>
            </a:r>
            <a:r>
              <a:rPr lang="en-US" dirty="0"/>
              <a:t> prima</a:t>
            </a:r>
          </a:p>
          <a:p>
            <a:pPr marL="0" indent="0">
              <a:buNone/>
            </a:pPr>
            <a:r>
              <a:rPr lang="en-US" dirty="0" err="1"/>
              <a:t>Métodos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primos (</a:t>
            </a:r>
            <a:r>
              <a:rPr lang="en-US" dirty="0" err="1"/>
              <a:t>criva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LCM y GCD</a:t>
            </a:r>
          </a:p>
          <a:p>
            <a:pPr marL="0" indent="0">
              <a:buNone/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divisores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Suma de </a:t>
            </a:r>
            <a:r>
              <a:rPr lang="en-US" dirty="0" err="1"/>
              <a:t>divisores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Multiplicación</a:t>
            </a:r>
            <a:r>
              <a:rPr lang="en-US" dirty="0"/>
              <a:t> de divisors</a:t>
            </a:r>
          </a:p>
          <a:p>
            <a:pPr marL="0" indent="0">
              <a:buNone/>
            </a:pP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multiplicativa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euler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euler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52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</TotalTime>
  <Words>115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Implementación de estructuras de datos y algortimos de ordenamiento</vt:lpstr>
      <vt:lpstr>Técnicas de implementación</vt:lpstr>
      <vt:lpstr>Pila</vt:lpstr>
      <vt:lpstr>Cola</vt:lpstr>
      <vt:lpstr>Árboles binarios y heap</vt:lpstr>
      <vt:lpstr>Algoritmos de ordenamiento</vt:lpstr>
      <vt:lpstr>Nociones matemáticas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estructuras de datos y algortimos de ordenamiento</dc:title>
  <dc:creator>Fabian Gomez</dc:creator>
  <cp:lastModifiedBy>Fabian Gomez</cp:lastModifiedBy>
  <cp:revision>2</cp:revision>
  <dcterms:created xsi:type="dcterms:W3CDTF">2018-02-22T06:52:18Z</dcterms:created>
  <dcterms:modified xsi:type="dcterms:W3CDTF">2018-02-22T07:02:25Z</dcterms:modified>
</cp:coreProperties>
</file>