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8" r:id="rId7"/>
    <p:sldId id="266" r:id="rId8"/>
    <p:sldId id="264" r:id="rId9"/>
    <p:sldId id="265" r:id="rId10"/>
    <p:sldId id="267" r:id="rId11"/>
    <p:sldId id="259" r:id="rId12"/>
    <p:sldId id="260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BEFA-B969-4797-A432-C5259696B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FB5E0-82A4-4DEF-860F-12AA6C21A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4862C0-9643-4445-8251-9D0DE39C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7EC84-FC7C-406D-9517-D507DF35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7CABB-D5CA-4AF5-87F7-447CED3D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66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DA8C7-0D44-4D80-9B22-6136CF8C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C302BF-D1F0-4104-A004-48D3472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E18B14-7900-4A9E-955F-BFAD9DBD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7871B5-454B-46DB-8917-6770E5B5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FB6DAD-C2B4-4A2D-B2D7-6ABA92EE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05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203470-8F7E-4CF2-9645-6DCAC3694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17CCC1-7674-435A-BFFC-9A4020667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805C7-D55E-4AA8-B82B-34516B85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543DA-4EB0-4E38-8F6A-DC08C6D0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FFC61F-2A4F-484F-BFD8-F49F602A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1870-4136-45FE-BCEE-5DA60620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7FD02-2ED9-4E4C-A969-EB53E4EB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4E233-932D-4A81-A636-2D515590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2B89E9-01F9-467A-B783-2555E431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A9BDE-C060-4B27-801F-3B6CE68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3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3181F-64FB-485A-A479-ABBB9BFF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B8B884-CD58-45F3-B317-7D0BEFF1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14EC0-2824-4B58-AA44-8EEFB3D2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7AE32-6E3C-4445-B978-47278745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4F283-C7E7-4A1E-9A06-370E1A05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6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1CE83-4F67-4AD3-A14E-C0D8E6D5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E53FD-BFBD-4337-9361-861599E7E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6D47C0-1534-4899-9120-91230E19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A87574-A43E-446F-96DF-7C01905B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BBDDA7-9287-43FF-88F8-7221FD88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9C5E79-378C-4BF4-B827-D8893564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64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821DE-52B4-4B76-B26C-F9576BEA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F1512B-70A2-4BBB-A016-32D0A659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2AC890-E994-4FD8-9E4C-33E37BD4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3EA7AA-CA73-4A34-BF00-9F3F53C04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8EFBD5-CCF6-44E3-9596-08B1FF131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FE50B6-861F-4D9A-81FB-3A69C969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075060-A077-47B8-9F45-C15DBE19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617A96-5F46-41EB-BF53-7AE396B0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2607-F5D7-47B1-9703-8D8CC39E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4E9642-1101-4FC5-8353-CC5A720D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4FCA61-4956-4D91-B3BE-D0B67A62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39B4DD-1D9F-4F20-8EDF-9B040A3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76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6C4D35-A9EE-4C8B-B882-A0E2CCD7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98B743-43CE-4A5C-8228-B1B4DC84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9E4C87-91D4-4F4A-A2A7-C7F2C6FE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2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78A0-7689-4C9F-9B8C-004F07CE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A0294-33D5-49D4-94E5-99AB9295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2EF4C9-F2F4-41C1-8759-2A2EE223C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6DD49-E9C8-4D47-912F-2511642D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D57277-8735-418B-B5C7-ABF7719B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285EFD-97C1-447D-935C-F6AA9B59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03E32-5CE8-43DA-9C4A-3AEE77E1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BF0D60-B31E-496A-AE4E-AA68CCC8A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36933F-FBFD-412C-A21A-AE09EBC4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419690-8FCD-4E8B-B772-1C4B5445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FDF932-4486-47E1-845C-C2B3AB7C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B84A34-E4AE-4D91-BCA0-711C48E8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78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4C4218-2433-47FB-BDED-84E1A9AF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0BF56B-2E3D-4B1C-B49B-1EDCC684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E5945-7567-4776-90A1-B24463999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38A5-F9BF-4F12-B240-12DF4870BB67}" type="datetimeFigureOut">
              <a:rPr lang="pt-BR" smtClean="0"/>
              <a:t>07/02/2020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7C283-2E70-4303-80E9-42B8EC50D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22122-61C9-472F-9884-78F2D7BB8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BDCB-5F4A-411E-B54A-18E9EE180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0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2EC5F-C80E-495F-9E72-26982C379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761D68-E1C8-4CFF-93A9-626B3FB8B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Allan</a:t>
            </a:r>
          </a:p>
        </p:txBody>
      </p:sp>
    </p:spTree>
    <p:extLst>
      <p:ext uri="{BB962C8B-B14F-4D97-AF65-F5344CB8AC3E}">
        <p14:creationId xmlns:p14="http://schemas.microsoft.com/office/powerpoint/2010/main" val="371917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751AD-F875-4CBB-AEF8-DE92BAFF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CC2426-B94B-4D59-AA9D-1180CCFBA4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1034" r="11896" b="10038"/>
          <a:stretch/>
        </p:blipFill>
        <p:spPr>
          <a:xfrm>
            <a:off x="1792014" y="1219201"/>
            <a:ext cx="8607972" cy="54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9065A-6CE2-45F0-AE2C-D1FFB056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Activity_main.xml - Design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8981C6-32BC-4249-AD2C-07E35AA74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2"/>
          <a:stretch/>
        </p:blipFill>
        <p:spPr>
          <a:xfrm>
            <a:off x="857250" y="1368623"/>
            <a:ext cx="9420225" cy="49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5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2BF17-4801-4170-A79D-77199A65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Activity_main.xml - </a:t>
            </a:r>
            <a:r>
              <a:rPr lang="pt-BR" dirty="0" err="1"/>
              <a:t>Text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EDD6B7-A898-45C3-8FDD-4D1F29C1C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942975" y="1342592"/>
            <a:ext cx="10010774" cy="533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3F77D-5195-4451-8621-D6F092B7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MainActivity.java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EB3AD9-6867-4916-B172-35F014B7E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923924" y="1267011"/>
            <a:ext cx="9991725" cy="5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A9136-9934-44B8-94CE-681DDA66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Emulador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09815-DD42-4F27-B930-DEB6D81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Menu tools – opção AVD Manager</a:t>
            </a:r>
          </a:p>
          <a:p>
            <a:r>
              <a:rPr lang="pt-BR" dirty="0"/>
              <a:t>Instalar pelo menos uma</a:t>
            </a:r>
          </a:p>
        </p:txBody>
      </p:sp>
    </p:spTree>
    <p:extLst>
      <p:ext uri="{BB962C8B-B14F-4D97-AF65-F5344CB8AC3E}">
        <p14:creationId xmlns:p14="http://schemas.microsoft.com/office/powerpoint/2010/main" val="416529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63972-C184-43E0-A214-A58FA0DE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Executar a aplicação no seu dispositivo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8DB47-21C3-4758-B32F-D11983A8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Ativar opções de desenvolvedor </a:t>
            </a:r>
          </a:p>
          <a:p>
            <a:pPr lvl="1"/>
            <a:r>
              <a:rPr lang="pt-BR" dirty="0"/>
              <a:t>Configurações</a:t>
            </a:r>
          </a:p>
          <a:p>
            <a:pPr lvl="1"/>
            <a:r>
              <a:rPr lang="pt-BR" dirty="0"/>
              <a:t>Sobre o dispositivo</a:t>
            </a:r>
          </a:p>
          <a:p>
            <a:pPr lvl="1"/>
            <a:r>
              <a:rPr lang="pt-BR" dirty="0"/>
              <a:t>Toque 7 vezes no Número da versão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Localize a opção Avançado no seu aparelho</a:t>
            </a:r>
          </a:p>
          <a:p>
            <a:pPr lvl="2"/>
            <a:r>
              <a:rPr lang="pt-BR" dirty="0"/>
              <a:t>Toque na opção – Opções do desenvolvedor</a:t>
            </a:r>
          </a:p>
          <a:p>
            <a:pPr lvl="3"/>
            <a:r>
              <a:rPr lang="pt-BR" dirty="0"/>
              <a:t>Ative a opção – Depuração USB</a:t>
            </a:r>
          </a:p>
          <a:p>
            <a:pPr lvl="3"/>
            <a:endParaRPr lang="pt-BR" dirty="0"/>
          </a:p>
          <a:p>
            <a:pPr lvl="1"/>
            <a:r>
              <a:rPr lang="pt-BR" dirty="0"/>
              <a:t>Observe: baixar o driver do seu dispositivo se necessário</a:t>
            </a:r>
          </a:p>
        </p:txBody>
      </p:sp>
    </p:spTree>
    <p:extLst>
      <p:ext uri="{BB962C8B-B14F-4D97-AF65-F5344CB8AC3E}">
        <p14:creationId xmlns:p14="http://schemas.microsoft.com/office/powerpoint/2010/main" val="405125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B3B9B-D2D0-4F08-87C9-E41EB26A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móveis e 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C44DC-7441-4247-BCCE-9D2C2950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Vem crescendo ano a ano</a:t>
            </a:r>
          </a:p>
          <a:p>
            <a:r>
              <a:rPr lang="pt-BR" dirty="0"/>
              <a:t>Smartphones e tablets com muitos recursos</a:t>
            </a:r>
          </a:p>
          <a:p>
            <a:r>
              <a:rPr lang="pt-BR" dirty="0"/>
              <a:t>Dispositivos móveis (</a:t>
            </a:r>
            <a:r>
              <a:rPr lang="pt-BR" dirty="0" err="1"/>
              <a:t>wearable</a:t>
            </a:r>
            <a:r>
              <a:rPr lang="pt-BR" dirty="0"/>
              <a:t> devices)</a:t>
            </a:r>
          </a:p>
          <a:p>
            <a:endParaRPr lang="pt-BR" dirty="0"/>
          </a:p>
          <a:p>
            <a:r>
              <a:rPr lang="pt-BR" dirty="0"/>
              <a:t>Multiplataformas</a:t>
            </a:r>
          </a:p>
          <a:p>
            <a:pPr lvl="1"/>
            <a:r>
              <a:rPr lang="pt-BR" dirty="0"/>
              <a:t>Symbian OS(Nokia)</a:t>
            </a:r>
          </a:p>
          <a:p>
            <a:pPr lvl="1"/>
            <a:r>
              <a:rPr lang="pt-BR" dirty="0"/>
              <a:t>Windows Phone (Microsoft)</a:t>
            </a:r>
          </a:p>
          <a:p>
            <a:pPr lvl="1"/>
            <a:r>
              <a:rPr lang="pt-BR" dirty="0"/>
              <a:t>iOS(Apple)</a:t>
            </a:r>
          </a:p>
        </p:txBody>
      </p:sp>
    </p:spTree>
    <p:extLst>
      <p:ext uri="{BB962C8B-B14F-4D97-AF65-F5344CB8AC3E}">
        <p14:creationId xmlns:p14="http://schemas.microsoft.com/office/powerpoint/2010/main" val="245095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0DA9E-865D-4762-AAED-C8201C27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1711F5-DAB8-4305-BAB0-6EF3E451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Google criou a plataforma Android</a:t>
            </a:r>
          </a:p>
          <a:p>
            <a:r>
              <a:rPr lang="pt-BR" dirty="0"/>
              <a:t>Linguagens de programação Java ou </a:t>
            </a:r>
            <a:r>
              <a:rPr lang="pt-BR" dirty="0" err="1"/>
              <a:t>kotlin</a:t>
            </a:r>
            <a:endParaRPr lang="pt-BR" dirty="0"/>
          </a:p>
          <a:p>
            <a:r>
              <a:rPr lang="pt-BR" dirty="0"/>
              <a:t>Gratuito</a:t>
            </a:r>
          </a:p>
          <a:p>
            <a:r>
              <a:rPr lang="pt-BR" dirty="0"/>
              <a:t>Código fonte aberto</a:t>
            </a:r>
          </a:p>
          <a:p>
            <a:r>
              <a:rPr lang="pt-BR" dirty="0"/>
              <a:t>Flexível</a:t>
            </a:r>
          </a:p>
        </p:txBody>
      </p:sp>
    </p:spTree>
    <p:extLst>
      <p:ext uri="{BB962C8B-B14F-4D97-AF65-F5344CB8AC3E}">
        <p14:creationId xmlns:p14="http://schemas.microsoft.com/office/powerpoint/2010/main" val="391823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B0E7E-6B7B-413A-9320-0ACD2F3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Open </a:t>
            </a:r>
            <a:r>
              <a:rPr lang="pt-BR" dirty="0" err="1"/>
              <a:t>Handset</a:t>
            </a:r>
            <a:r>
              <a:rPr lang="pt-BR" dirty="0"/>
              <a:t> Alliance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A16A8-83BF-40F2-8E1D-E93E0CC1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Google não está sozinho na criação do Android, várias empresas estão juntas formando a Open </a:t>
            </a:r>
            <a:r>
              <a:rPr lang="pt-BR" dirty="0" err="1"/>
              <a:t>Handset</a:t>
            </a:r>
            <a:r>
              <a:rPr lang="pt-BR" dirty="0"/>
              <a:t> Alliance (Intel, Samsung, Motorola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Objetivo: atender as necessidades atuais</a:t>
            </a:r>
          </a:p>
        </p:txBody>
      </p:sp>
    </p:spTree>
    <p:extLst>
      <p:ext uri="{BB962C8B-B14F-4D97-AF65-F5344CB8AC3E}">
        <p14:creationId xmlns:p14="http://schemas.microsoft.com/office/powerpoint/2010/main" val="204780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04876-ED96-4B56-8D74-D9158410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Android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77A7AE-8B0C-4846-A1F5-76B84520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925"/>
            <a:ext cx="8858250" cy="49339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A81349-8AF0-49F3-8765-EB605DF309FC}"/>
              </a:ext>
            </a:extLst>
          </p:cNvPr>
          <p:cNvSpPr txBox="1"/>
          <p:nvPr/>
        </p:nvSpPr>
        <p:spPr>
          <a:xfrm>
            <a:off x="8020051" y="427741"/>
            <a:ext cx="3657600" cy="1200329"/>
          </a:xfrm>
          <a:prstGeom prst="rect">
            <a:avLst/>
          </a:prstGeom>
          <a:solidFill>
            <a:srgbClr val="4F81BD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Platform </a:t>
            </a:r>
            <a:r>
              <a:rPr lang="pt-BR" dirty="0" err="1">
                <a:solidFill>
                  <a:schemeClr val="bg1"/>
                </a:solidFill>
              </a:rPr>
              <a:t>Version</a:t>
            </a:r>
            <a:r>
              <a:rPr lang="pt-BR" dirty="0">
                <a:solidFill>
                  <a:schemeClr val="bg1"/>
                </a:solidFill>
              </a:rPr>
              <a:t> – nome comercial</a:t>
            </a:r>
          </a:p>
          <a:p>
            <a:r>
              <a:rPr lang="pt-BR" dirty="0">
                <a:solidFill>
                  <a:schemeClr val="bg1"/>
                </a:solidFill>
              </a:rPr>
              <a:t>API </a:t>
            </a:r>
            <a:r>
              <a:rPr lang="pt-BR" dirty="0" err="1">
                <a:solidFill>
                  <a:schemeClr val="bg1"/>
                </a:solidFill>
              </a:rPr>
              <a:t>Level</a:t>
            </a:r>
            <a:r>
              <a:rPr lang="pt-BR" dirty="0">
                <a:solidFill>
                  <a:schemeClr val="bg1"/>
                </a:solidFill>
              </a:rPr>
              <a:t> – para os desenvolvedores</a:t>
            </a:r>
          </a:p>
          <a:p>
            <a:r>
              <a:rPr lang="pt-BR" dirty="0" err="1">
                <a:solidFill>
                  <a:schemeClr val="bg1"/>
                </a:solidFill>
              </a:rPr>
              <a:t>Version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 – “brincadeira”, nome de doces</a:t>
            </a:r>
          </a:p>
        </p:txBody>
      </p:sp>
    </p:spTree>
    <p:extLst>
      <p:ext uri="{BB962C8B-B14F-4D97-AF65-F5344CB8AC3E}">
        <p14:creationId xmlns:p14="http://schemas.microsoft.com/office/powerpoint/2010/main" val="25907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543DD-7A2B-4650-A648-9BDF67F9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</a:t>
            </a:r>
            <a:r>
              <a:rPr lang="pt-BR"/>
              <a:t>/ Instalação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06E8F-8705-404A-9989-99ADEC1F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Android Studio - </a:t>
            </a:r>
            <a:r>
              <a:rPr lang="pt-BR" dirty="0">
                <a:hlinkClick r:id="rId2"/>
              </a:rPr>
              <a:t>https://developer.android.com/studio</a:t>
            </a:r>
            <a:endParaRPr lang="pt-BR" dirty="0"/>
          </a:p>
          <a:p>
            <a:endParaRPr lang="pt-BR" dirty="0"/>
          </a:p>
          <a:p>
            <a:r>
              <a:rPr lang="pt-BR" dirty="0"/>
              <a:t>Opção de processador (Intel) – para melhorar o desempenho</a:t>
            </a:r>
          </a:p>
          <a:p>
            <a:r>
              <a:rPr lang="pt-BR" dirty="0"/>
              <a:t>Marcar a opção AVD – Android Virtual Device</a:t>
            </a:r>
          </a:p>
          <a:p>
            <a:r>
              <a:rPr lang="pt-BR" dirty="0"/>
              <a:t>Baixar o SDK - Software </a:t>
            </a:r>
            <a:r>
              <a:rPr lang="pt-BR" dirty="0" err="1"/>
              <a:t>Development</a:t>
            </a:r>
            <a:r>
              <a:rPr lang="pt-BR" dirty="0"/>
              <a:t> kit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05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A6CBA-B961-425A-B733-37D66BA5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05F50-C695-4810-9E71-F4C593AF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lá</a:t>
            </a:r>
          </a:p>
        </p:txBody>
      </p:sp>
    </p:spTree>
    <p:extLst>
      <p:ext uri="{BB962C8B-B14F-4D97-AF65-F5344CB8AC3E}">
        <p14:creationId xmlns:p14="http://schemas.microsoft.com/office/powerpoint/2010/main" val="110497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DC37-1BF3-4B96-8C5D-A71E0BCF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311234-8F82-4E54-8E87-09CEC8771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28" t="15172" r="16897" b="16782"/>
          <a:stretch/>
        </p:blipFill>
        <p:spPr>
          <a:xfrm>
            <a:off x="2522482" y="1912883"/>
            <a:ext cx="7409793" cy="4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C54A2-A88F-4CCC-9C63-C4055CA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4AFDD0-7AC8-411B-AC67-45C2D54A6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6" t="6743" r="12242" b="8506"/>
          <a:stretch/>
        </p:blipFill>
        <p:spPr>
          <a:xfrm>
            <a:off x="2307020" y="1444668"/>
            <a:ext cx="7430813" cy="50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5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247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Programação Mobile</vt:lpstr>
      <vt:lpstr>Dispositivos móveis e o mercado</vt:lpstr>
      <vt:lpstr>Android</vt:lpstr>
      <vt:lpstr>Open Handset Alliance</vt:lpstr>
      <vt:lpstr>Versões do Android</vt:lpstr>
      <vt:lpstr>Ferramentas / Instalação</vt:lpstr>
      <vt:lpstr>Criação de um projeto</vt:lpstr>
      <vt:lpstr>1</vt:lpstr>
      <vt:lpstr>2</vt:lpstr>
      <vt:lpstr>3</vt:lpstr>
      <vt:lpstr>Activity_main.xml - Design</vt:lpstr>
      <vt:lpstr>Activity_main.xml - Text</vt:lpstr>
      <vt:lpstr>MainActivity.java</vt:lpstr>
      <vt:lpstr>Emulador</vt:lpstr>
      <vt:lpstr>Executar a aplicação no seu dispositivo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</cp:lastModifiedBy>
  <cp:revision>11</cp:revision>
  <dcterms:created xsi:type="dcterms:W3CDTF">2020-02-07T11:07:47Z</dcterms:created>
  <dcterms:modified xsi:type="dcterms:W3CDTF">2020-02-07T14:01:19Z</dcterms:modified>
</cp:coreProperties>
</file>