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9D6AE-BC94-4C4E-8166-8D96B975471B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90644D8-19F3-4E78-906E-E32681EBC73F}">
      <dgm:prSet phldrT="[Texto]"/>
      <dgm:spPr/>
      <dgm:t>
        <a:bodyPr/>
        <a:lstStyle/>
        <a:p>
          <a:r>
            <a:rPr lang="es-MX"/>
            <a:t>Gerente</a:t>
          </a:r>
        </a:p>
      </dgm:t>
    </dgm:pt>
    <dgm:pt modelId="{4348CFD5-5828-4F68-9842-ECC214294D07}" type="parTrans" cxnId="{4E29366A-57AE-4336-917E-331270186CCD}">
      <dgm:prSet/>
      <dgm:spPr/>
      <dgm:t>
        <a:bodyPr/>
        <a:lstStyle/>
        <a:p>
          <a:endParaRPr lang="es-MX"/>
        </a:p>
      </dgm:t>
    </dgm:pt>
    <dgm:pt modelId="{0DF175F4-B9C9-4363-92D5-67BB25F31BA5}" type="sibTrans" cxnId="{4E29366A-57AE-4336-917E-331270186CCD}">
      <dgm:prSet/>
      <dgm:spPr/>
      <dgm:t>
        <a:bodyPr/>
        <a:lstStyle/>
        <a:p>
          <a:r>
            <a:rPr lang="es-MX"/>
            <a:t>Salvador Gil</a:t>
          </a:r>
        </a:p>
      </dgm:t>
    </dgm:pt>
    <dgm:pt modelId="{FF9E27A3-1F81-49B9-A92A-FB28E86DADFF}" type="asst">
      <dgm:prSet phldrT="[Texto]"/>
      <dgm:spPr/>
      <dgm:t>
        <a:bodyPr/>
        <a:lstStyle/>
        <a:p>
          <a:r>
            <a:rPr lang="es-MX"/>
            <a:t>Lider de servicio</a:t>
          </a:r>
        </a:p>
      </dgm:t>
    </dgm:pt>
    <dgm:pt modelId="{00047DD0-98A2-4432-9584-AAEF7D3E314D}" type="parTrans" cxnId="{5B94FDB2-AA4B-4583-8EA4-6B55A9EB9FB0}">
      <dgm:prSet/>
      <dgm:spPr/>
      <dgm:t>
        <a:bodyPr/>
        <a:lstStyle/>
        <a:p>
          <a:endParaRPr lang="es-MX"/>
        </a:p>
      </dgm:t>
    </dgm:pt>
    <dgm:pt modelId="{AB0D1C51-9DBC-4651-8956-7137F55FF5D5}" type="sibTrans" cxnId="{5B94FDB2-AA4B-4583-8EA4-6B55A9EB9FB0}">
      <dgm:prSet/>
      <dgm:spPr/>
      <dgm:t>
        <a:bodyPr/>
        <a:lstStyle/>
        <a:p>
          <a:r>
            <a:rPr lang="es-MX"/>
            <a:t>JavierLópez</a:t>
          </a:r>
        </a:p>
      </dgm:t>
    </dgm:pt>
    <dgm:pt modelId="{D54E5113-DE2A-4391-9B2E-AB596B6C508C}">
      <dgm:prSet phldrT="[Texto]"/>
      <dgm:spPr/>
      <dgm:t>
        <a:bodyPr/>
        <a:lstStyle/>
        <a:p>
          <a:r>
            <a:rPr lang="es-MX"/>
            <a:t>Lider Tecnico</a:t>
          </a:r>
        </a:p>
      </dgm:t>
    </dgm:pt>
    <dgm:pt modelId="{42B50C50-2DC7-42BF-8A93-7A14FD91D0EF}" type="parTrans" cxnId="{83A27AA3-D6BA-4BC6-9522-3BF9C4E8E0C6}">
      <dgm:prSet/>
      <dgm:spPr/>
      <dgm:t>
        <a:bodyPr/>
        <a:lstStyle/>
        <a:p>
          <a:endParaRPr lang="es-MX"/>
        </a:p>
      </dgm:t>
    </dgm:pt>
    <dgm:pt modelId="{86E83C11-9710-49C6-A510-9CCA6ECC2EAD}" type="sibTrans" cxnId="{83A27AA3-D6BA-4BC6-9522-3BF9C4E8E0C6}">
      <dgm:prSet/>
      <dgm:spPr/>
      <dgm:t>
        <a:bodyPr/>
        <a:lstStyle/>
        <a:p>
          <a:r>
            <a:rPr lang="es-MX"/>
            <a:t>Juan Manuel Chavez</a:t>
          </a:r>
        </a:p>
      </dgm:t>
    </dgm:pt>
    <dgm:pt modelId="{1EA0E451-7179-4303-961C-B488FAD1B3F4}">
      <dgm:prSet phldrT="[Texto]"/>
      <dgm:spPr/>
      <dgm:t>
        <a:bodyPr/>
        <a:lstStyle/>
        <a:p>
          <a:r>
            <a:rPr lang="es-MX"/>
            <a:t>Capacitaciòn PI</a:t>
          </a:r>
        </a:p>
      </dgm:t>
    </dgm:pt>
    <dgm:pt modelId="{CA5C665A-1650-4C66-A9F4-CFB739BAC5C6}" type="parTrans" cxnId="{E40FFF5B-0708-47FA-B1FC-84B80C38570E}">
      <dgm:prSet/>
      <dgm:spPr/>
      <dgm:t>
        <a:bodyPr/>
        <a:lstStyle/>
        <a:p>
          <a:endParaRPr lang="es-MX"/>
        </a:p>
      </dgm:t>
    </dgm:pt>
    <dgm:pt modelId="{26532F90-9181-43B6-9ACB-90146CCE86B6}" type="sibTrans" cxnId="{E40FFF5B-0708-47FA-B1FC-84B80C38570E}">
      <dgm:prSet/>
      <dgm:spPr/>
      <dgm:t>
        <a:bodyPr/>
        <a:lstStyle/>
        <a:p>
          <a:r>
            <a:rPr lang="es-MX"/>
            <a:t>Juan  Gomez</a:t>
          </a:r>
        </a:p>
      </dgm:t>
    </dgm:pt>
    <dgm:pt modelId="{2BD566D5-5D8D-488F-ADF0-99DE364B8EB1}" type="pres">
      <dgm:prSet presAssocID="{8C29D6AE-BC94-4C4E-8166-8D96B97547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1396DF32-EF03-4A23-A401-25998DFFBE9C}" type="pres">
      <dgm:prSet presAssocID="{090644D8-19F3-4E78-906E-E32681EBC73F}" presName="hierRoot1" presStyleCnt="0">
        <dgm:presLayoutVars>
          <dgm:hierBranch val="init"/>
        </dgm:presLayoutVars>
      </dgm:prSet>
      <dgm:spPr/>
    </dgm:pt>
    <dgm:pt modelId="{08FEB0EB-3B00-4AF7-AE70-CAB07EF89D54}" type="pres">
      <dgm:prSet presAssocID="{090644D8-19F3-4E78-906E-E32681EBC73F}" presName="rootComposite1" presStyleCnt="0"/>
      <dgm:spPr/>
    </dgm:pt>
    <dgm:pt modelId="{10C74C56-C5D5-43DE-B316-64C03997B74D}" type="pres">
      <dgm:prSet presAssocID="{090644D8-19F3-4E78-906E-E32681EBC73F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s-MX"/>
        </a:p>
      </dgm:t>
    </dgm:pt>
    <dgm:pt modelId="{4FD916CB-B9BA-47A1-8B13-0F8ABC179282}" type="pres">
      <dgm:prSet presAssocID="{090644D8-19F3-4E78-906E-E32681EBC73F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s-MX"/>
        </a:p>
      </dgm:t>
    </dgm:pt>
    <dgm:pt modelId="{426CF495-208A-42D4-B0A3-EC132F77C249}" type="pres">
      <dgm:prSet presAssocID="{090644D8-19F3-4E78-906E-E32681EBC73F}" presName="rootConnector1" presStyleLbl="node1" presStyleIdx="0" presStyleCnt="2"/>
      <dgm:spPr/>
      <dgm:t>
        <a:bodyPr/>
        <a:lstStyle/>
        <a:p>
          <a:endParaRPr lang="es-MX"/>
        </a:p>
      </dgm:t>
    </dgm:pt>
    <dgm:pt modelId="{537C54DD-7C3A-4935-B4DC-95057EBE5208}" type="pres">
      <dgm:prSet presAssocID="{090644D8-19F3-4E78-906E-E32681EBC73F}" presName="hierChild2" presStyleCnt="0"/>
      <dgm:spPr/>
    </dgm:pt>
    <dgm:pt modelId="{472E5829-37FE-41D3-8777-E8601F1CC391}" type="pres">
      <dgm:prSet presAssocID="{42B50C50-2DC7-42BF-8A93-7A14FD91D0EF}" presName="Name37" presStyleLbl="parChTrans1D2" presStyleIdx="0" presStyleCnt="3"/>
      <dgm:spPr/>
      <dgm:t>
        <a:bodyPr/>
        <a:lstStyle/>
        <a:p>
          <a:endParaRPr lang="es-MX"/>
        </a:p>
      </dgm:t>
    </dgm:pt>
    <dgm:pt modelId="{E8135CB6-BE78-4393-B2FF-1EF45915507B}" type="pres">
      <dgm:prSet presAssocID="{D54E5113-DE2A-4391-9B2E-AB596B6C508C}" presName="hierRoot2" presStyleCnt="0">
        <dgm:presLayoutVars>
          <dgm:hierBranch val="init"/>
        </dgm:presLayoutVars>
      </dgm:prSet>
      <dgm:spPr/>
    </dgm:pt>
    <dgm:pt modelId="{FC28A2AD-D44F-4A69-9B94-D59117431ED6}" type="pres">
      <dgm:prSet presAssocID="{D54E5113-DE2A-4391-9B2E-AB596B6C508C}" presName="rootComposite" presStyleCnt="0"/>
      <dgm:spPr/>
    </dgm:pt>
    <dgm:pt modelId="{50D3F456-5FD5-48C0-B7D8-BC493ED17324}" type="pres">
      <dgm:prSet presAssocID="{D54E5113-DE2A-4391-9B2E-AB596B6C508C}" presName="rootText" presStyleLbl="node1" presStyleIdx="0" presStyleCnt="2">
        <dgm:presLayoutVars>
          <dgm:chMax/>
          <dgm:chPref val="3"/>
        </dgm:presLayoutVars>
      </dgm:prSet>
      <dgm:spPr/>
      <dgm:t>
        <a:bodyPr/>
        <a:lstStyle/>
        <a:p>
          <a:endParaRPr lang="es-MX"/>
        </a:p>
      </dgm:t>
    </dgm:pt>
    <dgm:pt modelId="{37EDB1BE-3E6A-47F0-B533-2BA787638168}" type="pres">
      <dgm:prSet presAssocID="{D54E5113-DE2A-4391-9B2E-AB596B6C508C}" presName="titleText2" presStyleLbl="fgAcc1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s-MX"/>
        </a:p>
      </dgm:t>
    </dgm:pt>
    <dgm:pt modelId="{887D0FED-0515-4983-9903-548F45FE6995}" type="pres">
      <dgm:prSet presAssocID="{D54E5113-DE2A-4391-9B2E-AB596B6C508C}" presName="rootConnector" presStyleLbl="node2" presStyleIdx="0" presStyleCnt="0"/>
      <dgm:spPr/>
      <dgm:t>
        <a:bodyPr/>
        <a:lstStyle/>
        <a:p>
          <a:endParaRPr lang="es-MX"/>
        </a:p>
      </dgm:t>
    </dgm:pt>
    <dgm:pt modelId="{6E540EFC-69E6-4C4A-B0E1-28C0F4FC5FBC}" type="pres">
      <dgm:prSet presAssocID="{D54E5113-DE2A-4391-9B2E-AB596B6C508C}" presName="hierChild4" presStyleCnt="0"/>
      <dgm:spPr/>
    </dgm:pt>
    <dgm:pt modelId="{6856DFA9-73C6-481D-9E6F-34D88C949553}" type="pres">
      <dgm:prSet presAssocID="{D54E5113-DE2A-4391-9B2E-AB596B6C508C}" presName="hierChild5" presStyleCnt="0"/>
      <dgm:spPr/>
    </dgm:pt>
    <dgm:pt modelId="{DD060623-F0F3-4CEF-B302-5CE630C00914}" type="pres">
      <dgm:prSet presAssocID="{CA5C665A-1650-4C66-A9F4-CFB739BAC5C6}" presName="Name37" presStyleLbl="parChTrans1D2" presStyleIdx="1" presStyleCnt="3"/>
      <dgm:spPr/>
      <dgm:t>
        <a:bodyPr/>
        <a:lstStyle/>
        <a:p>
          <a:endParaRPr lang="es-MX"/>
        </a:p>
      </dgm:t>
    </dgm:pt>
    <dgm:pt modelId="{CD396173-5F3A-425B-B759-38D8873CE41E}" type="pres">
      <dgm:prSet presAssocID="{1EA0E451-7179-4303-961C-B488FAD1B3F4}" presName="hierRoot2" presStyleCnt="0">
        <dgm:presLayoutVars>
          <dgm:hierBranch val="init"/>
        </dgm:presLayoutVars>
      </dgm:prSet>
      <dgm:spPr/>
    </dgm:pt>
    <dgm:pt modelId="{F4E67A60-456D-4762-8869-8417E133234A}" type="pres">
      <dgm:prSet presAssocID="{1EA0E451-7179-4303-961C-B488FAD1B3F4}" presName="rootComposite" presStyleCnt="0"/>
      <dgm:spPr/>
    </dgm:pt>
    <dgm:pt modelId="{FFE812C8-0F4A-4BDC-8964-42CF0898DC08}" type="pres">
      <dgm:prSet presAssocID="{1EA0E451-7179-4303-961C-B488FAD1B3F4}" presName="rootText" presStyleLbl="node1" presStyleIdx="1" presStyleCnt="2">
        <dgm:presLayoutVars>
          <dgm:chMax/>
          <dgm:chPref val="3"/>
        </dgm:presLayoutVars>
      </dgm:prSet>
      <dgm:spPr/>
      <dgm:t>
        <a:bodyPr/>
        <a:lstStyle/>
        <a:p>
          <a:endParaRPr lang="es-MX"/>
        </a:p>
      </dgm:t>
    </dgm:pt>
    <dgm:pt modelId="{D53D570B-FF65-4B91-82C3-FA5BE220DED1}" type="pres">
      <dgm:prSet presAssocID="{1EA0E451-7179-4303-961C-B488FAD1B3F4}" presName="titleText2" presStyleLbl="fgAcc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s-MX"/>
        </a:p>
      </dgm:t>
    </dgm:pt>
    <dgm:pt modelId="{4A0729F3-4C4F-4DA9-8075-D7CD001F1C54}" type="pres">
      <dgm:prSet presAssocID="{1EA0E451-7179-4303-961C-B488FAD1B3F4}" presName="rootConnector" presStyleLbl="node2" presStyleIdx="0" presStyleCnt="0"/>
      <dgm:spPr/>
      <dgm:t>
        <a:bodyPr/>
        <a:lstStyle/>
        <a:p>
          <a:endParaRPr lang="es-MX"/>
        </a:p>
      </dgm:t>
    </dgm:pt>
    <dgm:pt modelId="{8213A992-4669-4C95-8291-6D034894F163}" type="pres">
      <dgm:prSet presAssocID="{1EA0E451-7179-4303-961C-B488FAD1B3F4}" presName="hierChild4" presStyleCnt="0"/>
      <dgm:spPr/>
    </dgm:pt>
    <dgm:pt modelId="{6F6A9F56-DAC9-4B90-977B-2BD4D290A073}" type="pres">
      <dgm:prSet presAssocID="{1EA0E451-7179-4303-961C-B488FAD1B3F4}" presName="hierChild5" presStyleCnt="0"/>
      <dgm:spPr/>
    </dgm:pt>
    <dgm:pt modelId="{94A7EBEC-6020-49D4-8C6A-31C073BD80DE}" type="pres">
      <dgm:prSet presAssocID="{090644D8-19F3-4E78-906E-E32681EBC73F}" presName="hierChild3" presStyleCnt="0"/>
      <dgm:spPr/>
    </dgm:pt>
    <dgm:pt modelId="{D24AF9C6-4D80-49B0-AD6D-EA4FA347B40E}" type="pres">
      <dgm:prSet presAssocID="{00047DD0-98A2-4432-9584-AAEF7D3E314D}" presName="Name96" presStyleLbl="parChTrans1D2" presStyleIdx="2" presStyleCnt="3"/>
      <dgm:spPr/>
      <dgm:t>
        <a:bodyPr/>
        <a:lstStyle/>
        <a:p>
          <a:endParaRPr lang="es-MX"/>
        </a:p>
      </dgm:t>
    </dgm:pt>
    <dgm:pt modelId="{C14555D4-981E-46B8-B578-41CAC2D444DE}" type="pres">
      <dgm:prSet presAssocID="{FF9E27A3-1F81-49B9-A92A-FB28E86DADFF}" presName="hierRoot3" presStyleCnt="0">
        <dgm:presLayoutVars>
          <dgm:hierBranch val="init"/>
        </dgm:presLayoutVars>
      </dgm:prSet>
      <dgm:spPr/>
    </dgm:pt>
    <dgm:pt modelId="{21D319A6-66BB-435B-A435-573256CC3418}" type="pres">
      <dgm:prSet presAssocID="{FF9E27A3-1F81-49B9-A92A-FB28E86DADFF}" presName="rootComposite3" presStyleCnt="0"/>
      <dgm:spPr/>
    </dgm:pt>
    <dgm:pt modelId="{2E1BE1E2-410F-427F-98D4-8F807482E4CC}" type="pres">
      <dgm:prSet presAssocID="{FF9E27A3-1F81-49B9-A92A-FB28E86DADFF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D3C3B18-4276-4439-B591-51C4CC187E71}" type="pres">
      <dgm:prSet presAssocID="{FF9E27A3-1F81-49B9-A92A-FB28E86DADFF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s-MX"/>
        </a:p>
      </dgm:t>
    </dgm:pt>
    <dgm:pt modelId="{DECDDD37-BDCB-48FF-A3AC-6ED6C85E6A78}" type="pres">
      <dgm:prSet presAssocID="{FF9E27A3-1F81-49B9-A92A-FB28E86DADFF}" presName="rootConnector3" presStyleLbl="asst1" presStyleIdx="0" presStyleCnt="1"/>
      <dgm:spPr/>
      <dgm:t>
        <a:bodyPr/>
        <a:lstStyle/>
        <a:p>
          <a:endParaRPr lang="es-MX"/>
        </a:p>
      </dgm:t>
    </dgm:pt>
    <dgm:pt modelId="{7557459E-C0CA-4BEC-9CCE-8E03BE5F2AD9}" type="pres">
      <dgm:prSet presAssocID="{FF9E27A3-1F81-49B9-A92A-FB28E86DADFF}" presName="hierChild6" presStyleCnt="0"/>
      <dgm:spPr/>
    </dgm:pt>
    <dgm:pt modelId="{1B38F5AD-6907-41FC-A890-0A9F01B8F265}" type="pres">
      <dgm:prSet presAssocID="{FF9E27A3-1F81-49B9-A92A-FB28E86DADFF}" presName="hierChild7" presStyleCnt="0"/>
      <dgm:spPr/>
    </dgm:pt>
  </dgm:ptLst>
  <dgm:cxnLst>
    <dgm:cxn modelId="{B742963F-ABCA-47C0-A93C-809FC410C1C2}" type="presOf" srcId="{AB0D1C51-9DBC-4651-8956-7137F55FF5D5}" destId="{DD3C3B18-4276-4439-B591-51C4CC187E71}" srcOrd="0" destOrd="0" presId="urn:microsoft.com/office/officeart/2008/layout/NameandTitleOrganizationalChart"/>
    <dgm:cxn modelId="{8157F39A-2106-4CF2-9863-E35C22009FC7}" type="presOf" srcId="{D54E5113-DE2A-4391-9B2E-AB596B6C508C}" destId="{50D3F456-5FD5-48C0-B7D8-BC493ED17324}" srcOrd="0" destOrd="0" presId="urn:microsoft.com/office/officeart/2008/layout/NameandTitleOrganizationalChart"/>
    <dgm:cxn modelId="{7EBD0221-C416-43E4-82B5-D63068A1F3AD}" type="presOf" srcId="{1EA0E451-7179-4303-961C-B488FAD1B3F4}" destId="{4A0729F3-4C4F-4DA9-8075-D7CD001F1C54}" srcOrd="1" destOrd="0" presId="urn:microsoft.com/office/officeart/2008/layout/NameandTitleOrganizationalChart"/>
    <dgm:cxn modelId="{425B24C0-85E9-4847-A6AB-5CA6A4937807}" type="presOf" srcId="{26532F90-9181-43B6-9ACB-90146CCE86B6}" destId="{D53D570B-FF65-4B91-82C3-FA5BE220DED1}" srcOrd="0" destOrd="0" presId="urn:microsoft.com/office/officeart/2008/layout/NameandTitleOrganizationalChart"/>
    <dgm:cxn modelId="{3BEF82B8-E93A-410D-875E-CC71FD19CD0D}" type="presOf" srcId="{86E83C11-9710-49C6-A510-9CCA6ECC2EAD}" destId="{37EDB1BE-3E6A-47F0-B533-2BA787638168}" srcOrd="0" destOrd="0" presId="urn:microsoft.com/office/officeart/2008/layout/NameandTitleOrganizationalChart"/>
    <dgm:cxn modelId="{854107A9-0D1A-4AF7-906A-06A65D497B70}" type="presOf" srcId="{42B50C50-2DC7-42BF-8A93-7A14FD91D0EF}" destId="{472E5829-37FE-41D3-8777-E8601F1CC391}" srcOrd="0" destOrd="0" presId="urn:microsoft.com/office/officeart/2008/layout/NameandTitleOrganizationalChart"/>
    <dgm:cxn modelId="{5B94FDB2-AA4B-4583-8EA4-6B55A9EB9FB0}" srcId="{090644D8-19F3-4E78-906E-E32681EBC73F}" destId="{FF9E27A3-1F81-49B9-A92A-FB28E86DADFF}" srcOrd="0" destOrd="0" parTransId="{00047DD0-98A2-4432-9584-AAEF7D3E314D}" sibTransId="{AB0D1C51-9DBC-4651-8956-7137F55FF5D5}"/>
    <dgm:cxn modelId="{7FF3BFC8-D875-452F-83DB-1A36E902D369}" type="presOf" srcId="{00047DD0-98A2-4432-9584-AAEF7D3E314D}" destId="{D24AF9C6-4D80-49B0-AD6D-EA4FA347B40E}" srcOrd="0" destOrd="0" presId="urn:microsoft.com/office/officeart/2008/layout/NameandTitleOrganizationalChart"/>
    <dgm:cxn modelId="{83A27AA3-D6BA-4BC6-9522-3BF9C4E8E0C6}" srcId="{090644D8-19F3-4E78-906E-E32681EBC73F}" destId="{D54E5113-DE2A-4391-9B2E-AB596B6C508C}" srcOrd="1" destOrd="0" parTransId="{42B50C50-2DC7-42BF-8A93-7A14FD91D0EF}" sibTransId="{86E83C11-9710-49C6-A510-9CCA6ECC2EAD}"/>
    <dgm:cxn modelId="{C52F7212-9FFE-4CFA-A413-B8AA3F458D86}" type="presOf" srcId="{FF9E27A3-1F81-49B9-A92A-FB28E86DADFF}" destId="{DECDDD37-BDCB-48FF-A3AC-6ED6C85E6A78}" srcOrd="1" destOrd="0" presId="urn:microsoft.com/office/officeart/2008/layout/NameandTitleOrganizationalChart"/>
    <dgm:cxn modelId="{E40FFF5B-0708-47FA-B1FC-84B80C38570E}" srcId="{090644D8-19F3-4E78-906E-E32681EBC73F}" destId="{1EA0E451-7179-4303-961C-B488FAD1B3F4}" srcOrd="2" destOrd="0" parTransId="{CA5C665A-1650-4C66-A9F4-CFB739BAC5C6}" sibTransId="{26532F90-9181-43B6-9ACB-90146CCE86B6}"/>
    <dgm:cxn modelId="{8CABF731-13E9-4505-BF0F-4C996925C6A7}" type="presOf" srcId="{0DF175F4-B9C9-4363-92D5-67BB25F31BA5}" destId="{4FD916CB-B9BA-47A1-8B13-0F8ABC179282}" srcOrd="0" destOrd="0" presId="urn:microsoft.com/office/officeart/2008/layout/NameandTitleOrganizationalChart"/>
    <dgm:cxn modelId="{1B953F2A-7372-4E10-A23E-38B57776C115}" type="presOf" srcId="{090644D8-19F3-4E78-906E-E32681EBC73F}" destId="{10C74C56-C5D5-43DE-B316-64C03997B74D}" srcOrd="0" destOrd="0" presId="urn:microsoft.com/office/officeart/2008/layout/NameandTitleOrganizationalChart"/>
    <dgm:cxn modelId="{E9740FBE-E0F5-4999-9898-C93E4CD84789}" type="presOf" srcId="{CA5C665A-1650-4C66-A9F4-CFB739BAC5C6}" destId="{DD060623-F0F3-4CEF-B302-5CE630C00914}" srcOrd="0" destOrd="0" presId="urn:microsoft.com/office/officeart/2008/layout/NameandTitleOrganizationalChart"/>
    <dgm:cxn modelId="{4E29366A-57AE-4336-917E-331270186CCD}" srcId="{8C29D6AE-BC94-4C4E-8166-8D96B975471B}" destId="{090644D8-19F3-4E78-906E-E32681EBC73F}" srcOrd="0" destOrd="0" parTransId="{4348CFD5-5828-4F68-9842-ECC214294D07}" sibTransId="{0DF175F4-B9C9-4363-92D5-67BB25F31BA5}"/>
    <dgm:cxn modelId="{50EDDF72-44F8-48EA-887B-F98755AE81F5}" type="presOf" srcId="{FF9E27A3-1F81-49B9-A92A-FB28E86DADFF}" destId="{2E1BE1E2-410F-427F-98D4-8F807482E4CC}" srcOrd="0" destOrd="0" presId="urn:microsoft.com/office/officeart/2008/layout/NameandTitleOrganizationalChart"/>
    <dgm:cxn modelId="{0FEA0D5A-B6BD-4766-B4A3-3E50C1E85E62}" type="presOf" srcId="{D54E5113-DE2A-4391-9B2E-AB596B6C508C}" destId="{887D0FED-0515-4983-9903-548F45FE6995}" srcOrd="1" destOrd="0" presId="urn:microsoft.com/office/officeart/2008/layout/NameandTitleOrganizationalChart"/>
    <dgm:cxn modelId="{2ECFE32D-B3A9-41E2-A299-0A07777DFCB0}" type="presOf" srcId="{1EA0E451-7179-4303-961C-B488FAD1B3F4}" destId="{FFE812C8-0F4A-4BDC-8964-42CF0898DC08}" srcOrd="0" destOrd="0" presId="urn:microsoft.com/office/officeart/2008/layout/NameandTitleOrganizationalChart"/>
    <dgm:cxn modelId="{FBD5667C-FE3B-4B7B-A6E8-397F97A0FE0E}" type="presOf" srcId="{8C29D6AE-BC94-4C4E-8166-8D96B975471B}" destId="{2BD566D5-5D8D-488F-ADF0-99DE364B8EB1}" srcOrd="0" destOrd="0" presId="urn:microsoft.com/office/officeart/2008/layout/NameandTitleOrganizationalChart"/>
    <dgm:cxn modelId="{AD5903B0-D441-45F8-BC15-2279CE9CA4F8}" type="presOf" srcId="{090644D8-19F3-4E78-906E-E32681EBC73F}" destId="{426CF495-208A-42D4-B0A3-EC132F77C249}" srcOrd="1" destOrd="0" presId="urn:microsoft.com/office/officeart/2008/layout/NameandTitleOrganizationalChart"/>
    <dgm:cxn modelId="{FCA9DD24-37D3-4A8B-9504-7C9DDE960648}" type="presParOf" srcId="{2BD566D5-5D8D-488F-ADF0-99DE364B8EB1}" destId="{1396DF32-EF03-4A23-A401-25998DFFBE9C}" srcOrd="0" destOrd="0" presId="urn:microsoft.com/office/officeart/2008/layout/NameandTitleOrganizationalChart"/>
    <dgm:cxn modelId="{52FD84FE-7DE4-455C-868B-4CDD8030DDF0}" type="presParOf" srcId="{1396DF32-EF03-4A23-A401-25998DFFBE9C}" destId="{08FEB0EB-3B00-4AF7-AE70-CAB07EF89D54}" srcOrd="0" destOrd="0" presId="urn:microsoft.com/office/officeart/2008/layout/NameandTitleOrganizationalChart"/>
    <dgm:cxn modelId="{DF87A8B5-1436-4082-98E3-361246958C03}" type="presParOf" srcId="{08FEB0EB-3B00-4AF7-AE70-CAB07EF89D54}" destId="{10C74C56-C5D5-43DE-B316-64C03997B74D}" srcOrd="0" destOrd="0" presId="urn:microsoft.com/office/officeart/2008/layout/NameandTitleOrganizationalChart"/>
    <dgm:cxn modelId="{889D5E76-0283-4BA3-8AFF-91AB4274F560}" type="presParOf" srcId="{08FEB0EB-3B00-4AF7-AE70-CAB07EF89D54}" destId="{4FD916CB-B9BA-47A1-8B13-0F8ABC179282}" srcOrd="1" destOrd="0" presId="urn:microsoft.com/office/officeart/2008/layout/NameandTitleOrganizationalChart"/>
    <dgm:cxn modelId="{221C5203-A12E-4FB4-A7D4-EA809E9D140D}" type="presParOf" srcId="{08FEB0EB-3B00-4AF7-AE70-CAB07EF89D54}" destId="{426CF495-208A-42D4-B0A3-EC132F77C249}" srcOrd="2" destOrd="0" presId="urn:microsoft.com/office/officeart/2008/layout/NameandTitleOrganizationalChart"/>
    <dgm:cxn modelId="{9E86BC2C-652B-4809-B340-D5744BCB1F3F}" type="presParOf" srcId="{1396DF32-EF03-4A23-A401-25998DFFBE9C}" destId="{537C54DD-7C3A-4935-B4DC-95057EBE5208}" srcOrd="1" destOrd="0" presId="urn:microsoft.com/office/officeart/2008/layout/NameandTitleOrganizationalChart"/>
    <dgm:cxn modelId="{3A94E854-951F-4DDF-A8A2-B9625B9D2EC9}" type="presParOf" srcId="{537C54DD-7C3A-4935-B4DC-95057EBE5208}" destId="{472E5829-37FE-41D3-8777-E8601F1CC391}" srcOrd="0" destOrd="0" presId="urn:microsoft.com/office/officeart/2008/layout/NameandTitleOrganizationalChart"/>
    <dgm:cxn modelId="{25380C46-FB2C-4733-A662-8E7C99B1DA24}" type="presParOf" srcId="{537C54DD-7C3A-4935-B4DC-95057EBE5208}" destId="{E8135CB6-BE78-4393-B2FF-1EF45915507B}" srcOrd="1" destOrd="0" presId="urn:microsoft.com/office/officeart/2008/layout/NameandTitleOrganizationalChart"/>
    <dgm:cxn modelId="{5047DF05-ACAD-4DFD-B4A6-4A1D30494C10}" type="presParOf" srcId="{E8135CB6-BE78-4393-B2FF-1EF45915507B}" destId="{FC28A2AD-D44F-4A69-9B94-D59117431ED6}" srcOrd="0" destOrd="0" presId="urn:microsoft.com/office/officeart/2008/layout/NameandTitleOrganizationalChart"/>
    <dgm:cxn modelId="{35AB388D-0A52-415D-8099-6A0F37A9C63A}" type="presParOf" srcId="{FC28A2AD-D44F-4A69-9B94-D59117431ED6}" destId="{50D3F456-5FD5-48C0-B7D8-BC493ED17324}" srcOrd="0" destOrd="0" presId="urn:microsoft.com/office/officeart/2008/layout/NameandTitleOrganizationalChart"/>
    <dgm:cxn modelId="{A6A4CF68-81C3-40E9-91B6-3C4AE9EA88CE}" type="presParOf" srcId="{FC28A2AD-D44F-4A69-9B94-D59117431ED6}" destId="{37EDB1BE-3E6A-47F0-B533-2BA787638168}" srcOrd="1" destOrd="0" presId="urn:microsoft.com/office/officeart/2008/layout/NameandTitleOrganizationalChart"/>
    <dgm:cxn modelId="{EF5B79AA-411C-4A9B-872C-D157A1B7F2E3}" type="presParOf" srcId="{FC28A2AD-D44F-4A69-9B94-D59117431ED6}" destId="{887D0FED-0515-4983-9903-548F45FE6995}" srcOrd="2" destOrd="0" presId="urn:microsoft.com/office/officeart/2008/layout/NameandTitleOrganizationalChart"/>
    <dgm:cxn modelId="{12A7BFEE-FD20-4D53-9821-D3AD910A952A}" type="presParOf" srcId="{E8135CB6-BE78-4393-B2FF-1EF45915507B}" destId="{6E540EFC-69E6-4C4A-B0E1-28C0F4FC5FBC}" srcOrd="1" destOrd="0" presId="urn:microsoft.com/office/officeart/2008/layout/NameandTitleOrganizationalChart"/>
    <dgm:cxn modelId="{6F599E12-8A5E-4CB2-97E4-13B53AA93BE9}" type="presParOf" srcId="{E8135CB6-BE78-4393-B2FF-1EF45915507B}" destId="{6856DFA9-73C6-481D-9E6F-34D88C949553}" srcOrd="2" destOrd="0" presId="urn:microsoft.com/office/officeart/2008/layout/NameandTitleOrganizationalChart"/>
    <dgm:cxn modelId="{78F68255-5994-48E2-8C29-7EA2C9A35415}" type="presParOf" srcId="{537C54DD-7C3A-4935-B4DC-95057EBE5208}" destId="{DD060623-F0F3-4CEF-B302-5CE630C00914}" srcOrd="2" destOrd="0" presId="urn:microsoft.com/office/officeart/2008/layout/NameandTitleOrganizationalChart"/>
    <dgm:cxn modelId="{D132F8F3-D44F-4057-A8A9-D4B2D8C58A21}" type="presParOf" srcId="{537C54DD-7C3A-4935-B4DC-95057EBE5208}" destId="{CD396173-5F3A-425B-B759-38D8873CE41E}" srcOrd="3" destOrd="0" presId="urn:microsoft.com/office/officeart/2008/layout/NameandTitleOrganizationalChart"/>
    <dgm:cxn modelId="{65DE8A39-1BD1-468C-A827-07A827CA3A7E}" type="presParOf" srcId="{CD396173-5F3A-425B-B759-38D8873CE41E}" destId="{F4E67A60-456D-4762-8869-8417E133234A}" srcOrd="0" destOrd="0" presId="urn:microsoft.com/office/officeart/2008/layout/NameandTitleOrganizationalChart"/>
    <dgm:cxn modelId="{00100F5F-6DA9-424C-8953-1A5EBFDACE99}" type="presParOf" srcId="{F4E67A60-456D-4762-8869-8417E133234A}" destId="{FFE812C8-0F4A-4BDC-8964-42CF0898DC08}" srcOrd="0" destOrd="0" presId="urn:microsoft.com/office/officeart/2008/layout/NameandTitleOrganizationalChart"/>
    <dgm:cxn modelId="{32E8236A-08DA-435B-872D-0B1F4A5D3630}" type="presParOf" srcId="{F4E67A60-456D-4762-8869-8417E133234A}" destId="{D53D570B-FF65-4B91-82C3-FA5BE220DED1}" srcOrd="1" destOrd="0" presId="urn:microsoft.com/office/officeart/2008/layout/NameandTitleOrganizationalChart"/>
    <dgm:cxn modelId="{CF4AAD63-9145-4FB5-AD04-DD313949F573}" type="presParOf" srcId="{F4E67A60-456D-4762-8869-8417E133234A}" destId="{4A0729F3-4C4F-4DA9-8075-D7CD001F1C54}" srcOrd="2" destOrd="0" presId="urn:microsoft.com/office/officeart/2008/layout/NameandTitleOrganizationalChart"/>
    <dgm:cxn modelId="{A68167B2-0CC0-4723-9E10-44F84A332EEE}" type="presParOf" srcId="{CD396173-5F3A-425B-B759-38D8873CE41E}" destId="{8213A992-4669-4C95-8291-6D034894F163}" srcOrd="1" destOrd="0" presId="urn:microsoft.com/office/officeart/2008/layout/NameandTitleOrganizationalChart"/>
    <dgm:cxn modelId="{FE2BC99F-E4A5-4E5B-B2C6-DA63C949878F}" type="presParOf" srcId="{CD396173-5F3A-425B-B759-38D8873CE41E}" destId="{6F6A9F56-DAC9-4B90-977B-2BD4D290A073}" srcOrd="2" destOrd="0" presId="urn:microsoft.com/office/officeart/2008/layout/NameandTitleOrganizationalChart"/>
    <dgm:cxn modelId="{47E4610F-0A5F-41DA-8CB6-0B3637FDBF8A}" type="presParOf" srcId="{1396DF32-EF03-4A23-A401-25998DFFBE9C}" destId="{94A7EBEC-6020-49D4-8C6A-31C073BD80DE}" srcOrd="2" destOrd="0" presId="urn:microsoft.com/office/officeart/2008/layout/NameandTitleOrganizationalChart"/>
    <dgm:cxn modelId="{22BC92FA-C1E8-4692-B135-4014390B5809}" type="presParOf" srcId="{94A7EBEC-6020-49D4-8C6A-31C073BD80DE}" destId="{D24AF9C6-4D80-49B0-AD6D-EA4FA347B40E}" srcOrd="0" destOrd="0" presId="urn:microsoft.com/office/officeart/2008/layout/NameandTitleOrganizationalChart"/>
    <dgm:cxn modelId="{75F7E772-11B2-41BA-B336-699D1654A491}" type="presParOf" srcId="{94A7EBEC-6020-49D4-8C6A-31C073BD80DE}" destId="{C14555D4-981E-46B8-B578-41CAC2D444DE}" srcOrd="1" destOrd="0" presId="urn:microsoft.com/office/officeart/2008/layout/NameandTitleOrganizationalChart"/>
    <dgm:cxn modelId="{4434837C-CC57-466D-AAFB-FA4F0C3759C9}" type="presParOf" srcId="{C14555D4-981E-46B8-B578-41CAC2D444DE}" destId="{21D319A6-66BB-435B-A435-573256CC3418}" srcOrd="0" destOrd="0" presId="urn:microsoft.com/office/officeart/2008/layout/NameandTitleOrganizationalChart"/>
    <dgm:cxn modelId="{229EE881-D6DC-4DA2-AA0F-DD57AD7C25EA}" type="presParOf" srcId="{21D319A6-66BB-435B-A435-573256CC3418}" destId="{2E1BE1E2-410F-427F-98D4-8F807482E4CC}" srcOrd="0" destOrd="0" presId="urn:microsoft.com/office/officeart/2008/layout/NameandTitleOrganizationalChart"/>
    <dgm:cxn modelId="{0BB8D051-D477-4A11-9749-619764968509}" type="presParOf" srcId="{21D319A6-66BB-435B-A435-573256CC3418}" destId="{DD3C3B18-4276-4439-B591-51C4CC187E71}" srcOrd="1" destOrd="0" presId="urn:microsoft.com/office/officeart/2008/layout/NameandTitleOrganizationalChart"/>
    <dgm:cxn modelId="{71C31B63-4053-400D-AA0F-255ABF99783A}" type="presParOf" srcId="{21D319A6-66BB-435B-A435-573256CC3418}" destId="{DECDDD37-BDCB-48FF-A3AC-6ED6C85E6A78}" srcOrd="2" destOrd="0" presId="urn:microsoft.com/office/officeart/2008/layout/NameandTitleOrganizationalChart"/>
    <dgm:cxn modelId="{FAC8B5DE-8482-43C5-9B24-2FB19B93A135}" type="presParOf" srcId="{C14555D4-981E-46B8-B578-41CAC2D444DE}" destId="{7557459E-C0CA-4BEC-9CCE-8E03BE5F2AD9}" srcOrd="1" destOrd="0" presId="urn:microsoft.com/office/officeart/2008/layout/NameandTitleOrganizationalChart"/>
    <dgm:cxn modelId="{5A8F8A06-1997-4B6E-B06E-CCB41A341EA5}" type="presParOf" srcId="{C14555D4-981E-46B8-B578-41CAC2D444DE}" destId="{1B38F5AD-6907-41FC-A890-0A9F01B8F26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AF9C6-4D80-49B0-AD6D-EA4FA347B40E}">
      <dsp:nvSpPr>
        <dsp:cNvPr id="0" name=""/>
        <dsp:cNvSpPr/>
      </dsp:nvSpPr>
      <dsp:spPr>
        <a:xfrm>
          <a:off x="4627437" y="943701"/>
          <a:ext cx="310787" cy="1015325"/>
        </a:xfrm>
        <a:custGeom>
          <a:avLst/>
          <a:gdLst/>
          <a:ahLst/>
          <a:cxnLst/>
          <a:rect l="0" t="0" r="0" b="0"/>
          <a:pathLst>
            <a:path>
              <a:moveTo>
                <a:pt x="310787" y="0"/>
              </a:moveTo>
              <a:lnTo>
                <a:pt x="310787" y="1015325"/>
              </a:lnTo>
              <a:lnTo>
                <a:pt x="0" y="10153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60623-F0F3-4CEF-B302-5CE630C00914}">
      <dsp:nvSpPr>
        <dsp:cNvPr id="0" name=""/>
        <dsp:cNvSpPr/>
      </dsp:nvSpPr>
      <dsp:spPr>
        <a:xfrm>
          <a:off x="4938225" y="943701"/>
          <a:ext cx="1220535" cy="2030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837"/>
              </a:lnTo>
              <a:lnTo>
                <a:pt x="1220535" y="1810837"/>
              </a:lnTo>
              <a:lnTo>
                <a:pt x="1220535" y="20306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E5829-37FE-41D3-8777-E8601F1CC391}">
      <dsp:nvSpPr>
        <dsp:cNvPr id="0" name=""/>
        <dsp:cNvSpPr/>
      </dsp:nvSpPr>
      <dsp:spPr>
        <a:xfrm>
          <a:off x="3717690" y="943701"/>
          <a:ext cx="1220535" cy="2030650"/>
        </a:xfrm>
        <a:custGeom>
          <a:avLst/>
          <a:gdLst/>
          <a:ahLst/>
          <a:cxnLst/>
          <a:rect l="0" t="0" r="0" b="0"/>
          <a:pathLst>
            <a:path>
              <a:moveTo>
                <a:pt x="1220535" y="0"/>
              </a:moveTo>
              <a:lnTo>
                <a:pt x="1220535" y="1810837"/>
              </a:lnTo>
              <a:lnTo>
                <a:pt x="0" y="1810837"/>
              </a:lnTo>
              <a:lnTo>
                <a:pt x="0" y="20306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74C56-C5D5-43DE-B316-64C03997B74D}">
      <dsp:nvSpPr>
        <dsp:cNvPr id="0" name=""/>
        <dsp:cNvSpPr/>
      </dsp:nvSpPr>
      <dsp:spPr>
        <a:xfrm>
          <a:off x="4028477" y="1647"/>
          <a:ext cx="1819495" cy="942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3293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700" kern="1200"/>
            <a:t>Gerente</a:t>
          </a:r>
        </a:p>
      </dsp:txBody>
      <dsp:txXfrm>
        <a:off x="4028477" y="1647"/>
        <a:ext cx="1819495" cy="942054"/>
      </dsp:txXfrm>
    </dsp:sp>
    <dsp:sp modelId="{4FD916CB-B9BA-47A1-8B13-0F8ABC179282}">
      <dsp:nvSpPr>
        <dsp:cNvPr id="0" name=""/>
        <dsp:cNvSpPr/>
      </dsp:nvSpPr>
      <dsp:spPr>
        <a:xfrm>
          <a:off x="4392376" y="734355"/>
          <a:ext cx="1637545" cy="3140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/>
            <a:t>Salvador Gil</a:t>
          </a:r>
        </a:p>
      </dsp:txBody>
      <dsp:txXfrm>
        <a:off x="4392376" y="734355"/>
        <a:ext cx="1637545" cy="314018"/>
      </dsp:txXfrm>
    </dsp:sp>
    <dsp:sp modelId="{50D3F456-5FD5-48C0-B7D8-BC493ED17324}">
      <dsp:nvSpPr>
        <dsp:cNvPr id="0" name=""/>
        <dsp:cNvSpPr/>
      </dsp:nvSpPr>
      <dsp:spPr>
        <a:xfrm>
          <a:off x="2807942" y="2974351"/>
          <a:ext cx="1819495" cy="942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3293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700" kern="1200"/>
            <a:t>Lider Tecnico</a:t>
          </a:r>
        </a:p>
      </dsp:txBody>
      <dsp:txXfrm>
        <a:off x="2807942" y="2974351"/>
        <a:ext cx="1819495" cy="942054"/>
      </dsp:txXfrm>
    </dsp:sp>
    <dsp:sp modelId="{37EDB1BE-3E6A-47F0-B533-2BA787638168}">
      <dsp:nvSpPr>
        <dsp:cNvPr id="0" name=""/>
        <dsp:cNvSpPr/>
      </dsp:nvSpPr>
      <dsp:spPr>
        <a:xfrm>
          <a:off x="3171841" y="3707059"/>
          <a:ext cx="1637545" cy="3140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/>
            <a:t>Juan Manuel Chavez</a:t>
          </a:r>
        </a:p>
      </dsp:txBody>
      <dsp:txXfrm>
        <a:off x="3171841" y="3707059"/>
        <a:ext cx="1637545" cy="314018"/>
      </dsp:txXfrm>
    </dsp:sp>
    <dsp:sp modelId="{FFE812C8-0F4A-4BDC-8964-42CF0898DC08}">
      <dsp:nvSpPr>
        <dsp:cNvPr id="0" name=""/>
        <dsp:cNvSpPr/>
      </dsp:nvSpPr>
      <dsp:spPr>
        <a:xfrm>
          <a:off x="5249012" y="2974351"/>
          <a:ext cx="1819495" cy="942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3293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700" kern="1200"/>
            <a:t>Capacitaciòn PI</a:t>
          </a:r>
        </a:p>
      </dsp:txBody>
      <dsp:txXfrm>
        <a:off x="5249012" y="2974351"/>
        <a:ext cx="1819495" cy="942054"/>
      </dsp:txXfrm>
    </dsp:sp>
    <dsp:sp modelId="{D53D570B-FF65-4B91-82C3-FA5BE220DED1}">
      <dsp:nvSpPr>
        <dsp:cNvPr id="0" name=""/>
        <dsp:cNvSpPr/>
      </dsp:nvSpPr>
      <dsp:spPr>
        <a:xfrm>
          <a:off x="5612911" y="3707059"/>
          <a:ext cx="1637545" cy="3140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/>
            <a:t>Juan  Gomez</a:t>
          </a:r>
        </a:p>
      </dsp:txBody>
      <dsp:txXfrm>
        <a:off x="5612911" y="3707059"/>
        <a:ext cx="1637545" cy="314018"/>
      </dsp:txXfrm>
    </dsp:sp>
    <dsp:sp modelId="{2E1BE1E2-410F-427F-98D4-8F807482E4CC}">
      <dsp:nvSpPr>
        <dsp:cNvPr id="0" name=""/>
        <dsp:cNvSpPr/>
      </dsp:nvSpPr>
      <dsp:spPr>
        <a:xfrm>
          <a:off x="2807942" y="1487999"/>
          <a:ext cx="1819495" cy="942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3293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700" kern="1200"/>
            <a:t>Lider de servicio</a:t>
          </a:r>
        </a:p>
      </dsp:txBody>
      <dsp:txXfrm>
        <a:off x="2807942" y="1487999"/>
        <a:ext cx="1819495" cy="942054"/>
      </dsp:txXfrm>
    </dsp:sp>
    <dsp:sp modelId="{DD3C3B18-4276-4439-B591-51C4CC187E71}">
      <dsp:nvSpPr>
        <dsp:cNvPr id="0" name=""/>
        <dsp:cNvSpPr/>
      </dsp:nvSpPr>
      <dsp:spPr>
        <a:xfrm>
          <a:off x="3171841" y="2220707"/>
          <a:ext cx="1637545" cy="3140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/>
            <a:t>JavierLópez</a:t>
          </a:r>
        </a:p>
      </dsp:txBody>
      <dsp:txXfrm>
        <a:off x="3171841" y="2220707"/>
        <a:ext cx="1637545" cy="314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4154-7A42-447B-A9B2-811BA0A63906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69FC-CA22-4990-94C7-078182371527}" type="slidenum">
              <a:rPr lang="es-MX" smtClean="0"/>
              <a:t>‹#›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4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4154-7A42-447B-A9B2-811BA0A63906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69FC-CA22-4990-94C7-07818237152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88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4154-7A42-447B-A9B2-811BA0A63906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69FC-CA22-4990-94C7-07818237152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381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4154-7A42-447B-A9B2-811BA0A63906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69FC-CA22-4990-94C7-07818237152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895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4154-7A42-447B-A9B2-811BA0A63906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69FC-CA22-4990-94C7-078182371527}" type="slidenum">
              <a:rPr lang="es-MX" smtClean="0"/>
              <a:t>‹#›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6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4154-7A42-447B-A9B2-811BA0A63906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69FC-CA22-4990-94C7-07818237152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36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4154-7A42-447B-A9B2-811BA0A63906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69FC-CA22-4990-94C7-07818237152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534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4154-7A42-447B-A9B2-811BA0A63906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69FC-CA22-4990-94C7-07818237152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708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4154-7A42-447B-A9B2-811BA0A63906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69FC-CA22-4990-94C7-07818237152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79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9D4154-7A42-447B-A9B2-811BA0A63906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3E69FC-CA22-4990-94C7-07818237152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82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4154-7A42-447B-A9B2-811BA0A63906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69FC-CA22-4990-94C7-07818237152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684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9D4154-7A42-447B-A9B2-811BA0A63906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3E69FC-CA22-4990-94C7-078182371527}" type="slidenum">
              <a:rPr lang="es-MX" smtClean="0"/>
              <a:t>‹#›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0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INFINITY </a:t>
            </a:r>
            <a:r>
              <a:rPr lang="es-ES_tradnl" b="1" dirty="0"/>
              <a:t>TECHNOLOGIES S.A. de C.V.</a:t>
            </a:r>
            <a:endParaRPr lang="es-MX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/>
              <a:t>Misi</a:t>
            </a:r>
            <a:r>
              <a:rPr lang="es-ES_tradnl" sz="2400" b="1" dirty="0" err="1"/>
              <a:t>ó</a:t>
            </a:r>
            <a:r>
              <a:rPr lang="en-US" sz="2400" b="1" dirty="0"/>
              <a:t>n</a:t>
            </a:r>
            <a:r>
              <a:rPr lang="en-US" sz="2400" dirty="0"/>
              <a:t>: </a:t>
            </a:r>
            <a:r>
              <a:rPr lang="es-ES" sz="2400" dirty="0"/>
              <a:t>Maximizar el valor del portafolio de aplicaciones de nuestros clientes.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400" b="1" dirty="0"/>
              <a:t>Visi</a:t>
            </a:r>
            <a:r>
              <a:rPr lang="es-ES_tradnl" sz="2400" b="1" dirty="0" err="1"/>
              <a:t>ó</a:t>
            </a:r>
            <a:r>
              <a:rPr lang="pt-PT" sz="2400" b="1" dirty="0"/>
              <a:t>n</a:t>
            </a:r>
            <a:r>
              <a:rPr lang="pt-PT" sz="2400" dirty="0"/>
              <a:t>: </a:t>
            </a:r>
            <a:r>
              <a:rPr lang="es-ES" sz="2400" dirty="0"/>
              <a:t>Trascender como proveedor global líder en Soluciones de TI y Procesos de Negocio, generando relaciones mutuamente benéficas, de largo plazo y cimentadas en una base de confianza ganada. Construiremos nuestro futuro siendo una empresa sólida y socialmente responsable, con un historial rentable. Proporcionamos servicios innovadores y de alta calidad, impulsados por la pasión de nuestra cultura centrada en el elemento humano.</a:t>
            </a:r>
            <a:endParaRPr lang="es-MX" sz="24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57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Organigrama</a:t>
            </a:r>
            <a:endParaRPr lang="es-MX" dirty="0"/>
          </a:p>
        </p:txBody>
      </p:sp>
      <p:graphicFrame>
        <p:nvGraphicFramePr>
          <p:cNvPr id="4" name="Diagrama 1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1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_tradnl" sz="2400" dirty="0"/>
              <a:t>Los clientes externos están inconformes con los servicios brindados por la fábrica de software </a:t>
            </a:r>
            <a:r>
              <a:rPr lang="es-ES_tradnl" sz="2400" dirty="0" err="1"/>
              <a:t>Infinity</a:t>
            </a:r>
            <a:r>
              <a:rPr lang="es-ES_tradnl" sz="2400" dirty="0"/>
              <a:t> Technologies. </a:t>
            </a:r>
            <a:endParaRPr lang="es-ES_tradnl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_tradnl" sz="2400" dirty="0" smtClean="0"/>
              <a:t>Los clientes internos argumentan que desconocen el proceso institucional y que al seguirlo se consume tiempo valioso.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029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Mesa de capacitación de procesos internos</a:t>
            </a:r>
            <a:br>
              <a:rPr lang="es-MX" dirty="0"/>
            </a:b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b="1" dirty="0" smtClean="0"/>
              <a:t>Responsable </a:t>
            </a:r>
            <a:r>
              <a:rPr lang="es-ES_tradnl" sz="2400" b="1" dirty="0"/>
              <a:t>de la mesa de desarrollo de sistemas para la WEB. </a:t>
            </a:r>
            <a:r>
              <a:rPr lang="es-ES_tradnl" sz="2400" dirty="0"/>
              <a:t>Juan Molina, Lic. En Ciencias de la Informática, experiencias de 4 años en el área de procesos de TI.</a:t>
            </a:r>
            <a:endParaRPr lang="es-MX" sz="2400" dirty="0"/>
          </a:p>
          <a:p>
            <a:endParaRPr lang="es-MX" dirty="0" smtClean="0"/>
          </a:p>
          <a:p>
            <a:r>
              <a:rPr lang="es-ES_tradnl" sz="2400" b="1" dirty="0"/>
              <a:t>Política:</a:t>
            </a:r>
            <a:r>
              <a:rPr lang="es-ES_tradnl" sz="2400" dirty="0"/>
              <a:t> Permear el conocimiento del proceso interno al personal que se encuentra laborando en sitio con el cliente.</a:t>
            </a:r>
            <a:endParaRPr lang="es-MX" sz="2400" dirty="0"/>
          </a:p>
          <a:p>
            <a:r>
              <a:rPr lang="pt-PT" dirty="0"/>
              <a:t> </a:t>
            </a:r>
            <a:endParaRPr lang="es-MX" dirty="0"/>
          </a:p>
          <a:p>
            <a:r>
              <a:rPr lang="pt-PT" sz="2400" b="1" dirty="0"/>
              <a:t>Servicios que </a:t>
            </a:r>
            <a:r>
              <a:rPr lang="pt-PT" sz="2400" b="1" dirty="0" smtClean="0"/>
              <a:t>presta: </a:t>
            </a:r>
            <a:r>
              <a:rPr lang="pt-PT" sz="2400" dirty="0" smtClean="0"/>
              <a:t>Cursos </a:t>
            </a:r>
            <a:r>
              <a:rPr lang="pt-PT" sz="2400" dirty="0"/>
              <a:t>de capacitacion para el seguimiento del proceso interno.</a:t>
            </a:r>
            <a:endParaRPr lang="es-MX" sz="2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81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Procesos para la prestación del servicio.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_tradnl" sz="24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s-ES_tradnl" sz="2400" dirty="0" smtClean="0"/>
              <a:t>Diseño </a:t>
            </a:r>
            <a:r>
              <a:rPr lang="es-ES_tradnl" sz="2400" dirty="0"/>
              <a:t>de un plan de capacitación del proceso interno.</a:t>
            </a:r>
            <a:endParaRPr lang="es-MX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ES_tradnl" sz="2400" dirty="0"/>
              <a:t>Desarrollo de cursos de capacitación</a:t>
            </a:r>
            <a:endParaRPr lang="es-MX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ES_tradnl" sz="2400" dirty="0"/>
              <a:t>Crear un plan de tutorías interno</a:t>
            </a:r>
            <a:endParaRPr lang="es-MX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ES_tradnl" sz="2400" dirty="0"/>
              <a:t>Examen de procesos internos.</a:t>
            </a:r>
            <a:endParaRPr lang="es-MX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ES_tradnl" sz="2400" dirty="0"/>
              <a:t>Evaluación del servicio</a:t>
            </a:r>
            <a:endParaRPr lang="es-MX" sz="2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97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Estrategias del Servicio para el proceso de capacitación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ES_tradnl" sz="2400" dirty="0"/>
              <a:t>Un miembro del área de procesos apoyara con el uso de las herramientas institucionales de IT.</a:t>
            </a:r>
            <a:endParaRPr lang="es-MX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_tradnl" sz="2400" dirty="0"/>
              <a:t>Durante la fase de estabilización se brindaran cursos de capacitación de los procesos internos </a:t>
            </a:r>
            <a:endParaRPr lang="es-MX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_tradnl" sz="2400" dirty="0"/>
              <a:t>Se implementara una modalidad de tutorías hacia los empleados para apoyar en el seguimiento del proceso de IT.</a:t>
            </a:r>
            <a:endParaRPr lang="es-MX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_tradnl" sz="2400" dirty="0"/>
              <a:t>Evaluar el servicio</a:t>
            </a:r>
            <a:endParaRPr lang="es-MX" sz="2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234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del servicio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 </a:t>
            </a:r>
            <a:endParaRPr lang="es-MX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ES_tradnl" sz="2400" dirty="0"/>
              <a:t>Entrevista con el personal de IT</a:t>
            </a:r>
            <a:endParaRPr lang="es-MX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ES_tradnl" sz="2400" dirty="0"/>
              <a:t>Identificación de necesidades </a:t>
            </a:r>
            <a:endParaRPr lang="es-MX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ES_tradnl" sz="2400" dirty="0"/>
              <a:t>Análisis y propuesta del plan de capacitación.</a:t>
            </a:r>
            <a:endParaRPr lang="es-MX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ES_tradnl" sz="2400" dirty="0"/>
              <a:t>Prestación del servicio en función a los procesos que lo integran </a:t>
            </a:r>
            <a:endParaRPr lang="es-MX" sz="24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06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de desarrollo e implementación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s-ES_tradnl" sz="2400" dirty="0"/>
              <a:t>La capacitación del servicio se dará durante la fase de estabilización en la toma del servicio.</a:t>
            </a:r>
            <a:endParaRPr lang="es-MX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ES_tradnl" sz="2400" dirty="0"/>
              <a:t>En las primeras 2 entregas de componentes a ambiente productivo el área de procesos estará presente apoyando en el proceso que se implementara en la entregas.</a:t>
            </a:r>
            <a:endParaRPr lang="es-MX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ES_tradnl" sz="2400" dirty="0"/>
              <a:t>Cada miembro en sitio contara con un tutor con el que podrá apoyarse para el uso de herramientas institucionales.</a:t>
            </a:r>
            <a:endParaRPr lang="es-MX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ES_tradnl" sz="2400" dirty="0"/>
              <a:t>Medir el nivel de servicio posterior a la capacitación.</a:t>
            </a:r>
            <a:endParaRPr lang="es-MX" sz="2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8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389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INFINITY TECHNOLOGIES S.A. de C.V.</vt:lpstr>
      <vt:lpstr>Organigrama</vt:lpstr>
      <vt:lpstr>Descripción del problema</vt:lpstr>
      <vt:lpstr>Mesa de capacitación de procesos internos </vt:lpstr>
      <vt:lpstr>Procesos para la prestación del servicio.</vt:lpstr>
      <vt:lpstr>Estrategias del Servicio para el proceso de capacitación</vt:lpstr>
      <vt:lpstr>Diseño del servicio</vt:lpstr>
      <vt:lpstr>Plan de desarrollo e implementación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INFINITY TECHNOLOGIES S.A. de C.V.</dc:title>
  <dc:creator>Fabian Ramirez Galindo</dc:creator>
  <cp:lastModifiedBy>Fabian Ramirez Galindo</cp:lastModifiedBy>
  <cp:revision>7</cp:revision>
  <dcterms:created xsi:type="dcterms:W3CDTF">2015-10-27T15:56:11Z</dcterms:created>
  <dcterms:modified xsi:type="dcterms:W3CDTF">2015-10-27T23:05:56Z</dcterms:modified>
</cp:coreProperties>
</file>