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59" r:id="rId4"/>
    <p:sldId id="270" r:id="rId5"/>
    <p:sldId id="256" r:id="rId6"/>
    <p:sldId id="261" r:id="rId7"/>
    <p:sldId id="267" r:id="rId8"/>
    <p:sldId id="268" r:id="rId9"/>
    <p:sldId id="269" r:id="rId10"/>
    <p:sldId id="329" r:id="rId11"/>
    <p:sldId id="334" r:id="rId12"/>
    <p:sldId id="262" r:id="rId13"/>
    <p:sldId id="272" r:id="rId14"/>
    <p:sldId id="312" r:id="rId15"/>
    <p:sldId id="330" r:id="rId16"/>
    <p:sldId id="335" r:id="rId17"/>
    <p:sldId id="336" r:id="rId18"/>
    <p:sldId id="337" r:id="rId19"/>
    <p:sldId id="331" r:id="rId20"/>
    <p:sldId id="339" r:id="rId21"/>
    <p:sldId id="340" r:id="rId22"/>
    <p:sldId id="338" r:id="rId23"/>
    <p:sldId id="341" r:id="rId24"/>
    <p:sldId id="332" r:id="rId25"/>
    <p:sldId id="333" r:id="rId26"/>
    <p:sldId id="313" r:id="rId27"/>
    <p:sldId id="275" r:id="rId28"/>
    <p:sldId id="315" r:id="rId29"/>
    <p:sldId id="316" r:id="rId30"/>
    <p:sldId id="319" r:id="rId31"/>
    <p:sldId id="317" r:id="rId32"/>
    <p:sldId id="318" r:id="rId33"/>
    <p:sldId id="320" r:id="rId34"/>
    <p:sldId id="314" r:id="rId35"/>
    <p:sldId id="300" r:id="rId36"/>
    <p:sldId id="301" r:id="rId37"/>
    <p:sldId id="303" r:id="rId38"/>
    <p:sldId id="309" r:id="rId39"/>
    <p:sldId id="305" r:id="rId40"/>
    <p:sldId id="306" r:id="rId41"/>
    <p:sldId id="322" r:id="rId42"/>
    <p:sldId id="321" r:id="rId43"/>
    <p:sldId id="323" r:id="rId44"/>
    <p:sldId id="324" r:id="rId4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30D"/>
    <a:srgbClr val="808080"/>
    <a:srgbClr val="830306"/>
    <a:srgbClr val="800000"/>
    <a:srgbClr val="FCFCFC"/>
    <a:srgbClr val="FDB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964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77947-4269-4C4D-B777-B37BAFCFE61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953EAC5-02CB-49E7-AF4E-D4CA7D31386F}">
      <dgm:prSet phldrT="[Texto]"/>
      <dgm:spPr/>
      <dgm:t>
        <a:bodyPr/>
        <a:lstStyle/>
        <a:p>
          <a:r>
            <a:rPr lang="es-MX" dirty="0" smtClean="0"/>
            <a:t>Estrategia</a:t>
          </a:r>
          <a:endParaRPr lang="es-MX" dirty="0"/>
        </a:p>
      </dgm:t>
    </dgm:pt>
    <dgm:pt modelId="{E803CF20-665B-489A-954D-0161CE67C434}" type="parTrans" cxnId="{A6BC8729-9DC8-47D3-B3DC-7D5D064C3D21}">
      <dgm:prSet/>
      <dgm:spPr/>
      <dgm:t>
        <a:bodyPr/>
        <a:lstStyle/>
        <a:p>
          <a:endParaRPr lang="es-MX"/>
        </a:p>
      </dgm:t>
    </dgm:pt>
    <dgm:pt modelId="{C1A2CBFA-D82D-439A-95CF-4938922FAA14}" type="sibTrans" cxnId="{A6BC8729-9DC8-47D3-B3DC-7D5D064C3D21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D3490A81-5CCE-48CC-8B35-85D4030622EA}">
      <dgm:prSet phldrT="[Texto]"/>
      <dgm:spPr/>
      <dgm:t>
        <a:bodyPr/>
        <a:lstStyle/>
        <a:p>
          <a:r>
            <a:rPr lang="es-MX" dirty="0" smtClean="0"/>
            <a:t>Diseño</a:t>
          </a:r>
          <a:endParaRPr lang="es-MX" dirty="0"/>
        </a:p>
      </dgm:t>
    </dgm:pt>
    <dgm:pt modelId="{1CD4D398-F267-4F90-82EC-E3F0B399374C}" type="parTrans" cxnId="{C1225B21-7B68-4E86-BF3E-3865C40BFDED}">
      <dgm:prSet/>
      <dgm:spPr/>
      <dgm:t>
        <a:bodyPr/>
        <a:lstStyle/>
        <a:p>
          <a:endParaRPr lang="es-MX"/>
        </a:p>
      </dgm:t>
    </dgm:pt>
    <dgm:pt modelId="{0E7DA3AE-260C-48CB-AD2C-621232549857}" type="sibTrans" cxnId="{C1225B21-7B68-4E86-BF3E-3865C40BFDED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4D89E045-1770-4202-A151-D66FCFEEBCA4}">
      <dgm:prSet phldrT="[Texto]"/>
      <dgm:spPr/>
      <dgm:t>
        <a:bodyPr/>
        <a:lstStyle/>
        <a:p>
          <a:r>
            <a:rPr lang="es-MX" dirty="0" smtClean="0"/>
            <a:t>Transición</a:t>
          </a:r>
          <a:endParaRPr lang="es-MX" dirty="0"/>
        </a:p>
      </dgm:t>
    </dgm:pt>
    <dgm:pt modelId="{91DE7BAF-669A-4CFB-8B5E-8AB565160049}" type="parTrans" cxnId="{E983F954-A48E-4767-A68E-7E713E93B170}">
      <dgm:prSet/>
      <dgm:spPr/>
      <dgm:t>
        <a:bodyPr/>
        <a:lstStyle/>
        <a:p>
          <a:endParaRPr lang="es-MX"/>
        </a:p>
      </dgm:t>
    </dgm:pt>
    <dgm:pt modelId="{6D9249C0-6A56-48BA-B158-27112776E4A6}" type="sibTrans" cxnId="{E983F954-A48E-4767-A68E-7E713E93B170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914011C0-D328-4E50-A799-2ED25341B4F3}">
      <dgm:prSet phldrT="[Texto]"/>
      <dgm:spPr/>
      <dgm:t>
        <a:bodyPr/>
        <a:lstStyle/>
        <a:p>
          <a:r>
            <a:rPr lang="es-MX" dirty="0" smtClean="0"/>
            <a:t>Operación</a:t>
          </a:r>
          <a:endParaRPr lang="es-MX" dirty="0"/>
        </a:p>
      </dgm:t>
    </dgm:pt>
    <dgm:pt modelId="{D6A85F02-1E7A-4FBF-8CCB-5EC11B7B00B6}" type="parTrans" cxnId="{11710ADB-695B-4E98-A5E9-4A4DD953F7A7}">
      <dgm:prSet/>
      <dgm:spPr/>
      <dgm:t>
        <a:bodyPr/>
        <a:lstStyle/>
        <a:p>
          <a:endParaRPr lang="es-MX"/>
        </a:p>
      </dgm:t>
    </dgm:pt>
    <dgm:pt modelId="{96E25BF4-EC88-42BA-B677-E3AA477113F1}" type="sibTrans" cxnId="{11710ADB-695B-4E98-A5E9-4A4DD953F7A7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A74EE513-96A1-4B23-81C7-94160189484D}">
      <dgm:prSet phldrT="[Texto]"/>
      <dgm:spPr/>
      <dgm:t>
        <a:bodyPr/>
        <a:lstStyle/>
        <a:p>
          <a:r>
            <a:rPr lang="es-MX" dirty="0" smtClean="0"/>
            <a:t>Mejora continua</a:t>
          </a:r>
          <a:endParaRPr lang="es-MX" dirty="0"/>
        </a:p>
      </dgm:t>
    </dgm:pt>
    <dgm:pt modelId="{C074A8A4-D17F-4CE3-A854-B86EF80F14A3}" type="parTrans" cxnId="{57D08621-B0C2-477D-B3AE-A436127B5BB9}">
      <dgm:prSet/>
      <dgm:spPr/>
      <dgm:t>
        <a:bodyPr/>
        <a:lstStyle/>
        <a:p>
          <a:endParaRPr lang="es-MX"/>
        </a:p>
      </dgm:t>
    </dgm:pt>
    <dgm:pt modelId="{73930F32-6F28-4517-8654-3939DB9199BA}" type="sibTrans" cxnId="{57D08621-B0C2-477D-B3AE-A436127B5BB9}">
      <dgm:prSet/>
      <dgm:spPr>
        <a:solidFill>
          <a:srgbClr val="002060"/>
        </a:solidFill>
      </dgm:spPr>
      <dgm:t>
        <a:bodyPr/>
        <a:lstStyle/>
        <a:p>
          <a:endParaRPr lang="es-MX"/>
        </a:p>
      </dgm:t>
    </dgm:pt>
    <dgm:pt modelId="{A6B5F1A6-3026-4962-AF20-DA0F1763CC4F}" type="pres">
      <dgm:prSet presAssocID="{96B77947-4269-4C4D-B777-B37BAFCFE6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B8E8B146-AC2A-48D5-95FA-4DA269A54F92}" type="pres">
      <dgm:prSet presAssocID="{3953EAC5-02CB-49E7-AF4E-D4CA7D31386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C0688DB-B270-4869-9E6C-164F4BE3AEE4}" type="pres">
      <dgm:prSet presAssocID="{C1A2CBFA-D82D-439A-95CF-4938922FAA14}" presName="sibTrans" presStyleLbl="sibTrans2D1" presStyleIdx="0" presStyleCnt="5"/>
      <dgm:spPr/>
      <dgm:t>
        <a:bodyPr/>
        <a:lstStyle/>
        <a:p>
          <a:endParaRPr lang="es-MX"/>
        </a:p>
      </dgm:t>
    </dgm:pt>
    <dgm:pt modelId="{14AE5B7E-2ECB-448A-AE8D-CB444404D5BB}" type="pres">
      <dgm:prSet presAssocID="{C1A2CBFA-D82D-439A-95CF-4938922FAA14}" presName="connectorText" presStyleLbl="sibTrans2D1" presStyleIdx="0" presStyleCnt="5"/>
      <dgm:spPr/>
      <dgm:t>
        <a:bodyPr/>
        <a:lstStyle/>
        <a:p>
          <a:endParaRPr lang="es-MX"/>
        </a:p>
      </dgm:t>
    </dgm:pt>
    <dgm:pt modelId="{DD54AE9A-504C-4972-B372-6FD1DABB9A24}" type="pres">
      <dgm:prSet presAssocID="{D3490A81-5CCE-48CC-8B35-85D4030622E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C9F7758-8A28-4563-8D5F-9A596007A564}" type="pres">
      <dgm:prSet presAssocID="{0E7DA3AE-260C-48CB-AD2C-621232549857}" presName="sibTrans" presStyleLbl="sibTrans2D1" presStyleIdx="1" presStyleCnt="5"/>
      <dgm:spPr/>
      <dgm:t>
        <a:bodyPr/>
        <a:lstStyle/>
        <a:p>
          <a:endParaRPr lang="es-MX"/>
        </a:p>
      </dgm:t>
    </dgm:pt>
    <dgm:pt modelId="{4A9125AF-A823-4599-8692-0CF5A2EEE148}" type="pres">
      <dgm:prSet presAssocID="{0E7DA3AE-260C-48CB-AD2C-621232549857}" presName="connectorText" presStyleLbl="sibTrans2D1" presStyleIdx="1" presStyleCnt="5"/>
      <dgm:spPr/>
      <dgm:t>
        <a:bodyPr/>
        <a:lstStyle/>
        <a:p>
          <a:endParaRPr lang="es-MX"/>
        </a:p>
      </dgm:t>
    </dgm:pt>
    <dgm:pt modelId="{4150E0B6-1DF5-4A24-A015-98C56C04F322}" type="pres">
      <dgm:prSet presAssocID="{4D89E045-1770-4202-A151-D66FCFEEBCA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3D80283-0BB5-4334-BA72-595458F5B08B}" type="pres">
      <dgm:prSet presAssocID="{6D9249C0-6A56-48BA-B158-27112776E4A6}" presName="sibTrans" presStyleLbl="sibTrans2D1" presStyleIdx="2" presStyleCnt="5"/>
      <dgm:spPr/>
      <dgm:t>
        <a:bodyPr/>
        <a:lstStyle/>
        <a:p>
          <a:endParaRPr lang="es-MX"/>
        </a:p>
      </dgm:t>
    </dgm:pt>
    <dgm:pt modelId="{A7E19AF7-D1E0-459B-83C3-9D8C22E003B3}" type="pres">
      <dgm:prSet presAssocID="{6D9249C0-6A56-48BA-B158-27112776E4A6}" presName="connectorText" presStyleLbl="sibTrans2D1" presStyleIdx="2" presStyleCnt="5"/>
      <dgm:spPr/>
      <dgm:t>
        <a:bodyPr/>
        <a:lstStyle/>
        <a:p>
          <a:endParaRPr lang="es-MX"/>
        </a:p>
      </dgm:t>
    </dgm:pt>
    <dgm:pt modelId="{44AAD662-2E4E-443B-B102-EEBE83EDD3CA}" type="pres">
      <dgm:prSet presAssocID="{914011C0-D328-4E50-A799-2ED25341B4F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E36014F-5E69-43D9-80C6-EE86CE75DC4E}" type="pres">
      <dgm:prSet presAssocID="{96E25BF4-EC88-42BA-B677-E3AA477113F1}" presName="sibTrans" presStyleLbl="sibTrans2D1" presStyleIdx="3" presStyleCnt="5"/>
      <dgm:spPr/>
      <dgm:t>
        <a:bodyPr/>
        <a:lstStyle/>
        <a:p>
          <a:endParaRPr lang="es-MX"/>
        </a:p>
      </dgm:t>
    </dgm:pt>
    <dgm:pt modelId="{0FA682AE-EB3D-4CC0-8BA2-E81837119F0A}" type="pres">
      <dgm:prSet presAssocID="{96E25BF4-EC88-42BA-B677-E3AA477113F1}" presName="connectorText" presStyleLbl="sibTrans2D1" presStyleIdx="3" presStyleCnt="5"/>
      <dgm:spPr/>
      <dgm:t>
        <a:bodyPr/>
        <a:lstStyle/>
        <a:p>
          <a:endParaRPr lang="es-MX"/>
        </a:p>
      </dgm:t>
    </dgm:pt>
    <dgm:pt modelId="{0DDF20BC-CF36-4D28-8373-28917D813BC8}" type="pres">
      <dgm:prSet presAssocID="{A74EE513-96A1-4B23-81C7-94160189484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DFE8233-D60A-49E5-AF35-C3A449309DBC}" type="pres">
      <dgm:prSet presAssocID="{73930F32-6F28-4517-8654-3939DB9199BA}" presName="sibTrans" presStyleLbl="sibTrans2D1" presStyleIdx="4" presStyleCnt="5"/>
      <dgm:spPr/>
      <dgm:t>
        <a:bodyPr/>
        <a:lstStyle/>
        <a:p>
          <a:endParaRPr lang="es-MX"/>
        </a:p>
      </dgm:t>
    </dgm:pt>
    <dgm:pt modelId="{07B759A9-6E92-429A-81CF-61019FCDD725}" type="pres">
      <dgm:prSet presAssocID="{73930F32-6F28-4517-8654-3939DB9199BA}" presName="connectorText" presStyleLbl="sibTrans2D1" presStyleIdx="4" presStyleCnt="5"/>
      <dgm:spPr/>
      <dgm:t>
        <a:bodyPr/>
        <a:lstStyle/>
        <a:p>
          <a:endParaRPr lang="es-MX"/>
        </a:p>
      </dgm:t>
    </dgm:pt>
  </dgm:ptLst>
  <dgm:cxnLst>
    <dgm:cxn modelId="{DA23E9B3-7690-494F-BA13-BAE62D5C7086}" type="presOf" srcId="{4D89E045-1770-4202-A151-D66FCFEEBCA4}" destId="{4150E0B6-1DF5-4A24-A015-98C56C04F322}" srcOrd="0" destOrd="0" presId="urn:microsoft.com/office/officeart/2005/8/layout/cycle2"/>
    <dgm:cxn modelId="{E1334E21-5F08-4F95-A600-1F0B3A18361A}" type="presOf" srcId="{A74EE513-96A1-4B23-81C7-94160189484D}" destId="{0DDF20BC-CF36-4D28-8373-28917D813BC8}" srcOrd="0" destOrd="0" presId="urn:microsoft.com/office/officeart/2005/8/layout/cycle2"/>
    <dgm:cxn modelId="{F583B652-BCF3-4021-A215-26EAADACE46F}" type="presOf" srcId="{96B77947-4269-4C4D-B777-B37BAFCFE619}" destId="{A6B5F1A6-3026-4962-AF20-DA0F1763CC4F}" srcOrd="0" destOrd="0" presId="urn:microsoft.com/office/officeart/2005/8/layout/cycle2"/>
    <dgm:cxn modelId="{4ED3070B-D3F6-423B-976C-49BDE7F89532}" type="presOf" srcId="{C1A2CBFA-D82D-439A-95CF-4938922FAA14}" destId="{3C0688DB-B270-4869-9E6C-164F4BE3AEE4}" srcOrd="0" destOrd="0" presId="urn:microsoft.com/office/officeart/2005/8/layout/cycle2"/>
    <dgm:cxn modelId="{8A7AE660-4075-465A-9C10-C3C88A69AC88}" type="presOf" srcId="{6D9249C0-6A56-48BA-B158-27112776E4A6}" destId="{A7E19AF7-D1E0-459B-83C3-9D8C22E003B3}" srcOrd="1" destOrd="0" presId="urn:microsoft.com/office/officeart/2005/8/layout/cycle2"/>
    <dgm:cxn modelId="{E983F954-A48E-4767-A68E-7E713E93B170}" srcId="{96B77947-4269-4C4D-B777-B37BAFCFE619}" destId="{4D89E045-1770-4202-A151-D66FCFEEBCA4}" srcOrd="2" destOrd="0" parTransId="{91DE7BAF-669A-4CFB-8B5E-8AB565160049}" sibTransId="{6D9249C0-6A56-48BA-B158-27112776E4A6}"/>
    <dgm:cxn modelId="{B587A253-420F-4CD5-9910-88C05D8B01A1}" type="presOf" srcId="{3953EAC5-02CB-49E7-AF4E-D4CA7D31386F}" destId="{B8E8B146-AC2A-48D5-95FA-4DA269A54F92}" srcOrd="0" destOrd="0" presId="urn:microsoft.com/office/officeart/2005/8/layout/cycle2"/>
    <dgm:cxn modelId="{A6BC8729-9DC8-47D3-B3DC-7D5D064C3D21}" srcId="{96B77947-4269-4C4D-B777-B37BAFCFE619}" destId="{3953EAC5-02CB-49E7-AF4E-D4CA7D31386F}" srcOrd="0" destOrd="0" parTransId="{E803CF20-665B-489A-954D-0161CE67C434}" sibTransId="{C1A2CBFA-D82D-439A-95CF-4938922FAA14}"/>
    <dgm:cxn modelId="{20FD90E8-72A9-4C88-BA6B-A88E94F78815}" type="presOf" srcId="{96E25BF4-EC88-42BA-B677-E3AA477113F1}" destId="{0FA682AE-EB3D-4CC0-8BA2-E81837119F0A}" srcOrd="1" destOrd="0" presId="urn:microsoft.com/office/officeart/2005/8/layout/cycle2"/>
    <dgm:cxn modelId="{991B99BC-9911-40DB-BE82-3B079AA738D0}" type="presOf" srcId="{73930F32-6F28-4517-8654-3939DB9199BA}" destId="{ADFE8233-D60A-49E5-AF35-C3A449309DBC}" srcOrd="0" destOrd="0" presId="urn:microsoft.com/office/officeart/2005/8/layout/cycle2"/>
    <dgm:cxn modelId="{532EAA40-2EE1-4A02-8487-CBF3CC816121}" type="presOf" srcId="{C1A2CBFA-D82D-439A-95CF-4938922FAA14}" destId="{14AE5B7E-2ECB-448A-AE8D-CB444404D5BB}" srcOrd="1" destOrd="0" presId="urn:microsoft.com/office/officeart/2005/8/layout/cycle2"/>
    <dgm:cxn modelId="{24013E2B-58B0-4273-B8A4-EBB98A9A4333}" type="presOf" srcId="{0E7DA3AE-260C-48CB-AD2C-621232549857}" destId="{BC9F7758-8A28-4563-8D5F-9A596007A564}" srcOrd="0" destOrd="0" presId="urn:microsoft.com/office/officeart/2005/8/layout/cycle2"/>
    <dgm:cxn modelId="{38E67151-BF63-4D93-8211-AA6FFAFFE3F5}" type="presOf" srcId="{D3490A81-5CCE-48CC-8B35-85D4030622EA}" destId="{DD54AE9A-504C-4972-B372-6FD1DABB9A24}" srcOrd="0" destOrd="0" presId="urn:microsoft.com/office/officeart/2005/8/layout/cycle2"/>
    <dgm:cxn modelId="{AF5ACC0C-4A1C-4B44-9EB1-F6211ED1F598}" type="presOf" srcId="{96E25BF4-EC88-42BA-B677-E3AA477113F1}" destId="{3E36014F-5E69-43D9-80C6-EE86CE75DC4E}" srcOrd="0" destOrd="0" presId="urn:microsoft.com/office/officeart/2005/8/layout/cycle2"/>
    <dgm:cxn modelId="{88E4E108-D1D3-4B8D-A6AC-72AD5583EFD0}" type="presOf" srcId="{73930F32-6F28-4517-8654-3939DB9199BA}" destId="{07B759A9-6E92-429A-81CF-61019FCDD725}" srcOrd="1" destOrd="0" presId="urn:microsoft.com/office/officeart/2005/8/layout/cycle2"/>
    <dgm:cxn modelId="{F12AB933-9000-46CC-9EC9-F19B00A261BF}" type="presOf" srcId="{0E7DA3AE-260C-48CB-AD2C-621232549857}" destId="{4A9125AF-A823-4599-8692-0CF5A2EEE148}" srcOrd="1" destOrd="0" presId="urn:microsoft.com/office/officeart/2005/8/layout/cycle2"/>
    <dgm:cxn modelId="{57D08621-B0C2-477D-B3AE-A436127B5BB9}" srcId="{96B77947-4269-4C4D-B777-B37BAFCFE619}" destId="{A74EE513-96A1-4B23-81C7-94160189484D}" srcOrd="4" destOrd="0" parTransId="{C074A8A4-D17F-4CE3-A854-B86EF80F14A3}" sibTransId="{73930F32-6F28-4517-8654-3939DB9199BA}"/>
    <dgm:cxn modelId="{C1225B21-7B68-4E86-BF3E-3865C40BFDED}" srcId="{96B77947-4269-4C4D-B777-B37BAFCFE619}" destId="{D3490A81-5CCE-48CC-8B35-85D4030622EA}" srcOrd="1" destOrd="0" parTransId="{1CD4D398-F267-4F90-82EC-E3F0B399374C}" sibTransId="{0E7DA3AE-260C-48CB-AD2C-621232549857}"/>
    <dgm:cxn modelId="{4A3FBF9D-BF46-407A-BC6C-6E1C9141C57E}" type="presOf" srcId="{6D9249C0-6A56-48BA-B158-27112776E4A6}" destId="{B3D80283-0BB5-4334-BA72-595458F5B08B}" srcOrd="0" destOrd="0" presId="urn:microsoft.com/office/officeart/2005/8/layout/cycle2"/>
    <dgm:cxn modelId="{118B1D97-B276-43B7-B373-F881CAC17D6E}" type="presOf" srcId="{914011C0-D328-4E50-A799-2ED25341B4F3}" destId="{44AAD662-2E4E-443B-B102-EEBE83EDD3CA}" srcOrd="0" destOrd="0" presId="urn:microsoft.com/office/officeart/2005/8/layout/cycle2"/>
    <dgm:cxn modelId="{11710ADB-695B-4E98-A5E9-4A4DD953F7A7}" srcId="{96B77947-4269-4C4D-B777-B37BAFCFE619}" destId="{914011C0-D328-4E50-A799-2ED25341B4F3}" srcOrd="3" destOrd="0" parTransId="{D6A85F02-1E7A-4FBF-8CCB-5EC11B7B00B6}" sibTransId="{96E25BF4-EC88-42BA-B677-E3AA477113F1}"/>
    <dgm:cxn modelId="{BFE4CF2C-0F38-4EC9-99BF-0398C3743348}" type="presParOf" srcId="{A6B5F1A6-3026-4962-AF20-DA0F1763CC4F}" destId="{B8E8B146-AC2A-48D5-95FA-4DA269A54F92}" srcOrd="0" destOrd="0" presId="urn:microsoft.com/office/officeart/2005/8/layout/cycle2"/>
    <dgm:cxn modelId="{432D688F-EAAC-4F7D-8E4B-7EC8A536788D}" type="presParOf" srcId="{A6B5F1A6-3026-4962-AF20-DA0F1763CC4F}" destId="{3C0688DB-B270-4869-9E6C-164F4BE3AEE4}" srcOrd="1" destOrd="0" presId="urn:microsoft.com/office/officeart/2005/8/layout/cycle2"/>
    <dgm:cxn modelId="{08308C91-34CD-4624-BB00-9801E4794441}" type="presParOf" srcId="{3C0688DB-B270-4869-9E6C-164F4BE3AEE4}" destId="{14AE5B7E-2ECB-448A-AE8D-CB444404D5BB}" srcOrd="0" destOrd="0" presId="urn:microsoft.com/office/officeart/2005/8/layout/cycle2"/>
    <dgm:cxn modelId="{E3D53A70-2AF2-4469-813F-80F01EC62953}" type="presParOf" srcId="{A6B5F1A6-3026-4962-AF20-DA0F1763CC4F}" destId="{DD54AE9A-504C-4972-B372-6FD1DABB9A24}" srcOrd="2" destOrd="0" presId="urn:microsoft.com/office/officeart/2005/8/layout/cycle2"/>
    <dgm:cxn modelId="{D55CED8E-2DBA-4A69-AA3D-FFF93DCFBB00}" type="presParOf" srcId="{A6B5F1A6-3026-4962-AF20-DA0F1763CC4F}" destId="{BC9F7758-8A28-4563-8D5F-9A596007A564}" srcOrd="3" destOrd="0" presId="urn:microsoft.com/office/officeart/2005/8/layout/cycle2"/>
    <dgm:cxn modelId="{745641C8-640F-4220-B170-9DA668D5BC26}" type="presParOf" srcId="{BC9F7758-8A28-4563-8D5F-9A596007A564}" destId="{4A9125AF-A823-4599-8692-0CF5A2EEE148}" srcOrd="0" destOrd="0" presId="urn:microsoft.com/office/officeart/2005/8/layout/cycle2"/>
    <dgm:cxn modelId="{FCCF84B3-059E-42EA-93E0-07D83DF19079}" type="presParOf" srcId="{A6B5F1A6-3026-4962-AF20-DA0F1763CC4F}" destId="{4150E0B6-1DF5-4A24-A015-98C56C04F322}" srcOrd="4" destOrd="0" presId="urn:microsoft.com/office/officeart/2005/8/layout/cycle2"/>
    <dgm:cxn modelId="{CB0A40AC-BE65-4E74-B83B-AE75E302B13C}" type="presParOf" srcId="{A6B5F1A6-3026-4962-AF20-DA0F1763CC4F}" destId="{B3D80283-0BB5-4334-BA72-595458F5B08B}" srcOrd="5" destOrd="0" presId="urn:microsoft.com/office/officeart/2005/8/layout/cycle2"/>
    <dgm:cxn modelId="{505D348D-2601-46C6-836E-7268B58E8111}" type="presParOf" srcId="{B3D80283-0BB5-4334-BA72-595458F5B08B}" destId="{A7E19AF7-D1E0-459B-83C3-9D8C22E003B3}" srcOrd="0" destOrd="0" presId="urn:microsoft.com/office/officeart/2005/8/layout/cycle2"/>
    <dgm:cxn modelId="{5213DCEE-74DD-457E-A376-43DB96CD3FA6}" type="presParOf" srcId="{A6B5F1A6-3026-4962-AF20-DA0F1763CC4F}" destId="{44AAD662-2E4E-443B-B102-EEBE83EDD3CA}" srcOrd="6" destOrd="0" presId="urn:microsoft.com/office/officeart/2005/8/layout/cycle2"/>
    <dgm:cxn modelId="{8B837381-F14A-4111-A899-4797EB9BCC4A}" type="presParOf" srcId="{A6B5F1A6-3026-4962-AF20-DA0F1763CC4F}" destId="{3E36014F-5E69-43D9-80C6-EE86CE75DC4E}" srcOrd="7" destOrd="0" presId="urn:microsoft.com/office/officeart/2005/8/layout/cycle2"/>
    <dgm:cxn modelId="{7116F047-9C3B-4291-9798-1DF6C21441D7}" type="presParOf" srcId="{3E36014F-5E69-43D9-80C6-EE86CE75DC4E}" destId="{0FA682AE-EB3D-4CC0-8BA2-E81837119F0A}" srcOrd="0" destOrd="0" presId="urn:microsoft.com/office/officeart/2005/8/layout/cycle2"/>
    <dgm:cxn modelId="{C54DFD1F-E808-4C98-96CF-21258BEFD555}" type="presParOf" srcId="{A6B5F1A6-3026-4962-AF20-DA0F1763CC4F}" destId="{0DDF20BC-CF36-4D28-8373-28917D813BC8}" srcOrd="8" destOrd="0" presId="urn:microsoft.com/office/officeart/2005/8/layout/cycle2"/>
    <dgm:cxn modelId="{E494408A-6F41-4298-9423-4DC5EA0B68BF}" type="presParOf" srcId="{A6B5F1A6-3026-4962-AF20-DA0F1763CC4F}" destId="{ADFE8233-D60A-49E5-AF35-C3A449309DBC}" srcOrd="9" destOrd="0" presId="urn:microsoft.com/office/officeart/2005/8/layout/cycle2"/>
    <dgm:cxn modelId="{25ACD55A-1DAD-4D7E-9EF7-A30118F3B158}" type="presParOf" srcId="{ADFE8233-D60A-49E5-AF35-C3A449309DBC}" destId="{07B759A9-6E92-429A-81CF-61019FCDD72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DEE29C-4783-4CC8-A4B8-89068445D4B5}" type="doc">
      <dgm:prSet loTypeId="urn:microsoft.com/office/officeart/2008/layout/AlternatingHexagons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A1DDA060-3569-4921-AB17-971E0B9E36CC}">
      <dgm:prSet phldrT="[Texto]"/>
      <dgm:spPr/>
      <dgm:t>
        <a:bodyPr/>
        <a:lstStyle/>
        <a:p>
          <a:r>
            <a:rPr lang="es-MX" dirty="0" smtClean="0"/>
            <a:t>Separa el gobierno de la administración </a:t>
          </a:r>
          <a:endParaRPr lang="es-MX" dirty="0"/>
        </a:p>
      </dgm:t>
    </dgm:pt>
    <dgm:pt modelId="{598C1737-91FC-45BA-AB42-D1BF3916EE93}" type="parTrans" cxnId="{02F46A1E-4070-47D3-8D21-0F9FEBA8FC77}">
      <dgm:prSet/>
      <dgm:spPr/>
      <dgm:t>
        <a:bodyPr/>
        <a:lstStyle/>
        <a:p>
          <a:endParaRPr lang="es-MX"/>
        </a:p>
      </dgm:t>
    </dgm:pt>
    <dgm:pt modelId="{A0D3BF9E-24D9-4308-A2E4-B6D16E0C46F7}" type="sibTrans" cxnId="{02F46A1E-4070-47D3-8D21-0F9FEBA8FC77}">
      <dgm:prSet/>
      <dgm:spPr/>
      <dgm:t>
        <a:bodyPr/>
        <a:lstStyle/>
        <a:p>
          <a:r>
            <a:rPr lang="es-MX" dirty="0" smtClean="0"/>
            <a:t>Visión de la  empresa</a:t>
          </a:r>
          <a:endParaRPr lang="es-MX" dirty="0"/>
        </a:p>
      </dgm:t>
    </dgm:pt>
    <dgm:pt modelId="{996C0A7D-B4C6-40B1-ABAC-2999978D1C97}">
      <dgm:prSet phldrT="[Texto]" phldr="1"/>
      <dgm:spPr/>
      <dgm:t>
        <a:bodyPr/>
        <a:lstStyle/>
        <a:p>
          <a:endParaRPr lang="es-MX"/>
        </a:p>
      </dgm:t>
    </dgm:pt>
    <dgm:pt modelId="{ABA0CA41-1FB9-4C17-AEDD-33670E3C173B}" type="parTrans" cxnId="{A982C080-96F7-4596-8022-BCA0681FDAEF}">
      <dgm:prSet/>
      <dgm:spPr/>
      <dgm:t>
        <a:bodyPr/>
        <a:lstStyle/>
        <a:p>
          <a:endParaRPr lang="es-MX"/>
        </a:p>
      </dgm:t>
    </dgm:pt>
    <dgm:pt modelId="{03A91E02-A8D6-4057-B6C6-6A4123A72C09}" type="sibTrans" cxnId="{A982C080-96F7-4596-8022-BCA0681FDAEF}">
      <dgm:prSet/>
      <dgm:spPr/>
      <dgm:t>
        <a:bodyPr/>
        <a:lstStyle/>
        <a:p>
          <a:endParaRPr lang="es-MX"/>
        </a:p>
      </dgm:t>
    </dgm:pt>
    <dgm:pt modelId="{37E9BB94-9A80-4001-A3DC-DEBE9E2577A0}">
      <dgm:prSet phldrT="[Texto]"/>
      <dgm:spPr/>
      <dgm:t>
        <a:bodyPr/>
        <a:lstStyle/>
        <a:p>
          <a:r>
            <a:rPr lang="es-MX" dirty="0" smtClean="0"/>
            <a:t>Principios de COBIT</a:t>
          </a:r>
          <a:endParaRPr lang="es-MX" dirty="0"/>
        </a:p>
      </dgm:t>
    </dgm:pt>
    <dgm:pt modelId="{24C6C6A9-A0E7-4C8B-9883-327A322E32C6}" type="parTrans" cxnId="{2DB325B8-8C06-448C-BE23-6D18A65A8C38}">
      <dgm:prSet/>
      <dgm:spPr/>
      <dgm:t>
        <a:bodyPr/>
        <a:lstStyle/>
        <a:p>
          <a:endParaRPr lang="es-MX"/>
        </a:p>
      </dgm:t>
    </dgm:pt>
    <dgm:pt modelId="{1C314FA9-3BDB-4983-AF08-042FDE33F30F}" type="sibTrans" cxnId="{2DB325B8-8C06-448C-BE23-6D18A65A8C38}">
      <dgm:prSet/>
      <dgm:spPr/>
      <dgm:t>
        <a:bodyPr/>
        <a:lstStyle/>
        <a:p>
          <a:r>
            <a:rPr lang="es-MX" dirty="0" smtClean="0"/>
            <a:t>Cubre toda la organización</a:t>
          </a:r>
          <a:endParaRPr lang="es-MX" dirty="0"/>
        </a:p>
      </dgm:t>
    </dgm:pt>
    <dgm:pt modelId="{775AB4B4-D804-4232-80DC-C9DE2778BEFF}">
      <dgm:prSet phldrT="[Texto]" phldr="1"/>
      <dgm:spPr/>
      <dgm:t>
        <a:bodyPr/>
        <a:lstStyle/>
        <a:p>
          <a:endParaRPr lang="es-MX"/>
        </a:p>
      </dgm:t>
    </dgm:pt>
    <dgm:pt modelId="{7AF52E3D-340E-4C93-8CA5-FC1042F39333}" type="parTrans" cxnId="{4F3294DC-2EA6-4ED1-AD2C-68E5B4226427}">
      <dgm:prSet/>
      <dgm:spPr/>
      <dgm:t>
        <a:bodyPr/>
        <a:lstStyle/>
        <a:p>
          <a:endParaRPr lang="es-MX"/>
        </a:p>
      </dgm:t>
    </dgm:pt>
    <dgm:pt modelId="{3F869A60-9ADE-4F29-BED4-B33F9B606E07}" type="sibTrans" cxnId="{4F3294DC-2EA6-4ED1-AD2C-68E5B4226427}">
      <dgm:prSet/>
      <dgm:spPr/>
      <dgm:t>
        <a:bodyPr/>
        <a:lstStyle/>
        <a:p>
          <a:endParaRPr lang="es-MX"/>
        </a:p>
      </dgm:t>
    </dgm:pt>
    <dgm:pt modelId="{E2072AD1-4B5B-4656-95E5-458CDAA0330C}">
      <dgm:prSet phldrT="[Texto]"/>
      <dgm:spPr/>
      <dgm:t>
        <a:bodyPr/>
        <a:lstStyle/>
        <a:p>
          <a:r>
            <a:rPr lang="es-MX" dirty="0" smtClean="0"/>
            <a:t>Establece un marco de trabajo</a:t>
          </a:r>
          <a:endParaRPr lang="es-MX" dirty="0"/>
        </a:p>
      </dgm:t>
    </dgm:pt>
    <dgm:pt modelId="{EE308B8A-5275-4A32-8F61-0A5209B38860}" type="parTrans" cxnId="{F6377577-4FA7-40DD-9C8E-4C2041580965}">
      <dgm:prSet/>
      <dgm:spPr/>
      <dgm:t>
        <a:bodyPr/>
        <a:lstStyle/>
        <a:p>
          <a:endParaRPr lang="es-MX"/>
        </a:p>
      </dgm:t>
    </dgm:pt>
    <dgm:pt modelId="{2D5833D6-8E24-43EC-ACA9-C4ACC3A8C6A0}" type="sibTrans" cxnId="{F6377577-4FA7-40DD-9C8E-4C2041580965}">
      <dgm:prSet/>
      <dgm:spPr/>
      <dgm:t>
        <a:bodyPr/>
        <a:lstStyle/>
        <a:p>
          <a:r>
            <a:rPr lang="es-MX" dirty="0" smtClean="0"/>
            <a:t>Cubre las necesidades de los grupos de interés </a:t>
          </a:r>
          <a:endParaRPr lang="es-MX" dirty="0"/>
        </a:p>
      </dgm:t>
    </dgm:pt>
    <dgm:pt modelId="{7F0CD6D6-7F0D-4ACD-86E4-02C508875C2A}">
      <dgm:prSet phldrT="[Texto]" phldr="1"/>
      <dgm:spPr/>
      <dgm:t>
        <a:bodyPr/>
        <a:lstStyle/>
        <a:p>
          <a:endParaRPr lang="es-MX"/>
        </a:p>
      </dgm:t>
    </dgm:pt>
    <dgm:pt modelId="{B922CDF9-A37F-4FB0-BC13-CEE4AD61F8C4}" type="parTrans" cxnId="{61C86829-A33E-4096-8722-90ACAC9A11B1}">
      <dgm:prSet/>
      <dgm:spPr/>
      <dgm:t>
        <a:bodyPr/>
        <a:lstStyle/>
        <a:p>
          <a:endParaRPr lang="es-MX"/>
        </a:p>
      </dgm:t>
    </dgm:pt>
    <dgm:pt modelId="{489CE540-59B9-4244-8DCE-76B7B7831007}" type="sibTrans" cxnId="{61C86829-A33E-4096-8722-90ACAC9A11B1}">
      <dgm:prSet/>
      <dgm:spPr/>
      <dgm:t>
        <a:bodyPr/>
        <a:lstStyle/>
        <a:p>
          <a:endParaRPr lang="es-MX"/>
        </a:p>
      </dgm:t>
    </dgm:pt>
    <dgm:pt modelId="{08A00411-1872-4F73-A659-A7A7C1B93A9A}" type="pres">
      <dgm:prSet presAssocID="{58DEE29C-4783-4CC8-A4B8-89068445D4B5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2BC764F9-B6EF-40CA-8A61-E1356C40FE0A}" type="pres">
      <dgm:prSet presAssocID="{A1DDA060-3569-4921-AB17-971E0B9E36CC}" presName="composite" presStyleCnt="0"/>
      <dgm:spPr/>
    </dgm:pt>
    <dgm:pt modelId="{E80F6A81-3463-4ACF-BE70-334B2D2CB208}" type="pres">
      <dgm:prSet presAssocID="{A1DDA060-3569-4921-AB17-971E0B9E36C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618F005-F24C-4DD3-B85C-AC419E32A065}" type="pres">
      <dgm:prSet presAssocID="{A1DDA060-3569-4921-AB17-971E0B9E36C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C9EC9A9-AEB2-485B-8C12-F17ACAA60B1B}" type="pres">
      <dgm:prSet presAssocID="{A1DDA060-3569-4921-AB17-971E0B9E36CC}" presName="BalanceSpacing" presStyleCnt="0"/>
      <dgm:spPr/>
    </dgm:pt>
    <dgm:pt modelId="{AB76CE01-410A-41E0-B309-4FB58F8432EE}" type="pres">
      <dgm:prSet presAssocID="{A1DDA060-3569-4921-AB17-971E0B9E36CC}" presName="BalanceSpacing1" presStyleCnt="0"/>
      <dgm:spPr/>
    </dgm:pt>
    <dgm:pt modelId="{12DF87D1-C22D-4380-B26C-256ED3E1BF45}" type="pres">
      <dgm:prSet presAssocID="{A0D3BF9E-24D9-4308-A2E4-B6D16E0C46F7}" presName="Accent1Text" presStyleLbl="node1" presStyleIdx="1" presStyleCnt="6"/>
      <dgm:spPr/>
      <dgm:t>
        <a:bodyPr/>
        <a:lstStyle/>
        <a:p>
          <a:endParaRPr lang="es-MX"/>
        </a:p>
      </dgm:t>
    </dgm:pt>
    <dgm:pt modelId="{CCCCAEB8-BAB6-4A9B-80A5-B93F83437480}" type="pres">
      <dgm:prSet presAssocID="{A0D3BF9E-24D9-4308-A2E4-B6D16E0C46F7}" presName="spaceBetweenRectangles" presStyleCnt="0"/>
      <dgm:spPr/>
    </dgm:pt>
    <dgm:pt modelId="{7A67AEC7-B468-4EB7-ABD4-7F4154629EA6}" type="pres">
      <dgm:prSet presAssocID="{37E9BB94-9A80-4001-A3DC-DEBE9E2577A0}" presName="composite" presStyleCnt="0"/>
      <dgm:spPr/>
    </dgm:pt>
    <dgm:pt modelId="{60EC2E02-F10A-494D-9527-B7AA6CACD624}" type="pres">
      <dgm:prSet presAssocID="{37E9BB94-9A80-4001-A3DC-DEBE9E2577A0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3F127FD-C49E-4FCC-9158-8704FB7B37F9}" type="pres">
      <dgm:prSet presAssocID="{37E9BB94-9A80-4001-A3DC-DEBE9E2577A0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4854D4A-B9D5-4E6E-96E4-36A27EFB3E0B}" type="pres">
      <dgm:prSet presAssocID="{37E9BB94-9A80-4001-A3DC-DEBE9E2577A0}" presName="BalanceSpacing" presStyleCnt="0"/>
      <dgm:spPr/>
    </dgm:pt>
    <dgm:pt modelId="{44C0DFD6-2AAE-4FC1-A0FA-4337EDDB8DAC}" type="pres">
      <dgm:prSet presAssocID="{37E9BB94-9A80-4001-A3DC-DEBE9E2577A0}" presName="BalanceSpacing1" presStyleCnt="0"/>
      <dgm:spPr/>
    </dgm:pt>
    <dgm:pt modelId="{81C53338-C6CD-4212-8C7C-5D27080D4D96}" type="pres">
      <dgm:prSet presAssocID="{1C314FA9-3BDB-4983-AF08-042FDE33F30F}" presName="Accent1Text" presStyleLbl="node1" presStyleIdx="3" presStyleCnt="6"/>
      <dgm:spPr/>
      <dgm:t>
        <a:bodyPr/>
        <a:lstStyle/>
        <a:p>
          <a:endParaRPr lang="es-MX"/>
        </a:p>
      </dgm:t>
    </dgm:pt>
    <dgm:pt modelId="{C6725F5D-FE85-4CDE-A70D-2572CA6A25F9}" type="pres">
      <dgm:prSet presAssocID="{1C314FA9-3BDB-4983-AF08-042FDE33F30F}" presName="spaceBetweenRectangles" presStyleCnt="0"/>
      <dgm:spPr/>
    </dgm:pt>
    <dgm:pt modelId="{EC06AF7F-6AF7-42CE-B138-FC2B4DAD2355}" type="pres">
      <dgm:prSet presAssocID="{E2072AD1-4B5B-4656-95E5-458CDAA0330C}" presName="composite" presStyleCnt="0"/>
      <dgm:spPr/>
    </dgm:pt>
    <dgm:pt modelId="{DAAC6D97-5216-4086-ACF6-C702B9AC56A9}" type="pres">
      <dgm:prSet presAssocID="{E2072AD1-4B5B-4656-95E5-458CDAA0330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9E257A6-4787-4222-B6A6-B7A50D63A312}" type="pres">
      <dgm:prSet presAssocID="{E2072AD1-4B5B-4656-95E5-458CDAA0330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EBDA12A-5BB5-41FA-94E8-61B83151D1B4}" type="pres">
      <dgm:prSet presAssocID="{E2072AD1-4B5B-4656-95E5-458CDAA0330C}" presName="BalanceSpacing" presStyleCnt="0"/>
      <dgm:spPr/>
    </dgm:pt>
    <dgm:pt modelId="{2558343D-48DE-4C45-B50E-94CCF1074005}" type="pres">
      <dgm:prSet presAssocID="{E2072AD1-4B5B-4656-95E5-458CDAA0330C}" presName="BalanceSpacing1" presStyleCnt="0"/>
      <dgm:spPr/>
    </dgm:pt>
    <dgm:pt modelId="{DA94A44B-03B2-4EDB-9251-F6AC3326FB3E}" type="pres">
      <dgm:prSet presAssocID="{2D5833D6-8E24-43EC-ACA9-C4ACC3A8C6A0}" presName="Accent1Text" presStyleLbl="node1" presStyleIdx="5" presStyleCnt="6"/>
      <dgm:spPr/>
      <dgm:t>
        <a:bodyPr/>
        <a:lstStyle/>
        <a:p>
          <a:endParaRPr lang="es-MX"/>
        </a:p>
      </dgm:t>
    </dgm:pt>
  </dgm:ptLst>
  <dgm:cxnLst>
    <dgm:cxn modelId="{4A036761-43AA-4EC5-89BC-6ABC94EDFD1D}" type="presOf" srcId="{E2072AD1-4B5B-4656-95E5-458CDAA0330C}" destId="{DAAC6D97-5216-4086-ACF6-C702B9AC56A9}" srcOrd="0" destOrd="0" presId="urn:microsoft.com/office/officeart/2008/layout/AlternatingHexagons"/>
    <dgm:cxn modelId="{28A64906-7038-403C-B9B9-BA76DDE4580A}" type="presOf" srcId="{A1DDA060-3569-4921-AB17-971E0B9E36CC}" destId="{E80F6A81-3463-4ACF-BE70-334B2D2CB208}" srcOrd="0" destOrd="0" presId="urn:microsoft.com/office/officeart/2008/layout/AlternatingHexagons"/>
    <dgm:cxn modelId="{BD0CBE66-8F27-432B-B5B4-CC8F92A1EEC1}" type="presOf" srcId="{37E9BB94-9A80-4001-A3DC-DEBE9E2577A0}" destId="{60EC2E02-F10A-494D-9527-B7AA6CACD624}" srcOrd="0" destOrd="0" presId="urn:microsoft.com/office/officeart/2008/layout/AlternatingHexagons"/>
    <dgm:cxn modelId="{C10ABA4C-A0D1-42CC-94B5-6E70AB519DF3}" type="presOf" srcId="{775AB4B4-D804-4232-80DC-C9DE2778BEFF}" destId="{E3F127FD-C49E-4FCC-9158-8704FB7B37F9}" srcOrd="0" destOrd="0" presId="urn:microsoft.com/office/officeart/2008/layout/AlternatingHexagons"/>
    <dgm:cxn modelId="{CE94953B-0985-4C00-9F9E-4802BE81501E}" type="presOf" srcId="{996C0A7D-B4C6-40B1-ABAC-2999978D1C97}" destId="{D618F005-F24C-4DD3-B85C-AC419E32A065}" srcOrd="0" destOrd="0" presId="urn:microsoft.com/office/officeart/2008/layout/AlternatingHexagons"/>
    <dgm:cxn modelId="{072D4FEE-3753-46E5-8A89-0DE35208271B}" type="presOf" srcId="{1C314FA9-3BDB-4983-AF08-042FDE33F30F}" destId="{81C53338-C6CD-4212-8C7C-5D27080D4D96}" srcOrd="0" destOrd="0" presId="urn:microsoft.com/office/officeart/2008/layout/AlternatingHexagons"/>
    <dgm:cxn modelId="{61C86829-A33E-4096-8722-90ACAC9A11B1}" srcId="{E2072AD1-4B5B-4656-95E5-458CDAA0330C}" destId="{7F0CD6D6-7F0D-4ACD-86E4-02C508875C2A}" srcOrd="0" destOrd="0" parTransId="{B922CDF9-A37F-4FB0-BC13-CEE4AD61F8C4}" sibTransId="{489CE540-59B9-4244-8DCE-76B7B7831007}"/>
    <dgm:cxn modelId="{5B35C213-1C95-4F42-A9D2-1CEE39FD519F}" type="presOf" srcId="{7F0CD6D6-7F0D-4ACD-86E4-02C508875C2A}" destId="{79E257A6-4787-4222-B6A6-B7A50D63A312}" srcOrd="0" destOrd="0" presId="urn:microsoft.com/office/officeart/2008/layout/AlternatingHexagons"/>
    <dgm:cxn modelId="{D9FECD72-539E-47BA-9C18-ADB4D9735463}" type="presOf" srcId="{A0D3BF9E-24D9-4308-A2E4-B6D16E0C46F7}" destId="{12DF87D1-C22D-4380-B26C-256ED3E1BF45}" srcOrd="0" destOrd="0" presId="urn:microsoft.com/office/officeart/2008/layout/AlternatingHexagons"/>
    <dgm:cxn modelId="{F6377577-4FA7-40DD-9C8E-4C2041580965}" srcId="{58DEE29C-4783-4CC8-A4B8-89068445D4B5}" destId="{E2072AD1-4B5B-4656-95E5-458CDAA0330C}" srcOrd="2" destOrd="0" parTransId="{EE308B8A-5275-4A32-8F61-0A5209B38860}" sibTransId="{2D5833D6-8E24-43EC-ACA9-C4ACC3A8C6A0}"/>
    <dgm:cxn modelId="{2DB325B8-8C06-448C-BE23-6D18A65A8C38}" srcId="{58DEE29C-4783-4CC8-A4B8-89068445D4B5}" destId="{37E9BB94-9A80-4001-A3DC-DEBE9E2577A0}" srcOrd="1" destOrd="0" parTransId="{24C6C6A9-A0E7-4C8B-9883-327A322E32C6}" sibTransId="{1C314FA9-3BDB-4983-AF08-042FDE33F30F}"/>
    <dgm:cxn modelId="{523CD32B-0A98-46EC-ABE0-C2A32D634518}" type="presOf" srcId="{2D5833D6-8E24-43EC-ACA9-C4ACC3A8C6A0}" destId="{DA94A44B-03B2-4EDB-9251-F6AC3326FB3E}" srcOrd="0" destOrd="0" presId="urn:microsoft.com/office/officeart/2008/layout/AlternatingHexagons"/>
    <dgm:cxn modelId="{4F3294DC-2EA6-4ED1-AD2C-68E5B4226427}" srcId="{37E9BB94-9A80-4001-A3DC-DEBE9E2577A0}" destId="{775AB4B4-D804-4232-80DC-C9DE2778BEFF}" srcOrd="0" destOrd="0" parTransId="{7AF52E3D-340E-4C93-8CA5-FC1042F39333}" sibTransId="{3F869A60-9ADE-4F29-BED4-B33F9B606E07}"/>
    <dgm:cxn modelId="{948BA397-5395-4355-B521-1895053C1AFC}" type="presOf" srcId="{58DEE29C-4783-4CC8-A4B8-89068445D4B5}" destId="{08A00411-1872-4F73-A659-A7A7C1B93A9A}" srcOrd="0" destOrd="0" presId="urn:microsoft.com/office/officeart/2008/layout/AlternatingHexagons"/>
    <dgm:cxn modelId="{A982C080-96F7-4596-8022-BCA0681FDAEF}" srcId="{A1DDA060-3569-4921-AB17-971E0B9E36CC}" destId="{996C0A7D-B4C6-40B1-ABAC-2999978D1C97}" srcOrd="0" destOrd="0" parTransId="{ABA0CA41-1FB9-4C17-AEDD-33670E3C173B}" sibTransId="{03A91E02-A8D6-4057-B6C6-6A4123A72C09}"/>
    <dgm:cxn modelId="{02F46A1E-4070-47D3-8D21-0F9FEBA8FC77}" srcId="{58DEE29C-4783-4CC8-A4B8-89068445D4B5}" destId="{A1DDA060-3569-4921-AB17-971E0B9E36CC}" srcOrd="0" destOrd="0" parTransId="{598C1737-91FC-45BA-AB42-D1BF3916EE93}" sibTransId="{A0D3BF9E-24D9-4308-A2E4-B6D16E0C46F7}"/>
    <dgm:cxn modelId="{DC18D07B-21B8-49A2-A8E7-26207A140ABF}" type="presParOf" srcId="{08A00411-1872-4F73-A659-A7A7C1B93A9A}" destId="{2BC764F9-B6EF-40CA-8A61-E1356C40FE0A}" srcOrd="0" destOrd="0" presId="urn:microsoft.com/office/officeart/2008/layout/AlternatingHexagons"/>
    <dgm:cxn modelId="{EA50CCA4-8BB9-4DA1-A775-B839061F290D}" type="presParOf" srcId="{2BC764F9-B6EF-40CA-8A61-E1356C40FE0A}" destId="{E80F6A81-3463-4ACF-BE70-334B2D2CB208}" srcOrd="0" destOrd="0" presId="urn:microsoft.com/office/officeart/2008/layout/AlternatingHexagons"/>
    <dgm:cxn modelId="{19681744-FA94-432A-A91E-6F943B7FDD97}" type="presParOf" srcId="{2BC764F9-B6EF-40CA-8A61-E1356C40FE0A}" destId="{D618F005-F24C-4DD3-B85C-AC419E32A065}" srcOrd="1" destOrd="0" presId="urn:microsoft.com/office/officeart/2008/layout/AlternatingHexagons"/>
    <dgm:cxn modelId="{29061D87-21E0-4005-AC91-AE1CDD678F3D}" type="presParOf" srcId="{2BC764F9-B6EF-40CA-8A61-E1356C40FE0A}" destId="{0C9EC9A9-AEB2-485B-8C12-F17ACAA60B1B}" srcOrd="2" destOrd="0" presId="urn:microsoft.com/office/officeart/2008/layout/AlternatingHexagons"/>
    <dgm:cxn modelId="{0843DF8C-BA29-4845-BB00-9503825E0657}" type="presParOf" srcId="{2BC764F9-B6EF-40CA-8A61-E1356C40FE0A}" destId="{AB76CE01-410A-41E0-B309-4FB58F8432EE}" srcOrd="3" destOrd="0" presId="urn:microsoft.com/office/officeart/2008/layout/AlternatingHexagons"/>
    <dgm:cxn modelId="{79117787-FC83-42A7-8FB4-FEDAE4D38110}" type="presParOf" srcId="{2BC764F9-B6EF-40CA-8A61-E1356C40FE0A}" destId="{12DF87D1-C22D-4380-B26C-256ED3E1BF45}" srcOrd="4" destOrd="0" presId="urn:microsoft.com/office/officeart/2008/layout/AlternatingHexagons"/>
    <dgm:cxn modelId="{EA820CB2-0F39-4C5F-85C6-08FC482C21D1}" type="presParOf" srcId="{08A00411-1872-4F73-A659-A7A7C1B93A9A}" destId="{CCCCAEB8-BAB6-4A9B-80A5-B93F83437480}" srcOrd="1" destOrd="0" presId="urn:microsoft.com/office/officeart/2008/layout/AlternatingHexagons"/>
    <dgm:cxn modelId="{16F2E1CE-31CF-43E8-98E5-00B8A1455F04}" type="presParOf" srcId="{08A00411-1872-4F73-A659-A7A7C1B93A9A}" destId="{7A67AEC7-B468-4EB7-ABD4-7F4154629EA6}" srcOrd="2" destOrd="0" presId="urn:microsoft.com/office/officeart/2008/layout/AlternatingHexagons"/>
    <dgm:cxn modelId="{DC8691C6-9882-4898-98EE-53CE8B8354EB}" type="presParOf" srcId="{7A67AEC7-B468-4EB7-ABD4-7F4154629EA6}" destId="{60EC2E02-F10A-494D-9527-B7AA6CACD624}" srcOrd="0" destOrd="0" presId="urn:microsoft.com/office/officeart/2008/layout/AlternatingHexagons"/>
    <dgm:cxn modelId="{D8F792A0-2404-4FFC-8F23-B00E4EFA5FDF}" type="presParOf" srcId="{7A67AEC7-B468-4EB7-ABD4-7F4154629EA6}" destId="{E3F127FD-C49E-4FCC-9158-8704FB7B37F9}" srcOrd="1" destOrd="0" presId="urn:microsoft.com/office/officeart/2008/layout/AlternatingHexagons"/>
    <dgm:cxn modelId="{BAB40F8D-BA6D-417D-B749-BAABB516EA9A}" type="presParOf" srcId="{7A67AEC7-B468-4EB7-ABD4-7F4154629EA6}" destId="{24854D4A-B9D5-4E6E-96E4-36A27EFB3E0B}" srcOrd="2" destOrd="0" presId="urn:microsoft.com/office/officeart/2008/layout/AlternatingHexagons"/>
    <dgm:cxn modelId="{A6D7619D-045C-402A-BC74-936366F1C6AA}" type="presParOf" srcId="{7A67AEC7-B468-4EB7-ABD4-7F4154629EA6}" destId="{44C0DFD6-2AAE-4FC1-A0FA-4337EDDB8DAC}" srcOrd="3" destOrd="0" presId="urn:microsoft.com/office/officeart/2008/layout/AlternatingHexagons"/>
    <dgm:cxn modelId="{75E1600B-37EE-4512-B6C9-E8D3393E6C16}" type="presParOf" srcId="{7A67AEC7-B468-4EB7-ABD4-7F4154629EA6}" destId="{81C53338-C6CD-4212-8C7C-5D27080D4D96}" srcOrd="4" destOrd="0" presId="urn:microsoft.com/office/officeart/2008/layout/AlternatingHexagons"/>
    <dgm:cxn modelId="{EC6777B5-3DA6-4630-BF19-0AF971CC4DFC}" type="presParOf" srcId="{08A00411-1872-4F73-A659-A7A7C1B93A9A}" destId="{C6725F5D-FE85-4CDE-A70D-2572CA6A25F9}" srcOrd="3" destOrd="0" presId="urn:microsoft.com/office/officeart/2008/layout/AlternatingHexagons"/>
    <dgm:cxn modelId="{F1214EDC-6E7B-470D-B20B-F5B58070C3DC}" type="presParOf" srcId="{08A00411-1872-4F73-A659-A7A7C1B93A9A}" destId="{EC06AF7F-6AF7-42CE-B138-FC2B4DAD2355}" srcOrd="4" destOrd="0" presId="urn:microsoft.com/office/officeart/2008/layout/AlternatingHexagons"/>
    <dgm:cxn modelId="{9B7D1574-EBE3-49D4-9A1D-F44BC380F324}" type="presParOf" srcId="{EC06AF7F-6AF7-42CE-B138-FC2B4DAD2355}" destId="{DAAC6D97-5216-4086-ACF6-C702B9AC56A9}" srcOrd="0" destOrd="0" presId="urn:microsoft.com/office/officeart/2008/layout/AlternatingHexagons"/>
    <dgm:cxn modelId="{24CE11EC-EDCD-4A12-8B58-60A9A733FBA9}" type="presParOf" srcId="{EC06AF7F-6AF7-42CE-B138-FC2B4DAD2355}" destId="{79E257A6-4787-4222-B6A6-B7A50D63A312}" srcOrd="1" destOrd="0" presId="urn:microsoft.com/office/officeart/2008/layout/AlternatingHexagons"/>
    <dgm:cxn modelId="{12841296-411C-4578-8697-B574A03F3D12}" type="presParOf" srcId="{EC06AF7F-6AF7-42CE-B138-FC2B4DAD2355}" destId="{8EBDA12A-5BB5-41FA-94E8-61B83151D1B4}" srcOrd="2" destOrd="0" presId="urn:microsoft.com/office/officeart/2008/layout/AlternatingHexagons"/>
    <dgm:cxn modelId="{A2BAD4B0-A561-4C79-8678-1239C820FBDD}" type="presParOf" srcId="{EC06AF7F-6AF7-42CE-B138-FC2B4DAD2355}" destId="{2558343D-48DE-4C45-B50E-94CCF1074005}" srcOrd="3" destOrd="0" presId="urn:microsoft.com/office/officeart/2008/layout/AlternatingHexagons"/>
    <dgm:cxn modelId="{091980C4-6B5F-473F-9ED1-D245219CBB0A}" type="presParOf" srcId="{EC06AF7F-6AF7-42CE-B138-FC2B4DAD2355}" destId="{DA94A44B-03B2-4EDB-9251-F6AC3326FB3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374830-A5B9-4A47-91FA-A08D53DB6D62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81E87DBA-A2F4-4408-AD9B-7D5CD3DD1DD6}">
      <dgm:prSet phldrT="[Texto]" phldr="1"/>
      <dgm:spPr/>
      <dgm:t>
        <a:bodyPr/>
        <a:lstStyle/>
        <a:p>
          <a:endParaRPr lang="es-MX" dirty="0"/>
        </a:p>
      </dgm:t>
    </dgm:pt>
    <dgm:pt modelId="{38A8A1EC-CE19-41A9-9C94-7AD6A14BE1D2}" type="parTrans" cxnId="{91806289-C6F3-4556-9ABB-DE946D4BEC5B}">
      <dgm:prSet/>
      <dgm:spPr/>
      <dgm:t>
        <a:bodyPr/>
        <a:lstStyle/>
        <a:p>
          <a:endParaRPr lang="es-MX"/>
        </a:p>
      </dgm:t>
    </dgm:pt>
    <dgm:pt modelId="{3223BFB3-65CB-4B55-A9DE-D416380A95CE}" type="sibTrans" cxnId="{91806289-C6F3-4556-9ABB-DE946D4BEC5B}">
      <dgm:prSet/>
      <dgm:spPr/>
      <dgm:t>
        <a:bodyPr/>
        <a:lstStyle/>
        <a:p>
          <a:endParaRPr lang="es-MX"/>
        </a:p>
      </dgm:t>
    </dgm:pt>
    <dgm:pt modelId="{2AEBBA97-9FB8-4BB0-95EB-CB7BEBFF8F46}">
      <dgm:prSet phldrT="[Texto]"/>
      <dgm:spPr/>
      <dgm:t>
        <a:bodyPr/>
        <a:lstStyle/>
        <a:p>
          <a:r>
            <a:rPr lang="es-MX" b="1" dirty="0" smtClean="0"/>
            <a:t>Metas del negocio, principios y políticas</a:t>
          </a:r>
          <a:endParaRPr lang="es-MX" b="1" dirty="0"/>
        </a:p>
      </dgm:t>
    </dgm:pt>
    <dgm:pt modelId="{504452CC-10ED-49E3-A5C0-B2B71DA2F0A3}" type="parTrans" cxnId="{4DA967DF-3746-4EF0-AEE0-D015BDD9DF41}">
      <dgm:prSet/>
      <dgm:spPr/>
      <dgm:t>
        <a:bodyPr/>
        <a:lstStyle/>
        <a:p>
          <a:endParaRPr lang="es-MX"/>
        </a:p>
      </dgm:t>
    </dgm:pt>
    <dgm:pt modelId="{93A3699E-0AD6-486B-98BB-5A7447A21B9B}" type="sibTrans" cxnId="{4DA967DF-3746-4EF0-AEE0-D015BDD9DF41}">
      <dgm:prSet/>
      <dgm:spPr/>
      <dgm:t>
        <a:bodyPr/>
        <a:lstStyle/>
        <a:p>
          <a:endParaRPr lang="es-MX"/>
        </a:p>
      </dgm:t>
    </dgm:pt>
    <dgm:pt modelId="{FDE103B3-3AB5-4A74-8C05-B452E249E707}">
      <dgm:prSet phldrT="[Texto]"/>
      <dgm:spPr/>
      <dgm:t>
        <a:bodyPr/>
        <a:lstStyle/>
        <a:p>
          <a:r>
            <a:rPr lang="es-MX" b="1" smtClean="0">
              <a:latin typeface="Calibri" panose="020F0502020204030204" pitchFamily="34" charset="0"/>
            </a:rPr>
            <a:t>Define objetivos y metas relevantes y tangibles a varios niveles de responsabilidad. </a:t>
          </a:r>
          <a:endParaRPr lang="es-MX" b="1" dirty="0">
            <a:latin typeface="Calibri" panose="020F0502020204030204" pitchFamily="34" charset="0"/>
          </a:endParaRPr>
        </a:p>
      </dgm:t>
    </dgm:pt>
    <dgm:pt modelId="{94CD8C30-C3AB-4D00-8D34-8A8799837F1D}" type="parTrans" cxnId="{1849EBB1-755A-46DE-B68B-D1B5CFF3C2DB}">
      <dgm:prSet/>
      <dgm:spPr/>
      <dgm:t>
        <a:bodyPr/>
        <a:lstStyle/>
        <a:p>
          <a:endParaRPr lang="es-MX"/>
        </a:p>
      </dgm:t>
    </dgm:pt>
    <dgm:pt modelId="{C0CFEBCD-673E-4CFF-A77E-7F27D96D873D}" type="sibTrans" cxnId="{1849EBB1-755A-46DE-B68B-D1B5CFF3C2DB}">
      <dgm:prSet/>
      <dgm:spPr/>
      <dgm:t>
        <a:bodyPr/>
        <a:lstStyle/>
        <a:p>
          <a:endParaRPr lang="es-MX"/>
        </a:p>
      </dgm:t>
    </dgm:pt>
    <dgm:pt modelId="{ACD01A90-CDB7-4295-8C68-4A72530606D5}">
      <dgm:prSet phldrT="[Texto]" phldr="1"/>
      <dgm:spPr/>
      <dgm:t>
        <a:bodyPr/>
        <a:lstStyle/>
        <a:p>
          <a:endParaRPr lang="es-MX"/>
        </a:p>
      </dgm:t>
    </dgm:pt>
    <dgm:pt modelId="{9EF32BBE-4E5C-40F2-B9D7-1296DCB5F248}" type="parTrans" cxnId="{8CEA1F53-1D0D-464E-8800-3AE28A33BE25}">
      <dgm:prSet/>
      <dgm:spPr/>
      <dgm:t>
        <a:bodyPr/>
        <a:lstStyle/>
        <a:p>
          <a:endParaRPr lang="es-MX"/>
        </a:p>
      </dgm:t>
    </dgm:pt>
    <dgm:pt modelId="{AA1C27AC-92AC-4DB7-BB70-C50693044C5D}" type="sibTrans" cxnId="{8CEA1F53-1D0D-464E-8800-3AE28A33BE25}">
      <dgm:prSet/>
      <dgm:spPr/>
      <dgm:t>
        <a:bodyPr/>
        <a:lstStyle/>
        <a:p>
          <a:endParaRPr lang="es-MX"/>
        </a:p>
      </dgm:t>
    </dgm:pt>
    <dgm:pt modelId="{E13BD0F8-7240-451C-8508-CBE4FBAA206C}">
      <dgm:prSet phldrT="[Texto]"/>
      <dgm:spPr/>
      <dgm:t>
        <a:bodyPr/>
        <a:lstStyle/>
        <a:p>
          <a:r>
            <a:rPr lang="es-MX" b="1" smtClean="0"/>
            <a:t>Metas de TI</a:t>
          </a:r>
          <a:endParaRPr lang="es-MX" b="1" dirty="0"/>
        </a:p>
      </dgm:t>
    </dgm:pt>
    <dgm:pt modelId="{9501A771-1F40-4C44-82C3-D4B3690CF327}" type="parTrans" cxnId="{C0302888-C882-4746-B4C7-264632A1712C}">
      <dgm:prSet/>
      <dgm:spPr/>
      <dgm:t>
        <a:bodyPr/>
        <a:lstStyle/>
        <a:p>
          <a:endParaRPr lang="es-MX"/>
        </a:p>
      </dgm:t>
    </dgm:pt>
    <dgm:pt modelId="{15DA6DD3-7308-4A44-9FD2-010A959E8CA3}" type="sibTrans" cxnId="{C0302888-C882-4746-B4C7-264632A1712C}">
      <dgm:prSet/>
      <dgm:spPr/>
      <dgm:t>
        <a:bodyPr/>
        <a:lstStyle/>
        <a:p>
          <a:endParaRPr lang="es-MX"/>
        </a:p>
      </dgm:t>
    </dgm:pt>
    <dgm:pt modelId="{17A0BB4C-0BA3-4886-B238-7D738173B03C}">
      <dgm:prSet phldrT="[Texto]"/>
      <dgm:spPr/>
      <dgm:t>
        <a:bodyPr/>
        <a:lstStyle/>
        <a:p>
          <a:r>
            <a:rPr lang="es-MX" b="1" smtClean="0"/>
            <a:t>Brindar un servicio de calidad </a:t>
          </a:r>
          <a:endParaRPr lang="es-MX" b="1" dirty="0"/>
        </a:p>
      </dgm:t>
    </dgm:pt>
    <dgm:pt modelId="{B5FAFE1C-EE49-4767-B3CF-5B0226B36B41}" type="parTrans" cxnId="{98F74C5A-74CE-426A-966B-96F87B51E8ED}">
      <dgm:prSet/>
      <dgm:spPr/>
      <dgm:t>
        <a:bodyPr/>
        <a:lstStyle/>
        <a:p>
          <a:endParaRPr lang="es-MX"/>
        </a:p>
      </dgm:t>
    </dgm:pt>
    <dgm:pt modelId="{27A37C68-51A7-4E20-802D-772395CB69AB}" type="sibTrans" cxnId="{98F74C5A-74CE-426A-966B-96F87B51E8ED}">
      <dgm:prSet/>
      <dgm:spPr/>
      <dgm:t>
        <a:bodyPr/>
        <a:lstStyle/>
        <a:p>
          <a:endParaRPr lang="es-MX"/>
        </a:p>
      </dgm:t>
    </dgm:pt>
    <dgm:pt modelId="{31ECBBD9-ABF8-4153-AD07-3F53CD12A2A8}">
      <dgm:prSet phldrT="[Texto]" phldr="1"/>
      <dgm:spPr/>
      <dgm:t>
        <a:bodyPr/>
        <a:lstStyle/>
        <a:p>
          <a:endParaRPr lang="es-MX"/>
        </a:p>
      </dgm:t>
    </dgm:pt>
    <dgm:pt modelId="{F52FDD13-0A15-4E8D-86E1-FB60B3FD871A}" type="parTrans" cxnId="{954061A8-1AC8-42B0-8F8C-E61A69E3E5FE}">
      <dgm:prSet/>
      <dgm:spPr/>
      <dgm:t>
        <a:bodyPr/>
        <a:lstStyle/>
        <a:p>
          <a:endParaRPr lang="es-MX"/>
        </a:p>
      </dgm:t>
    </dgm:pt>
    <dgm:pt modelId="{04F736C1-D55C-4FDA-A610-DAC58CC11826}" type="sibTrans" cxnId="{954061A8-1AC8-42B0-8F8C-E61A69E3E5FE}">
      <dgm:prSet/>
      <dgm:spPr/>
      <dgm:t>
        <a:bodyPr/>
        <a:lstStyle/>
        <a:p>
          <a:endParaRPr lang="es-MX"/>
        </a:p>
      </dgm:t>
    </dgm:pt>
    <dgm:pt modelId="{FD77E056-BA94-4C7D-966A-B626B0C0B4AB}">
      <dgm:prSet phldrT="[Texto]"/>
      <dgm:spPr/>
      <dgm:t>
        <a:bodyPr/>
        <a:lstStyle/>
        <a:p>
          <a:r>
            <a:rPr lang="es-MX" b="1" dirty="0" smtClean="0"/>
            <a:t>Procesos de TI</a:t>
          </a:r>
          <a:endParaRPr lang="es-MX" b="1" dirty="0"/>
        </a:p>
      </dgm:t>
    </dgm:pt>
    <dgm:pt modelId="{212CFE31-CAD9-47F8-B5FC-21B73C2FB31A}" type="parTrans" cxnId="{4921423E-32EF-4AB3-B81A-54E82E1C39A2}">
      <dgm:prSet/>
      <dgm:spPr/>
      <dgm:t>
        <a:bodyPr/>
        <a:lstStyle/>
        <a:p>
          <a:endParaRPr lang="es-MX"/>
        </a:p>
      </dgm:t>
    </dgm:pt>
    <dgm:pt modelId="{DFC26DD6-15A1-445C-BF1D-72E3D630066A}" type="sibTrans" cxnId="{4921423E-32EF-4AB3-B81A-54E82E1C39A2}">
      <dgm:prSet/>
      <dgm:spPr/>
      <dgm:t>
        <a:bodyPr/>
        <a:lstStyle/>
        <a:p>
          <a:endParaRPr lang="es-MX"/>
        </a:p>
      </dgm:t>
    </dgm:pt>
    <dgm:pt modelId="{91BB4EDA-EB12-4029-9F62-A2D6433B00F0}">
      <dgm:prSet phldrT="[Texto]"/>
      <dgm:spPr/>
      <dgm:t>
        <a:bodyPr/>
        <a:lstStyle/>
        <a:p>
          <a:r>
            <a:rPr lang="es-MX" b="1" smtClean="0"/>
            <a:t>Mejora continua</a:t>
          </a:r>
          <a:endParaRPr lang="es-MX" b="1" dirty="0"/>
        </a:p>
      </dgm:t>
    </dgm:pt>
    <dgm:pt modelId="{8F74976B-5F70-45E3-8A7B-CA89557B8F77}" type="parTrans" cxnId="{18F81447-F99B-4695-9DB2-9ADAE2FEC0AF}">
      <dgm:prSet/>
      <dgm:spPr/>
      <dgm:t>
        <a:bodyPr/>
        <a:lstStyle/>
        <a:p>
          <a:endParaRPr lang="es-MX"/>
        </a:p>
      </dgm:t>
    </dgm:pt>
    <dgm:pt modelId="{3C0032C4-D17C-49DD-9225-986A81A75AE0}" type="sibTrans" cxnId="{18F81447-F99B-4695-9DB2-9ADAE2FEC0AF}">
      <dgm:prSet/>
      <dgm:spPr/>
      <dgm:t>
        <a:bodyPr/>
        <a:lstStyle/>
        <a:p>
          <a:endParaRPr lang="es-MX"/>
        </a:p>
      </dgm:t>
    </dgm:pt>
    <dgm:pt modelId="{324AD9E1-D177-422C-8B84-AE847FCD036E}" type="pres">
      <dgm:prSet presAssocID="{72374830-A5B9-4A47-91FA-A08D53DB6D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3270C41A-4918-4291-85F8-A4918CEAAF4E}" type="pres">
      <dgm:prSet presAssocID="{81E87DBA-A2F4-4408-AD9B-7D5CD3DD1DD6}" presName="composite" presStyleCnt="0"/>
      <dgm:spPr/>
    </dgm:pt>
    <dgm:pt modelId="{D7E0AB51-341B-4EDF-A50F-581C7F0E5319}" type="pres">
      <dgm:prSet presAssocID="{81E87DBA-A2F4-4408-AD9B-7D5CD3DD1DD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51DF41E-9959-4C06-90CA-30B3C196BAB6}" type="pres">
      <dgm:prSet presAssocID="{81E87DBA-A2F4-4408-AD9B-7D5CD3DD1DD6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C9FAB91-46E4-43F1-A951-4C26CC9BDF91}" type="pres">
      <dgm:prSet presAssocID="{3223BFB3-65CB-4B55-A9DE-D416380A95CE}" presName="sp" presStyleCnt="0"/>
      <dgm:spPr/>
    </dgm:pt>
    <dgm:pt modelId="{C478A0FC-E02D-45FE-83B0-C151B828D561}" type="pres">
      <dgm:prSet presAssocID="{ACD01A90-CDB7-4295-8C68-4A72530606D5}" presName="composite" presStyleCnt="0"/>
      <dgm:spPr/>
    </dgm:pt>
    <dgm:pt modelId="{A48A32A0-7A42-4EF0-AD77-5CCDBDF9FD9E}" type="pres">
      <dgm:prSet presAssocID="{ACD01A90-CDB7-4295-8C68-4A72530606D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2F8BD59-0F86-4BD9-A0AE-767476BFE807}" type="pres">
      <dgm:prSet presAssocID="{ACD01A90-CDB7-4295-8C68-4A72530606D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2DBB085-2307-43C3-9EA0-4B52B3DC0007}" type="pres">
      <dgm:prSet presAssocID="{AA1C27AC-92AC-4DB7-BB70-C50693044C5D}" presName="sp" presStyleCnt="0"/>
      <dgm:spPr/>
    </dgm:pt>
    <dgm:pt modelId="{F9A65CFC-8406-4ABF-958E-0E0EB73A4DEC}" type="pres">
      <dgm:prSet presAssocID="{31ECBBD9-ABF8-4153-AD07-3F53CD12A2A8}" presName="composite" presStyleCnt="0"/>
      <dgm:spPr/>
    </dgm:pt>
    <dgm:pt modelId="{CA904B18-B73E-43C8-ACD9-DD42F3E83611}" type="pres">
      <dgm:prSet presAssocID="{31ECBBD9-ABF8-4153-AD07-3F53CD12A2A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A61615E-9851-4DE2-A6D6-F046D912210C}" type="pres">
      <dgm:prSet presAssocID="{31ECBBD9-ABF8-4153-AD07-3F53CD12A2A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21DA9E1-59C5-48CA-8D34-71AFE6ACA07C}" type="presOf" srcId="{FDE103B3-3AB5-4A74-8C05-B452E249E707}" destId="{F51DF41E-9959-4C06-90CA-30B3C196BAB6}" srcOrd="0" destOrd="1" presId="urn:microsoft.com/office/officeart/2005/8/layout/chevron2"/>
    <dgm:cxn modelId="{C0302888-C882-4746-B4C7-264632A1712C}" srcId="{ACD01A90-CDB7-4295-8C68-4A72530606D5}" destId="{E13BD0F8-7240-451C-8508-CBE4FBAA206C}" srcOrd="0" destOrd="0" parTransId="{9501A771-1F40-4C44-82C3-D4B3690CF327}" sibTransId="{15DA6DD3-7308-4A44-9FD2-010A959E8CA3}"/>
    <dgm:cxn modelId="{79BCBBFA-D493-4FAD-A70C-0784DE1A4845}" type="presOf" srcId="{E13BD0F8-7240-451C-8508-CBE4FBAA206C}" destId="{D2F8BD59-0F86-4BD9-A0AE-767476BFE807}" srcOrd="0" destOrd="0" presId="urn:microsoft.com/office/officeart/2005/8/layout/chevron2"/>
    <dgm:cxn modelId="{E9D4847B-FD27-4453-9592-C7CF4413425E}" type="presOf" srcId="{ACD01A90-CDB7-4295-8C68-4A72530606D5}" destId="{A48A32A0-7A42-4EF0-AD77-5CCDBDF9FD9E}" srcOrd="0" destOrd="0" presId="urn:microsoft.com/office/officeart/2005/8/layout/chevron2"/>
    <dgm:cxn modelId="{14AD814B-54C6-445F-8987-3E313A361642}" type="presOf" srcId="{17A0BB4C-0BA3-4886-B238-7D738173B03C}" destId="{D2F8BD59-0F86-4BD9-A0AE-767476BFE807}" srcOrd="0" destOrd="1" presId="urn:microsoft.com/office/officeart/2005/8/layout/chevron2"/>
    <dgm:cxn modelId="{8CEA1F53-1D0D-464E-8800-3AE28A33BE25}" srcId="{72374830-A5B9-4A47-91FA-A08D53DB6D62}" destId="{ACD01A90-CDB7-4295-8C68-4A72530606D5}" srcOrd="1" destOrd="0" parTransId="{9EF32BBE-4E5C-40F2-B9D7-1296DCB5F248}" sibTransId="{AA1C27AC-92AC-4DB7-BB70-C50693044C5D}"/>
    <dgm:cxn modelId="{98F74C5A-74CE-426A-966B-96F87B51E8ED}" srcId="{ACD01A90-CDB7-4295-8C68-4A72530606D5}" destId="{17A0BB4C-0BA3-4886-B238-7D738173B03C}" srcOrd="1" destOrd="0" parTransId="{B5FAFE1C-EE49-4767-B3CF-5B0226B36B41}" sibTransId="{27A37C68-51A7-4E20-802D-772395CB69AB}"/>
    <dgm:cxn modelId="{562A2F70-5814-4B78-90E2-80018506E97D}" type="presOf" srcId="{91BB4EDA-EB12-4029-9F62-A2D6433B00F0}" destId="{1A61615E-9851-4DE2-A6D6-F046D912210C}" srcOrd="0" destOrd="1" presId="urn:microsoft.com/office/officeart/2005/8/layout/chevron2"/>
    <dgm:cxn modelId="{18F81447-F99B-4695-9DB2-9ADAE2FEC0AF}" srcId="{31ECBBD9-ABF8-4153-AD07-3F53CD12A2A8}" destId="{91BB4EDA-EB12-4029-9F62-A2D6433B00F0}" srcOrd="1" destOrd="0" parTransId="{8F74976B-5F70-45E3-8A7B-CA89557B8F77}" sibTransId="{3C0032C4-D17C-49DD-9225-986A81A75AE0}"/>
    <dgm:cxn modelId="{6E842711-54D8-44DF-A363-26BB244BC97D}" type="presOf" srcId="{31ECBBD9-ABF8-4153-AD07-3F53CD12A2A8}" destId="{CA904B18-B73E-43C8-ACD9-DD42F3E83611}" srcOrd="0" destOrd="0" presId="urn:microsoft.com/office/officeart/2005/8/layout/chevron2"/>
    <dgm:cxn modelId="{1849EBB1-755A-46DE-B68B-D1B5CFF3C2DB}" srcId="{81E87DBA-A2F4-4408-AD9B-7D5CD3DD1DD6}" destId="{FDE103B3-3AB5-4A74-8C05-B452E249E707}" srcOrd="1" destOrd="0" parTransId="{94CD8C30-C3AB-4D00-8D34-8A8799837F1D}" sibTransId="{C0CFEBCD-673E-4CFF-A77E-7F27D96D873D}"/>
    <dgm:cxn modelId="{AED7EAA3-9094-4626-BAE5-494E488AD996}" type="presOf" srcId="{81E87DBA-A2F4-4408-AD9B-7D5CD3DD1DD6}" destId="{D7E0AB51-341B-4EDF-A50F-581C7F0E5319}" srcOrd="0" destOrd="0" presId="urn:microsoft.com/office/officeart/2005/8/layout/chevron2"/>
    <dgm:cxn modelId="{91806289-C6F3-4556-9ABB-DE946D4BEC5B}" srcId="{72374830-A5B9-4A47-91FA-A08D53DB6D62}" destId="{81E87DBA-A2F4-4408-AD9B-7D5CD3DD1DD6}" srcOrd="0" destOrd="0" parTransId="{38A8A1EC-CE19-41A9-9C94-7AD6A14BE1D2}" sibTransId="{3223BFB3-65CB-4B55-A9DE-D416380A95CE}"/>
    <dgm:cxn modelId="{954061A8-1AC8-42B0-8F8C-E61A69E3E5FE}" srcId="{72374830-A5B9-4A47-91FA-A08D53DB6D62}" destId="{31ECBBD9-ABF8-4153-AD07-3F53CD12A2A8}" srcOrd="2" destOrd="0" parTransId="{F52FDD13-0A15-4E8D-86E1-FB60B3FD871A}" sibTransId="{04F736C1-D55C-4FDA-A610-DAC58CC11826}"/>
    <dgm:cxn modelId="{EA2F9A80-2BFA-4F9D-8FC9-76D33C3A91C6}" type="presOf" srcId="{FD77E056-BA94-4C7D-966A-B626B0C0B4AB}" destId="{1A61615E-9851-4DE2-A6D6-F046D912210C}" srcOrd="0" destOrd="0" presId="urn:microsoft.com/office/officeart/2005/8/layout/chevron2"/>
    <dgm:cxn modelId="{D6C30AA8-CAED-46BC-940F-6C7F93816C45}" type="presOf" srcId="{2AEBBA97-9FB8-4BB0-95EB-CB7BEBFF8F46}" destId="{F51DF41E-9959-4C06-90CA-30B3C196BAB6}" srcOrd="0" destOrd="0" presId="urn:microsoft.com/office/officeart/2005/8/layout/chevron2"/>
    <dgm:cxn modelId="{4DA967DF-3746-4EF0-AEE0-D015BDD9DF41}" srcId="{81E87DBA-A2F4-4408-AD9B-7D5CD3DD1DD6}" destId="{2AEBBA97-9FB8-4BB0-95EB-CB7BEBFF8F46}" srcOrd="0" destOrd="0" parTransId="{504452CC-10ED-49E3-A5C0-B2B71DA2F0A3}" sibTransId="{93A3699E-0AD6-486B-98BB-5A7447A21B9B}"/>
    <dgm:cxn modelId="{4921423E-32EF-4AB3-B81A-54E82E1C39A2}" srcId="{31ECBBD9-ABF8-4153-AD07-3F53CD12A2A8}" destId="{FD77E056-BA94-4C7D-966A-B626B0C0B4AB}" srcOrd="0" destOrd="0" parTransId="{212CFE31-CAD9-47F8-B5FC-21B73C2FB31A}" sibTransId="{DFC26DD6-15A1-445C-BF1D-72E3D630066A}"/>
    <dgm:cxn modelId="{8F124705-0A88-4B63-9042-52005940DBC3}" type="presOf" srcId="{72374830-A5B9-4A47-91FA-A08D53DB6D62}" destId="{324AD9E1-D177-422C-8B84-AE847FCD036E}" srcOrd="0" destOrd="0" presId="urn:microsoft.com/office/officeart/2005/8/layout/chevron2"/>
    <dgm:cxn modelId="{78A8844A-C993-4671-BFBA-D716BD53F05B}" type="presParOf" srcId="{324AD9E1-D177-422C-8B84-AE847FCD036E}" destId="{3270C41A-4918-4291-85F8-A4918CEAAF4E}" srcOrd="0" destOrd="0" presId="urn:microsoft.com/office/officeart/2005/8/layout/chevron2"/>
    <dgm:cxn modelId="{D8BD7A6B-A870-4F02-8F7E-6E2A183CE8C1}" type="presParOf" srcId="{3270C41A-4918-4291-85F8-A4918CEAAF4E}" destId="{D7E0AB51-341B-4EDF-A50F-581C7F0E5319}" srcOrd="0" destOrd="0" presId="urn:microsoft.com/office/officeart/2005/8/layout/chevron2"/>
    <dgm:cxn modelId="{A90AA08D-5B94-451A-BDE2-06D0E7E0D5A1}" type="presParOf" srcId="{3270C41A-4918-4291-85F8-A4918CEAAF4E}" destId="{F51DF41E-9959-4C06-90CA-30B3C196BAB6}" srcOrd="1" destOrd="0" presId="urn:microsoft.com/office/officeart/2005/8/layout/chevron2"/>
    <dgm:cxn modelId="{BC5DC58D-8E97-482F-81ED-2E2FCA88D2AD}" type="presParOf" srcId="{324AD9E1-D177-422C-8B84-AE847FCD036E}" destId="{4C9FAB91-46E4-43F1-A951-4C26CC9BDF91}" srcOrd="1" destOrd="0" presId="urn:microsoft.com/office/officeart/2005/8/layout/chevron2"/>
    <dgm:cxn modelId="{09FEDF75-03AB-437E-870B-614EFF8A646C}" type="presParOf" srcId="{324AD9E1-D177-422C-8B84-AE847FCD036E}" destId="{C478A0FC-E02D-45FE-83B0-C151B828D561}" srcOrd="2" destOrd="0" presId="urn:microsoft.com/office/officeart/2005/8/layout/chevron2"/>
    <dgm:cxn modelId="{574883F5-B2BE-4E42-A7AE-9EA5494B6F6E}" type="presParOf" srcId="{C478A0FC-E02D-45FE-83B0-C151B828D561}" destId="{A48A32A0-7A42-4EF0-AD77-5CCDBDF9FD9E}" srcOrd="0" destOrd="0" presId="urn:microsoft.com/office/officeart/2005/8/layout/chevron2"/>
    <dgm:cxn modelId="{17C4B1DA-6D77-48C7-A015-29C75713C661}" type="presParOf" srcId="{C478A0FC-E02D-45FE-83B0-C151B828D561}" destId="{D2F8BD59-0F86-4BD9-A0AE-767476BFE807}" srcOrd="1" destOrd="0" presId="urn:microsoft.com/office/officeart/2005/8/layout/chevron2"/>
    <dgm:cxn modelId="{97A9D198-B7A0-4FF7-A014-AEB07DCBA568}" type="presParOf" srcId="{324AD9E1-D177-422C-8B84-AE847FCD036E}" destId="{F2DBB085-2307-43C3-9EA0-4B52B3DC0007}" srcOrd="3" destOrd="0" presId="urn:microsoft.com/office/officeart/2005/8/layout/chevron2"/>
    <dgm:cxn modelId="{4D959BBB-0ADD-4D7A-89B7-192CFDAF9700}" type="presParOf" srcId="{324AD9E1-D177-422C-8B84-AE847FCD036E}" destId="{F9A65CFC-8406-4ABF-958E-0E0EB73A4DEC}" srcOrd="4" destOrd="0" presId="urn:microsoft.com/office/officeart/2005/8/layout/chevron2"/>
    <dgm:cxn modelId="{5C5902D8-C680-470C-9F33-E4897CF1426C}" type="presParOf" srcId="{F9A65CFC-8406-4ABF-958E-0E0EB73A4DEC}" destId="{CA904B18-B73E-43C8-ACD9-DD42F3E83611}" srcOrd="0" destOrd="0" presId="urn:microsoft.com/office/officeart/2005/8/layout/chevron2"/>
    <dgm:cxn modelId="{96C367D6-B074-4A86-8BD5-02615055A97B}" type="presParOf" srcId="{F9A65CFC-8406-4ABF-958E-0E0EB73A4DEC}" destId="{1A61615E-9851-4DE2-A6D6-F046D912210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EA8165-4AB1-4E84-9FFA-002197F6649E}" type="doc">
      <dgm:prSet loTypeId="urn:microsoft.com/office/officeart/2005/8/layout/cycle1" loCatId="cycle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E97350ED-6915-46E2-969E-0A9FC4A8A4AB}">
      <dgm:prSet phldrT="[Texto]"/>
      <dgm:spPr/>
      <dgm:t>
        <a:bodyPr/>
        <a:lstStyle/>
        <a:p>
          <a:r>
            <a:rPr lang="es-MX" dirty="0" smtClean="0"/>
            <a:t>Diseño del servicio</a:t>
          </a:r>
          <a:endParaRPr lang="es-MX" dirty="0"/>
        </a:p>
      </dgm:t>
    </dgm:pt>
    <dgm:pt modelId="{5D050C43-0C90-4B87-B95A-618A7ADBB209}" type="parTrans" cxnId="{CC61270E-F108-4918-98BE-7F57B8F452BD}">
      <dgm:prSet/>
      <dgm:spPr/>
      <dgm:t>
        <a:bodyPr/>
        <a:lstStyle/>
        <a:p>
          <a:endParaRPr lang="es-MX"/>
        </a:p>
      </dgm:t>
    </dgm:pt>
    <dgm:pt modelId="{316ABF4A-09E1-481C-8F26-7EED7741A3B9}" type="sibTrans" cxnId="{CC61270E-F108-4918-98BE-7F57B8F452BD}">
      <dgm:prSet/>
      <dgm:spPr/>
      <dgm:t>
        <a:bodyPr/>
        <a:lstStyle/>
        <a:p>
          <a:endParaRPr lang="es-MX"/>
        </a:p>
      </dgm:t>
    </dgm:pt>
    <dgm:pt modelId="{0730F8FC-EBD2-4EEF-8B06-D3B7B2D954B1}">
      <dgm:prSet phldrT="[Texto]"/>
      <dgm:spPr/>
      <dgm:t>
        <a:bodyPr/>
        <a:lstStyle/>
        <a:p>
          <a:r>
            <a:rPr lang="es-MX" dirty="0" smtClean="0"/>
            <a:t>Operación del servicio</a:t>
          </a:r>
          <a:endParaRPr lang="es-MX" dirty="0"/>
        </a:p>
      </dgm:t>
    </dgm:pt>
    <dgm:pt modelId="{E03D9893-1158-40F9-8301-C95AA34D4748}" type="parTrans" cxnId="{5FF4AEEA-25FB-48D7-AA5D-A33D6B06E082}">
      <dgm:prSet/>
      <dgm:spPr/>
      <dgm:t>
        <a:bodyPr/>
        <a:lstStyle/>
        <a:p>
          <a:endParaRPr lang="es-MX"/>
        </a:p>
      </dgm:t>
    </dgm:pt>
    <dgm:pt modelId="{669296B4-6396-46E5-8008-CB251CDECFEA}" type="sibTrans" cxnId="{5FF4AEEA-25FB-48D7-AA5D-A33D6B06E082}">
      <dgm:prSet/>
      <dgm:spPr/>
      <dgm:t>
        <a:bodyPr/>
        <a:lstStyle/>
        <a:p>
          <a:endParaRPr lang="es-MX"/>
        </a:p>
      </dgm:t>
    </dgm:pt>
    <dgm:pt modelId="{2C52595C-7728-4CFE-A33D-C7AB0B21EB26}">
      <dgm:prSet phldrT="[Texto]"/>
      <dgm:spPr/>
      <dgm:t>
        <a:bodyPr/>
        <a:lstStyle/>
        <a:p>
          <a:r>
            <a:rPr lang="es-MX" dirty="0" smtClean="0"/>
            <a:t>Transición del servicio</a:t>
          </a:r>
          <a:endParaRPr lang="es-MX" dirty="0"/>
        </a:p>
      </dgm:t>
    </dgm:pt>
    <dgm:pt modelId="{F32716E0-3FF4-488A-B6A7-D26ACDAE91CA}" type="parTrans" cxnId="{D71D6BCC-D0B5-4C4A-83AE-BCA553C8D3E4}">
      <dgm:prSet/>
      <dgm:spPr/>
      <dgm:t>
        <a:bodyPr/>
        <a:lstStyle/>
        <a:p>
          <a:endParaRPr lang="es-MX"/>
        </a:p>
      </dgm:t>
    </dgm:pt>
    <dgm:pt modelId="{398E3793-CB6D-4CDA-A327-E91689D7CD9A}" type="sibTrans" cxnId="{D71D6BCC-D0B5-4C4A-83AE-BCA553C8D3E4}">
      <dgm:prSet/>
      <dgm:spPr/>
      <dgm:t>
        <a:bodyPr/>
        <a:lstStyle/>
        <a:p>
          <a:endParaRPr lang="es-MX"/>
        </a:p>
      </dgm:t>
    </dgm:pt>
    <dgm:pt modelId="{BF5C75E7-9540-44DC-A35B-D11B60FFEF0F}">
      <dgm:prSet phldrT="[Texto]"/>
      <dgm:spPr/>
      <dgm:t>
        <a:bodyPr/>
        <a:lstStyle/>
        <a:p>
          <a:r>
            <a:rPr lang="es-MX" dirty="0" smtClean="0"/>
            <a:t>Mejora </a:t>
          </a:r>
          <a:r>
            <a:rPr lang="es-MX" dirty="0" err="1" smtClean="0"/>
            <a:t>contínua</a:t>
          </a:r>
          <a:r>
            <a:rPr lang="es-MX" dirty="0" smtClean="0"/>
            <a:t> </a:t>
          </a:r>
          <a:endParaRPr lang="es-MX" dirty="0"/>
        </a:p>
      </dgm:t>
    </dgm:pt>
    <dgm:pt modelId="{8E1361EC-810A-42DE-8B7D-96A5C0D8CF90}" type="parTrans" cxnId="{3BBB0EE6-6640-4358-8F99-461DB6EB16C3}">
      <dgm:prSet/>
      <dgm:spPr/>
      <dgm:t>
        <a:bodyPr/>
        <a:lstStyle/>
        <a:p>
          <a:endParaRPr lang="es-MX"/>
        </a:p>
      </dgm:t>
    </dgm:pt>
    <dgm:pt modelId="{42D3CAC3-A541-43ED-8923-7F9CD7371D5A}" type="sibTrans" cxnId="{3BBB0EE6-6640-4358-8F99-461DB6EB16C3}">
      <dgm:prSet/>
      <dgm:spPr/>
      <dgm:t>
        <a:bodyPr/>
        <a:lstStyle/>
        <a:p>
          <a:endParaRPr lang="es-MX"/>
        </a:p>
      </dgm:t>
    </dgm:pt>
    <dgm:pt modelId="{73DD80DA-6753-45BF-8640-2FE7327DDB6C}">
      <dgm:prSet phldrT="[Texto]"/>
      <dgm:spPr/>
      <dgm:t>
        <a:bodyPr/>
        <a:lstStyle/>
        <a:p>
          <a:r>
            <a:rPr lang="es-MX" dirty="0" smtClean="0"/>
            <a:t>Estrategia del servicio</a:t>
          </a:r>
          <a:endParaRPr lang="es-MX" dirty="0"/>
        </a:p>
      </dgm:t>
    </dgm:pt>
    <dgm:pt modelId="{0B4920DF-8B61-4B29-A82C-43C0068C21EF}" type="parTrans" cxnId="{E4705116-2B1E-4255-AF05-484A89FBD81D}">
      <dgm:prSet/>
      <dgm:spPr/>
      <dgm:t>
        <a:bodyPr/>
        <a:lstStyle/>
        <a:p>
          <a:endParaRPr lang="es-MX"/>
        </a:p>
      </dgm:t>
    </dgm:pt>
    <dgm:pt modelId="{8F38F3CA-20D0-4B03-A4F6-F83B51D81ED2}" type="sibTrans" cxnId="{E4705116-2B1E-4255-AF05-484A89FBD81D}">
      <dgm:prSet/>
      <dgm:spPr/>
      <dgm:t>
        <a:bodyPr/>
        <a:lstStyle/>
        <a:p>
          <a:endParaRPr lang="es-MX"/>
        </a:p>
      </dgm:t>
    </dgm:pt>
    <dgm:pt modelId="{6459A9D0-CDEB-4ABE-BD38-968CF4AEC0E6}" type="pres">
      <dgm:prSet presAssocID="{05EA8165-4AB1-4E84-9FFA-002197F6649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98089A3A-D776-49D5-9F37-6EED89D16544}" type="pres">
      <dgm:prSet presAssocID="{E97350ED-6915-46E2-969E-0A9FC4A8A4AB}" presName="dummy" presStyleCnt="0"/>
      <dgm:spPr/>
    </dgm:pt>
    <dgm:pt modelId="{E87E03AB-F0A2-4F19-B943-215CA36A6F19}" type="pres">
      <dgm:prSet presAssocID="{E97350ED-6915-46E2-969E-0A9FC4A8A4AB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CEF5573-FDC9-41C1-8879-BCC95FECCD59}" type="pres">
      <dgm:prSet presAssocID="{316ABF4A-09E1-481C-8F26-7EED7741A3B9}" presName="sibTrans" presStyleLbl="node1" presStyleIdx="0" presStyleCnt="5"/>
      <dgm:spPr/>
      <dgm:t>
        <a:bodyPr/>
        <a:lstStyle/>
        <a:p>
          <a:endParaRPr lang="es-MX"/>
        </a:p>
      </dgm:t>
    </dgm:pt>
    <dgm:pt modelId="{3C83763F-8B5E-49E8-9AFA-98DC6278B4D8}" type="pres">
      <dgm:prSet presAssocID="{0730F8FC-EBD2-4EEF-8B06-D3B7B2D954B1}" presName="dummy" presStyleCnt="0"/>
      <dgm:spPr/>
    </dgm:pt>
    <dgm:pt modelId="{BC43232A-2373-489C-AB99-AA8840B57DC7}" type="pres">
      <dgm:prSet presAssocID="{0730F8FC-EBD2-4EEF-8B06-D3B7B2D954B1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F5F93B1-29BD-41B2-BAA7-26C46EA82639}" type="pres">
      <dgm:prSet presAssocID="{669296B4-6396-46E5-8008-CB251CDECFEA}" presName="sibTrans" presStyleLbl="node1" presStyleIdx="1" presStyleCnt="5"/>
      <dgm:spPr/>
      <dgm:t>
        <a:bodyPr/>
        <a:lstStyle/>
        <a:p>
          <a:endParaRPr lang="es-MX"/>
        </a:p>
      </dgm:t>
    </dgm:pt>
    <dgm:pt modelId="{4086BA83-E92D-4673-99F8-10F1AEDCBC24}" type="pres">
      <dgm:prSet presAssocID="{2C52595C-7728-4CFE-A33D-C7AB0B21EB26}" presName="dummy" presStyleCnt="0"/>
      <dgm:spPr/>
    </dgm:pt>
    <dgm:pt modelId="{76F262FF-6295-4F81-AE2B-D3D7FEA0137E}" type="pres">
      <dgm:prSet presAssocID="{2C52595C-7728-4CFE-A33D-C7AB0B21EB26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B2A3F5D-A821-4C04-9C25-EF128BF1AE6D}" type="pres">
      <dgm:prSet presAssocID="{398E3793-CB6D-4CDA-A327-E91689D7CD9A}" presName="sibTrans" presStyleLbl="node1" presStyleIdx="2" presStyleCnt="5"/>
      <dgm:spPr/>
      <dgm:t>
        <a:bodyPr/>
        <a:lstStyle/>
        <a:p>
          <a:endParaRPr lang="es-MX"/>
        </a:p>
      </dgm:t>
    </dgm:pt>
    <dgm:pt modelId="{4C8B90B8-64A0-4A81-AA6D-8A552A927CDA}" type="pres">
      <dgm:prSet presAssocID="{BF5C75E7-9540-44DC-A35B-D11B60FFEF0F}" presName="dummy" presStyleCnt="0"/>
      <dgm:spPr/>
    </dgm:pt>
    <dgm:pt modelId="{1C5A12B5-12D7-4206-B50B-0CABCB4ECD71}" type="pres">
      <dgm:prSet presAssocID="{BF5C75E7-9540-44DC-A35B-D11B60FFEF0F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6EBDAFC-F3F8-4913-8E1E-B26CE4BA6B8D}" type="pres">
      <dgm:prSet presAssocID="{42D3CAC3-A541-43ED-8923-7F9CD7371D5A}" presName="sibTrans" presStyleLbl="node1" presStyleIdx="3" presStyleCnt="5"/>
      <dgm:spPr/>
      <dgm:t>
        <a:bodyPr/>
        <a:lstStyle/>
        <a:p>
          <a:endParaRPr lang="es-MX"/>
        </a:p>
      </dgm:t>
    </dgm:pt>
    <dgm:pt modelId="{69FB2300-63FF-4E33-980C-D7DEBE5FDEF5}" type="pres">
      <dgm:prSet presAssocID="{73DD80DA-6753-45BF-8640-2FE7327DDB6C}" presName="dummy" presStyleCnt="0"/>
      <dgm:spPr/>
    </dgm:pt>
    <dgm:pt modelId="{D98AD346-9535-45C3-A013-CB6C49AF23AB}" type="pres">
      <dgm:prSet presAssocID="{73DD80DA-6753-45BF-8640-2FE7327DDB6C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DC5F1C9-1336-4756-89F2-D94354E69374}" type="pres">
      <dgm:prSet presAssocID="{8F38F3CA-20D0-4B03-A4F6-F83B51D81ED2}" presName="sibTrans" presStyleLbl="node1" presStyleIdx="4" presStyleCnt="5"/>
      <dgm:spPr/>
      <dgm:t>
        <a:bodyPr/>
        <a:lstStyle/>
        <a:p>
          <a:endParaRPr lang="es-MX"/>
        </a:p>
      </dgm:t>
    </dgm:pt>
  </dgm:ptLst>
  <dgm:cxnLst>
    <dgm:cxn modelId="{C39AD57F-22CA-49D0-B0DA-F48480712B80}" type="presOf" srcId="{316ABF4A-09E1-481C-8F26-7EED7741A3B9}" destId="{4CEF5573-FDC9-41C1-8879-BCC95FECCD59}" srcOrd="0" destOrd="0" presId="urn:microsoft.com/office/officeart/2005/8/layout/cycle1"/>
    <dgm:cxn modelId="{3BBB0EE6-6640-4358-8F99-461DB6EB16C3}" srcId="{05EA8165-4AB1-4E84-9FFA-002197F6649E}" destId="{BF5C75E7-9540-44DC-A35B-D11B60FFEF0F}" srcOrd="3" destOrd="0" parTransId="{8E1361EC-810A-42DE-8B7D-96A5C0D8CF90}" sibTransId="{42D3CAC3-A541-43ED-8923-7F9CD7371D5A}"/>
    <dgm:cxn modelId="{9773AD19-0B2A-4E9B-9AEF-4ED256D816C5}" type="presOf" srcId="{398E3793-CB6D-4CDA-A327-E91689D7CD9A}" destId="{2B2A3F5D-A821-4C04-9C25-EF128BF1AE6D}" srcOrd="0" destOrd="0" presId="urn:microsoft.com/office/officeart/2005/8/layout/cycle1"/>
    <dgm:cxn modelId="{100184B5-3ED5-453E-949B-33DD8E7D949C}" type="presOf" srcId="{8F38F3CA-20D0-4B03-A4F6-F83B51D81ED2}" destId="{ADC5F1C9-1336-4756-89F2-D94354E69374}" srcOrd="0" destOrd="0" presId="urn:microsoft.com/office/officeart/2005/8/layout/cycle1"/>
    <dgm:cxn modelId="{73DF078B-C181-4AE2-B4D1-AE99729C80B1}" type="presOf" srcId="{42D3CAC3-A541-43ED-8923-7F9CD7371D5A}" destId="{F6EBDAFC-F3F8-4913-8E1E-B26CE4BA6B8D}" srcOrd="0" destOrd="0" presId="urn:microsoft.com/office/officeart/2005/8/layout/cycle1"/>
    <dgm:cxn modelId="{5FF4AEEA-25FB-48D7-AA5D-A33D6B06E082}" srcId="{05EA8165-4AB1-4E84-9FFA-002197F6649E}" destId="{0730F8FC-EBD2-4EEF-8B06-D3B7B2D954B1}" srcOrd="1" destOrd="0" parTransId="{E03D9893-1158-40F9-8301-C95AA34D4748}" sibTransId="{669296B4-6396-46E5-8008-CB251CDECFEA}"/>
    <dgm:cxn modelId="{C3001C56-2CDB-4614-BEAF-F91B33FC19A7}" type="presOf" srcId="{73DD80DA-6753-45BF-8640-2FE7327DDB6C}" destId="{D98AD346-9535-45C3-A013-CB6C49AF23AB}" srcOrd="0" destOrd="0" presId="urn:microsoft.com/office/officeart/2005/8/layout/cycle1"/>
    <dgm:cxn modelId="{31FB682D-CB36-456C-8A12-479D1E1218E8}" type="presOf" srcId="{0730F8FC-EBD2-4EEF-8B06-D3B7B2D954B1}" destId="{BC43232A-2373-489C-AB99-AA8840B57DC7}" srcOrd="0" destOrd="0" presId="urn:microsoft.com/office/officeart/2005/8/layout/cycle1"/>
    <dgm:cxn modelId="{D71D6BCC-D0B5-4C4A-83AE-BCA553C8D3E4}" srcId="{05EA8165-4AB1-4E84-9FFA-002197F6649E}" destId="{2C52595C-7728-4CFE-A33D-C7AB0B21EB26}" srcOrd="2" destOrd="0" parTransId="{F32716E0-3FF4-488A-B6A7-D26ACDAE91CA}" sibTransId="{398E3793-CB6D-4CDA-A327-E91689D7CD9A}"/>
    <dgm:cxn modelId="{CC61270E-F108-4918-98BE-7F57B8F452BD}" srcId="{05EA8165-4AB1-4E84-9FFA-002197F6649E}" destId="{E97350ED-6915-46E2-969E-0A9FC4A8A4AB}" srcOrd="0" destOrd="0" parTransId="{5D050C43-0C90-4B87-B95A-618A7ADBB209}" sibTransId="{316ABF4A-09E1-481C-8F26-7EED7741A3B9}"/>
    <dgm:cxn modelId="{6A85603D-37A6-4E91-B9DB-93FB45FF41CE}" type="presOf" srcId="{669296B4-6396-46E5-8008-CB251CDECFEA}" destId="{CF5F93B1-29BD-41B2-BAA7-26C46EA82639}" srcOrd="0" destOrd="0" presId="urn:microsoft.com/office/officeart/2005/8/layout/cycle1"/>
    <dgm:cxn modelId="{48219B08-2070-4BFB-B020-E1E621CAA92F}" type="presOf" srcId="{05EA8165-4AB1-4E84-9FFA-002197F6649E}" destId="{6459A9D0-CDEB-4ABE-BD38-968CF4AEC0E6}" srcOrd="0" destOrd="0" presId="urn:microsoft.com/office/officeart/2005/8/layout/cycle1"/>
    <dgm:cxn modelId="{9889DC97-D15C-4CBE-9917-F8D0E688543A}" type="presOf" srcId="{BF5C75E7-9540-44DC-A35B-D11B60FFEF0F}" destId="{1C5A12B5-12D7-4206-B50B-0CABCB4ECD71}" srcOrd="0" destOrd="0" presId="urn:microsoft.com/office/officeart/2005/8/layout/cycle1"/>
    <dgm:cxn modelId="{E4705116-2B1E-4255-AF05-484A89FBD81D}" srcId="{05EA8165-4AB1-4E84-9FFA-002197F6649E}" destId="{73DD80DA-6753-45BF-8640-2FE7327DDB6C}" srcOrd="4" destOrd="0" parTransId="{0B4920DF-8B61-4B29-A82C-43C0068C21EF}" sibTransId="{8F38F3CA-20D0-4B03-A4F6-F83B51D81ED2}"/>
    <dgm:cxn modelId="{239D9676-F784-496C-A556-32D084E52E11}" type="presOf" srcId="{2C52595C-7728-4CFE-A33D-C7AB0B21EB26}" destId="{76F262FF-6295-4F81-AE2B-D3D7FEA0137E}" srcOrd="0" destOrd="0" presId="urn:microsoft.com/office/officeart/2005/8/layout/cycle1"/>
    <dgm:cxn modelId="{FE46C882-81F5-4DA3-801A-EAFFE058DDAB}" type="presOf" srcId="{E97350ED-6915-46E2-969E-0A9FC4A8A4AB}" destId="{E87E03AB-F0A2-4F19-B943-215CA36A6F19}" srcOrd="0" destOrd="0" presId="urn:microsoft.com/office/officeart/2005/8/layout/cycle1"/>
    <dgm:cxn modelId="{45144A95-24B1-4DD7-B705-FC2D1789EF21}" type="presParOf" srcId="{6459A9D0-CDEB-4ABE-BD38-968CF4AEC0E6}" destId="{98089A3A-D776-49D5-9F37-6EED89D16544}" srcOrd="0" destOrd="0" presId="urn:microsoft.com/office/officeart/2005/8/layout/cycle1"/>
    <dgm:cxn modelId="{DFB4B9CD-B5E2-42DB-8C44-CAA90F74C94C}" type="presParOf" srcId="{6459A9D0-CDEB-4ABE-BD38-968CF4AEC0E6}" destId="{E87E03AB-F0A2-4F19-B943-215CA36A6F19}" srcOrd="1" destOrd="0" presId="urn:microsoft.com/office/officeart/2005/8/layout/cycle1"/>
    <dgm:cxn modelId="{98D43835-2097-48A5-9A70-638D5B90F575}" type="presParOf" srcId="{6459A9D0-CDEB-4ABE-BD38-968CF4AEC0E6}" destId="{4CEF5573-FDC9-41C1-8879-BCC95FECCD59}" srcOrd="2" destOrd="0" presId="urn:microsoft.com/office/officeart/2005/8/layout/cycle1"/>
    <dgm:cxn modelId="{3BA7D069-CEAA-47D3-BAF7-58106B9A1796}" type="presParOf" srcId="{6459A9D0-CDEB-4ABE-BD38-968CF4AEC0E6}" destId="{3C83763F-8B5E-49E8-9AFA-98DC6278B4D8}" srcOrd="3" destOrd="0" presId="urn:microsoft.com/office/officeart/2005/8/layout/cycle1"/>
    <dgm:cxn modelId="{AE2F2F04-3EB1-4256-8A6B-98F5948BE9D5}" type="presParOf" srcId="{6459A9D0-CDEB-4ABE-BD38-968CF4AEC0E6}" destId="{BC43232A-2373-489C-AB99-AA8840B57DC7}" srcOrd="4" destOrd="0" presId="urn:microsoft.com/office/officeart/2005/8/layout/cycle1"/>
    <dgm:cxn modelId="{A5606871-12A6-47AF-B879-9652E8BE6047}" type="presParOf" srcId="{6459A9D0-CDEB-4ABE-BD38-968CF4AEC0E6}" destId="{CF5F93B1-29BD-41B2-BAA7-26C46EA82639}" srcOrd="5" destOrd="0" presId="urn:microsoft.com/office/officeart/2005/8/layout/cycle1"/>
    <dgm:cxn modelId="{A2270079-39FD-4CCC-BCD9-8AB17CBF84BA}" type="presParOf" srcId="{6459A9D0-CDEB-4ABE-BD38-968CF4AEC0E6}" destId="{4086BA83-E92D-4673-99F8-10F1AEDCBC24}" srcOrd="6" destOrd="0" presId="urn:microsoft.com/office/officeart/2005/8/layout/cycle1"/>
    <dgm:cxn modelId="{57C18BA7-0C78-4BDB-AA09-A81A47719CC0}" type="presParOf" srcId="{6459A9D0-CDEB-4ABE-BD38-968CF4AEC0E6}" destId="{76F262FF-6295-4F81-AE2B-D3D7FEA0137E}" srcOrd="7" destOrd="0" presId="urn:microsoft.com/office/officeart/2005/8/layout/cycle1"/>
    <dgm:cxn modelId="{8E8FFF7A-C0B3-46BB-BA12-1396F10D1DAC}" type="presParOf" srcId="{6459A9D0-CDEB-4ABE-BD38-968CF4AEC0E6}" destId="{2B2A3F5D-A821-4C04-9C25-EF128BF1AE6D}" srcOrd="8" destOrd="0" presId="urn:microsoft.com/office/officeart/2005/8/layout/cycle1"/>
    <dgm:cxn modelId="{0F1C9843-F115-4391-B8D4-94463050D41A}" type="presParOf" srcId="{6459A9D0-CDEB-4ABE-BD38-968CF4AEC0E6}" destId="{4C8B90B8-64A0-4A81-AA6D-8A552A927CDA}" srcOrd="9" destOrd="0" presId="urn:microsoft.com/office/officeart/2005/8/layout/cycle1"/>
    <dgm:cxn modelId="{53FD8A8B-CA51-4054-A7C5-E92B0BA05B5F}" type="presParOf" srcId="{6459A9D0-CDEB-4ABE-BD38-968CF4AEC0E6}" destId="{1C5A12B5-12D7-4206-B50B-0CABCB4ECD71}" srcOrd="10" destOrd="0" presId="urn:microsoft.com/office/officeart/2005/8/layout/cycle1"/>
    <dgm:cxn modelId="{415F3C1D-6CC3-4CF1-A582-B049162CB3D0}" type="presParOf" srcId="{6459A9D0-CDEB-4ABE-BD38-968CF4AEC0E6}" destId="{F6EBDAFC-F3F8-4913-8E1E-B26CE4BA6B8D}" srcOrd="11" destOrd="0" presId="urn:microsoft.com/office/officeart/2005/8/layout/cycle1"/>
    <dgm:cxn modelId="{4EE6BAB8-4817-4A22-88A6-A89F9443B7AF}" type="presParOf" srcId="{6459A9D0-CDEB-4ABE-BD38-968CF4AEC0E6}" destId="{69FB2300-63FF-4E33-980C-D7DEBE5FDEF5}" srcOrd="12" destOrd="0" presId="urn:microsoft.com/office/officeart/2005/8/layout/cycle1"/>
    <dgm:cxn modelId="{1DC5DF26-8F06-4855-973E-7AB2D444DA58}" type="presParOf" srcId="{6459A9D0-CDEB-4ABE-BD38-968CF4AEC0E6}" destId="{D98AD346-9535-45C3-A013-CB6C49AF23AB}" srcOrd="13" destOrd="0" presId="urn:microsoft.com/office/officeart/2005/8/layout/cycle1"/>
    <dgm:cxn modelId="{8AFAF462-387C-42C3-96E1-C595124937EF}" type="presParOf" srcId="{6459A9D0-CDEB-4ABE-BD38-968CF4AEC0E6}" destId="{ADC5F1C9-1336-4756-89F2-D94354E69374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C2751F-36E6-497B-9631-A4F92E6B7957}" type="doc">
      <dgm:prSet loTypeId="urn:microsoft.com/office/officeart/2005/8/layout/bProcess2" loCatId="process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s-MX"/>
        </a:p>
      </dgm:t>
    </dgm:pt>
    <dgm:pt modelId="{4809BB49-466B-4570-BBAD-D1B0E7452DC4}">
      <dgm:prSet phldrT="[Texto]"/>
      <dgm:spPr/>
      <dgm:t>
        <a:bodyPr/>
        <a:lstStyle/>
        <a:p>
          <a:r>
            <a:rPr lang="es-MX" dirty="0" smtClean="0"/>
            <a:t>Gobierno</a:t>
          </a:r>
          <a:endParaRPr lang="es-MX" dirty="0"/>
        </a:p>
      </dgm:t>
    </dgm:pt>
    <dgm:pt modelId="{5748DE6A-0CAD-4EF3-B383-5FDA75C04118}" type="parTrans" cxnId="{D5A989AC-AAD1-459E-95AA-56F457BC5CFC}">
      <dgm:prSet/>
      <dgm:spPr/>
      <dgm:t>
        <a:bodyPr/>
        <a:lstStyle/>
        <a:p>
          <a:endParaRPr lang="es-MX"/>
        </a:p>
      </dgm:t>
    </dgm:pt>
    <dgm:pt modelId="{84D722F9-E905-4F75-97E2-8CCDC5E24019}" type="sibTrans" cxnId="{D5A989AC-AAD1-459E-95AA-56F457BC5CFC}">
      <dgm:prSet/>
      <dgm:spPr/>
      <dgm:t>
        <a:bodyPr/>
        <a:lstStyle/>
        <a:p>
          <a:endParaRPr lang="es-MX"/>
        </a:p>
      </dgm:t>
    </dgm:pt>
    <dgm:pt modelId="{2BE75D5F-C656-46C9-B273-07BF2D86E202}">
      <dgm:prSet phldrT="[Texto]" custT="1"/>
      <dgm:spPr/>
      <dgm:t>
        <a:bodyPr/>
        <a:lstStyle/>
        <a:p>
          <a:r>
            <a:rPr lang="es-MX" sz="1600" dirty="0" smtClean="0"/>
            <a:t>Evaluar</a:t>
          </a:r>
          <a:endParaRPr lang="es-MX" sz="1600" dirty="0"/>
        </a:p>
      </dgm:t>
    </dgm:pt>
    <dgm:pt modelId="{42AD5A63-74AC-4C0C-9446-6C1FD03D219A}" type="parTrans" cxnId="{6C6EBFAC-D0CD-4807-90DC-E8F3621E2557}">
      <dgm:prSet/>
      <dgm:spPr/>
      <dgm:t>
        <a:bodyPr/>
        <a:lstStyle/>
        <a:p>
          <a:endParaRPr lang="es-MX"/>
        </a:p>
      </dgm:t>
    </dgm:pt>
    <dgm:pt modelId="{D285E87A-D28A-46A5-9B96-C20E763AE444}" type="sibTrans" cxnId="{6C6EBFAC-D0CD-4807-90DC-E8F3621E2557}">
      <dgm:prSet/>
      <dgm:spPr/>
      <dgm:t>
        <a:bodyPr/>
        <a:lstStyle/>
        <a:p>
          <a:endParaRPr lang="es-MX"/>
        </a:p>
      </dgm:t>
    </dgm:pt>
    <dgm:pt modelId="{911B1EDB-0444-45AA-8C68-3DE7A1CF72BB}">
      <dgm:prSet phldrT="[Texto]"/>
      <dgm:spPr/>
      <dgm:t>
        <a:bodyPr/>
        <a:lstStyle/>
        <a:p>
          <a:r>
            <a:rPr lang="es-MX" dirty="0" smtClean="0"/>
            <a:t>Orientar</a:t>
          </a:r>
          <a:endParaRPr lang="es-MX" dirty="0"/>
        </a:p>
      </dgm:t>
    </dgm:pt>
    <dgm:pt modelId="{0AF4761A-47C3-4225-9586-AF02747C6CBA}" type="parTrans" cxnId="{ABF4DB71-BBB1-4E9D-B5A2-B3B8D2BD4A91}">
      <dgm:prSet/>
      <dgm:spPr/>
      <dgm:t>
        <a:bodyPr/>
        <a:lstStyle/>
        <a:p>
          <a:endParaRPr lang="es-MX"/>
        </a:p>
      </dgm:t>
    </dgm:pt>
    <dgm:pt modelId="{402317B0-8E74-43E6-9F77-96A74A6C5ADE}" type="sibTrans" cxnId="{ABF4DB71-BBB1-4E9D-B5A2-B3B8D2BD4A91}">
      <dgm:prSet/>
      <dgm:spPr/>
      <dgm:t>
        <a:bodyPr/>
        <a:lstStyle/>
        <a:p>
          <a:endParaRPr lang="es-MX"/>
        </a:p>
      </dgm:t>
    </dgm:pt>
    <dgm:pt modelId="{F8DEC7C5-8978-436C-A329-80B706006689}">
      <dgm:prSet phldrT="[Texto]" custT="1"/>
      <dgm:spPr/>
      <dgm:t>
        <a:bodyPr/>
        <a:lstStyle/>
        <a:p>
          <a:r>
            <a:rPr lang="es-MX" sz="1200" dirty="0" smtClean="0"/>
            <a:t>Supervisar</a:t>
          </a:r>
          <a:endParaRPr lang="es-MX" sz="1200" dirty="0"/>
        </a:p>
      </dgm:t>
    </dgm:pt>
    <dgm:pt modelId="{2BB6B9D7-6D7D-44CD-AE7B-B3E5DBE6D7F6}" type="parTrans" cxnId="{D5BDF6DA-AB5E-4FFD-9E31-C2B9EA3D4A91}">
      <dgm:prSet/>
      <dgm:spPr/>
      <dgm:t>
        <a:bodyPr/>
        <a:lstStyle/>
        <a:p>
          <a:endParaRPr lang="es-MX"/>
        </a:p>
      </dgm:t>
    </dgm:pt>
    <dgm:pt modelId="{B0A2FA63-0CFA-4FEA-B263-9DA8C26154C0}" type="sibTrans" cxnId="{D5BDF6DA-AB5E-4FFD-9E31-C2B9EA3D4A91}">
      <dgm:prSet/>
      <dgm:spPr/>
      <dgm:t>
        <a:bodyPr/>
        <a:lstStyle/>
        <a:p>
          <a:endParaRPr lang="es-MX"/>
        </a:p>
      </dgm:t>
    </dgm:pt>
    <dgm:pt modelId="{5B36D3CA-CC2B-47B0-8EA1-4F2942966C12}">
      <dgm:prSet phldrT="[Texto]" custT="1"/>
      <dgm:spPr/>
      <dgm:t>
        <a:bodyPr/>
        <a:lstStyle/>
        <a:p>
          <a:r>
            <a:rPr lang="es-MX" sz="1000" dirty="0" smtClean="0"/>
            <a:t>Retroalimentación  gestión  </a:t>
          </a:r>
          <a:endParaRPr lang="es-MX" sz="1000" dirty="0"/>
        </a:p>
      </dgm:t>
    </dgm:pt>
    <dgm:pt modelId="{725B5114-AA15-43BB-90AC-DB09DFD8BC8B}" type="parTrans" cxnId="{FBB95D11-5F15-4C55-90AC-4DB56791D2DD}">
      <dgm:prSet/>
      <dgm:spPr/>
      <dgm:t>
        <a:bodyPr/>
        <a:lstStyle/>
        <a:p>
          <a:endParaRPr lang="es-MX"/>
        </a:p>
      </dgm:t>
    </dgm:pt>
    <dgm:pt modelId="{10BB6D65-E80B-4AEB-ACC7-5AFA9B17C182}" type="sibTrans" cxnId="{FBB95D11-5F15-4C55-90AC-4DB56791D2DD}">
      <dgm:prSet/>
      <dgm:spPr/>
      <dgm:t>
        <a:bodyPr/>
        <a:lstStyle/>
        <a:p>
          <a:endParaRPr lang="es-MX"/>
        </a:p>
      </dgm:t>
    </dgm:pt>
    <dgm:pt modelId="{BA7CD40D-30C5-4D00-8C4B-42D4E35F65FD}">
      <dgm:prSet phldrT="[Texto]" custT="1"/>
      <dgm:spPr/>
      <dgm:t>
        <a:bodyPr/>
        <a:lstStyle/>
        <a:p>
          <a:r>
            <a:rPr lang="es-MX" sz="1400" dirty="0" smtClean="0"/>
            <a:t>Brindar el servicio</a:t>
          </a:r>
          <a:endParaRPr lang="es-MX" sz="1400" dirty="0"/>
        </a:p>
      </dgm:t>
    </dgm:pt>
    <dgm:pt modelId="{F0B272D0-5E2E-4AAC-B5A5-3CBAFFA24335}" type="parTrans" cxnId="{134DF733-3CA1-4D96-AA30-572D731713E5}">
      <dgm:prSet/>
      <dgm:spPr/>
      <dgm:t>
        <a:bodyPr/>
        <a:lstStyle/>
        <a:p>
          <a:endParaRPr lang="es-MX"/>
        </a:p>
      </dgm:t>
    </dgm:pt>
    <dgm:pt modelId="{404EC448-F584-456C-B5DC-AB1AC6C35296}" type="sibTrans" cxnId="{134DF733-3CA1-4D96-AA30-572D731713E5}">
      <dgm:prSet/>
      <dgm:spPr/>
      <dgm:t>
        <a:bodyPr/>
        <a:lstStyle/>
        <a:p>
          <a:endParaRPr lang="es-MX"/>
        </a:p>
      </dgm:t>
    </dgm:pt>
    <dgm:pt modelId="{40F15305-F31A-4CE0-AE1D-B0073830D202}">
      <dgm:prSet phldrT="[Texto]" custT="1"/>
      <dgm:spPr/>
      <dgm:t>
        <a:bodyPr/>
        <a:lstStyle/>
        <a:p>
          <a:r>
            <a:rPr lang="es-MX" sz="1400" dirty="0" smtClean="0"/>
            <a:t>Diseñar el servicio</a:t>
          </a:r>
          <a:endParaRPr lang="es-MX" sz="1400" dirty="0"/>
        </a:p>
      </dgm:t>
    </dgm:pt>
    <dgm:pt modelId="{CE8F10BE-E81D-4EC4-9C0C-994106FDC4DC}" type="parTrans" cxnId="{1C84F78A-7098-4A54-8CD2-F7E8B916375F}">
      <dgm:prSet/>
      <dgm:spPr/>
      <dgm:t>
        <a:bodyPr/>
        <a:lstStyle/>
        <a:p>
          <a:endParaRPr lang="es-MX"/>
        </a:p>
      </dgm:t>
    </dgm:pt>
    <dgm:pt modelId="{1EDCEC4C-9ACB-4870-968B-B25DC30C4B6A}" type="sibTrans" cxnId="{1C84F78A-7098-4A54-8CD2-F7E8B916375F}">
      <dgm:prSet/>
      <dgm:spPr/>
      <dgm:t>
        <a:bodyPr/>
        <a:lstStyle/>
        <a:p>
          <a:endParaRPr lang="es-MX"/>
        </a:p>
      </dgm:t>
    </dgm:pt>
    <dgm:pt modelId="{E2983978-BC1B-4730-8A05-E92906B1B09A}">
      <dgm:prSet phldrT="[Texto]" custT="1"/>
      <dgm:spPr/>
      <dgm:t>
        <a:bodyPr/>
        <a:lstStyle/>
        <a:p>
          <a:r>
            <a:rPr lang="es-MX" sz="1200" dirty="0" smtClean="0"/>
            <a:t>Planificar</a:t>
          </a:r>
          <a:endParaRPr lang="es-MX" sz="1200" dirty="0"/>
        </a:p>
      </dgm:t>
    </dgm:pt>
    <dgm:pt modelId="{5E34AF4E-27D1-46FB-B181-8BA156D251B8}" type="parTrans" cxnId="{C2E63131-67B0-4A6C-9295-7FC080BFE37F}">
      <dgm:prSet/>
      <dgm:spPr/>
      <dgm:t>
        <a:bodyPr/>
        <a:lstStyle/>
        <a:p>
          <a:endParaRPr lang="es-MX"/>
        </a:p>
      </dgm:t>
    </dgm:pt>
    <dgm:pt modelId="{870F80D1-0474-45C3-AB6E-A11F4277412F}" type="sibTrans" cxnId="{C2E63131-67B0-4A6C-9295-7FC080BFE37F}">
      <dgm:prSet/>
      <dgm:spPr/>
      <dgm:t>
        <a:bodyPr/>
        <a:lstStyle/>
        <a:p>
          <a:endParaRPr lang="es-MX"/>
        </a:p>
      </dgm:t>
    </dgm:pt>
    <dgm:pt modelId="{0E92F6CD-C783-4A2A-A02B-EFB6171CE9F4}">
      <dgm:prSet phldrT="[Texto]"/>
      <dgm:spPr/>
      <dgm:t>
        <a:bodyPr/>
        <a:lstStyle/>
        <a:p>
          <a:r>
            <a:rPr lang="es-MX" dirty="0" smtClean="0"/>
            <a:t>Gestión</a:t>
          </a:r>
          <a:endParaRPr lang="es-MX" dirty="0"/>
        </a:p>
      </dgm:t>
    </dgm:pt>
    <dgm:pt modelId="{4D64CF9E-5DAC-4CF3-AE6E-3D98A63F4800}" type="parTrans" cxnId="{AA8FC1D6-210E-4015-B1E4-F88036FFD7BB}">
      <dgm:prSet/>
      <dgm:spPr/>
      <dgm:t>
        <a:bodyPr/>
        <a:lstStyle/>
        <a:p>
          <a:endParaRPr lang="es-MX"/>
        </a:p>
      </dgm:t>
    </dgm:pt>
    <dgm:pt modelId="{67518C7F-4C19-411E-9B76-973D9DCA9954}" type="sibTrans" cxnId="{AA8FC1D6-210E-4015-B1E4-F88036FFD7BB}">
      <dgm:prSet/>
      <dgm:spPr/>
      <dgm:t>
        <a:bodyPr/>
        <a:lstStyle/>
        <a:p>
          <a:endParaRPr lang="es-MX"/>
        </a:p>
      </dgm:t>
    </dgm:pt>
    <dgm:pt modelId="{69928DB9-DA01-4B21-985A-198138A5FD68}" type="pres">
      <dgm:prSet presAssocID="{AEC2751F-36E6-497B-9631-A4F92E6B7957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s-MX"/>
        </a:p>
      </dgm:t>
    </dgm:pt>
    <dgm:pt modelId="{E05621EB-47EC-488C-A3A3-58730A8F9589}" type="pres">
      <dgm:prSet presAssocID="{4809BB49-466B-4570-BBAD-D1B0E7452DC4}" presName="first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197A8F5-492D-4883-8D43-1F82F9C1AC31}" type="pres">
      <dgm:prSet presAssocID="{84D722F9-E905-4F75-97E2-8CCDC5E24019}" presName="sibTrans" presStyleLbl="sibTrans2D1" presStyleIdx="0" presStyleCnt="8"/>
      <dgm:spPr/>
      <dgm:t>
        <a:bodyPr/>
        <a:lstStyle/>
        <a:p>
          <a:endParaRPr lang="es-MX"/>
        </a:p>
      </dgm:t>
    </dgm:pt>
    <dgm:pt modelId="{F99A3C48-EFA5-45CC-912B-06795ADBC222}" type="pres">
      <dgm:prSet presAssocID="{2BE75D5F-C656-46C9-B273-07BF2D86E202}" presName="middleNode" presStyleCnt="0"/>
      <dgm:spPr/>
    </dgm:pt>
    <dgm:pt modelId="{3FD98D0B-CED8-461E-B594-48FE09C418F2}" type="pres">
      <dgm:prSet presAssocID="{2BE75D5F-C656-46C9-B273-07BF2D86E202}" presName="padding" presStyleLbl="node1" presStyleIdx="0" presStyleCnt="9"/>
      <dgm:spPr/>
    </dgm:pt>
    <dgm:pt modelId="{F5BE4F90-7E5F-494B-BD88-E805DF5FB869}" type="pres">
      <dgm:prSet presAssocID="{2BE75D5F-C656-46C9-B273-07BF2D86E202}" presName="shap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49A34C8-7A06-4987-B802-1D5F1C3DA6B0}" type="pres">
      <dgm:prSet presAssocID="{D285E87A-D28A-46A5-9B96-C20E763AE444}" presName="sibTrans" presStyleLbl="sibTrans2D1" presStyleIdx="1" presStyleCnt="8"/>
      <dgm:spPr/>
      <dgm:t>
        <a:bodyPr/>
        <a:lstStyle/>
        <a:p>
          <a:endParaRPr lang="es-MX"/>
        </a:p>
      </dgm:t>
    </dgm:pt>
    <dgm:pt modelId="{102EAF93-C7FF-431F-8F85-6A57F26BF6BA}" type="pres">
      <dgm:prSet presAssocID="{911B1EDB-0444-45AA-8C68-3DE7A1CF72BB}" presName="middleNode" presStyleCnt="0"/>
      <dgm:spPr/>
    </dgm:pt>
    <dgm:pt modelId="{F7F6209D-DC2E-4D05-84B1-1FA62725CF23}" type="pres">
      <dgm:prSet presAssocID="{911B1EDB-0444-45AA-8C68-3DE7A1CF72BB}" presName="padding" presStyleLbl="node1" presStyleIdx="1" presStyleCnt="9"/>
      <dgm:spPr/>
    </dgm:pt>
    <dgm:pt modelId="{02777A1C-9B76-4D21-8197-8B8DF5C49688}" type="pres">
      <dgm:prSet presAssocID="{911B1EDB-0444-45AA-8C68-3DE7A1CF72BB}" presName="shape" presStyleLbl="node1" presStyleIdx="2" presStyleCnt="9" custScaleX="9483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B3919A1-1BB3-42F1-9FEE-C2ADE6FA8CFA}" type="pres">
      <dgm:prSet presAssocID="{402317B0-8E74-43E6-9F77-96A74A6C5ADE}" presName="sibTrans" presStyleLbl="sibTrans2D1" presStyleIdx="2" presStyleCnt="8" custAng="8126326" custLinFactX="100000" custLinFactNeighborX="158979" custLinFactNeighborY="-18583"/>
      <dgm:spPr/>
      <dgm:t>
        <a:bodyPr/>
        <a:lstStyle/>
        <a:p>
          <a:endParaRPr lang="es-MX"/>
        </a:p>
      </dgm:t>
    </dgm:pt>
    <dgm:pt modelId="{D0C04DE7-8E40-4E65-B79A-D0C2D9BFF7B5}" type="pres">
      <dgm:prSet presAssocID="{F8DEC7C5-8978-436C-A329-80B706006689}" presName="middleNode" presStyleCnt="0"/>
      <dgm:spPr/>
    </dgm:pt>
    <dgm:pt modelId="{AA32FA10-0ED2-4AE7-B278-40DFB6583956}" type="pres">
      <dgm:prSet presAssocID="{F8DEC7C5-8978-436C-A329-80B706006689}" presName="padding" presStyleLbl="node1" presStyleIdx="2" presStyleCnt="9"/>
      <dgm:spPr/>
    </dgm:pt>
    <dgm:pt modelId="{B97C14E9-39A7-4EE4-8883-6593F972DFF2}" type="pres">
      <dgm:prSet presAssocID="{F8DEC7C5-8978-436C-A329-80B706006689}" presName="shape" presStyleLbl="node1" presStyleIdx="3" presStyleCnt="9" custLinFactY="-100000" custLinFactNeighborX="-11701" custLinFactNeighborY="-116477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2C7213F-AEC3-48C4-9653-C2EEBD46D41C}" type="pres">
      <dgm:prSet presAssocID="{B0A2FA63-0CFA-4FEA-B263-9DA8C26154C0}" presName="sibTrans" presStyleLbl="sibTrans2D1" presStyleIdx="3" presStyleCnt="8" custAng="19469174" custScaleX="180484" custLinFactX="-100000" custLinFactY="-141928" custLinFactNeighborX="-144439" custLinFactNeighborY="-200000"/>
      <dgm:spPr/>
      <dgm:t>
        <a:bodyPr/>
        <a:lstStyle/>
        <a:p>
          <a:endParaRPr lang="es-MX"/>
        </a:p>
      </dgm:t>
    </dgm:pt>
    <dgm:pt modelId="{3122FC1C-4557-4144-85DC-C5CA389A7335}" type="pres">
      <dgm:prSet presAssocID="{5B36D3CA-CC2B-47B0-8EA1-4F2942966C12}" presName="middleNode" presStyleCnt="0"/>
      <dgm:spPr/>
    </dgm:pt>
    <dgm:pt modelId="{57978C64-4FE7-4E4E-AE54-9BB2CC8C1E45}" type="pres">
      <dgm:prSet presAssocID="{5B36D3CA-CC2B-47B0-8EA1-4F2942966C12}" presName="padding" presStyleLbl="node1" presStyleIdx="3" presStyleCnt="9"/>
      <dgm:spPr/>
    </dgm:pt>
    <dgm:pt modelId="{52A493B7-D1C6-43B4-99F9-08E75E00D6A7}" type="pres">
      <dgm:prSet presAssocID="{5B36D3CA-CC2B-47B0-8EA1-4F2942966C12}" presName="shape" presStyleLbl="node1" presStyleIdx="4" presStyleCnt="9" custLinFactY="91251" custLinFactNeighborX="-2926" custLinFactNeighborY="10000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24DDA14-E99C-4FA2-87DD-6EF121C5521F}" type="pres">
      <dgm:prSet presAssocID="{10BB6D65-E80B-4AEB-ACC7-5AFA9B17C182}" presName="sibTrans" presStyleLbl="sibTrans2D1" presStyleIdx="4" presStyleCnt="8" custAng="10919462" custLinFactY="-99699" custLinFactNeighborX="-34253" custLinFactNeighborY="-100000"/>
      <dgm:spPr/>
      <dgm:t>
        <a:bodyPr/>
        <a:lstStyle/>
        <a:p>
          <a:endParaRPr lang="es-MX"/>
        </a:p>
      </dgm:t>
    </dgm:pt>
    <dgm:pt modelId="{11AC4309-30FE-4472-B194-A093B273E713}" type="pres">
      <dgm:prSet presAssocID="{BA7CD40D-30C5-4D00-8C4B-42D4E35F65FD}" presName="middleNode" presStyleCnt="0"/>
      <dgm:spPr/>
    </dgm:pt>
    <dgm:pt modelId="{BC0F5F79-9979-4FE9-8EA4-86C24C0AD33B}" type="pres">
      <dgm:prSet presAssocID="{BA7CD40D-30C5-4D00-8C4B-42D4E35F65FD}" presName="padding" presStyleLbl="node1" presStyleIdx="4" presStyleCnt="9"/>
      <dgm:spPr/>
    </dgm:pt>
    <dgm:pt modelId="{68187B43-A70B-4522-B97B-CC961DBAB53A}" type="pres">
      <dgm:prSet presAssocID="{BA7CD40D-30C5-4D00-8C4B-42D4E35F65FD}" presName="shape" presStyleLbl="node1" presStyleIdx="5" presStyleCnt="9" custLinFactNeighborX="-13141" custLinFactNeighborY="-585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959400A-410E-438B-8CDD-7EEEA7FB9221}" type="pres">
      <dgm:prSet presAssocID="{404EC448-F584-456C-B5DC-AB1AC6C35296}" presName="sibTrans" presStyleLbl="sibTrans2D1" presStyleIdx="5" presStyleCnt="8" custAng="10800000"/>
      <dgm:spPr/>
      <dgm:t>
        <a:bodyPr/>
        <a:lstStyle/>
        <a:p>
          <a:endParaRPr lang="es-MX"/>
        </a:p>
      </dgm:t>
    </dgm:pt>
    <dgm:pt modelId="{7E5EB8A9-9EC9-4E47-83DE-A71E9FE513BD}" type="pres">
      <dgm:prSet presAssocID="{40F15305-F31A-4CE0-AE1D-B0073830D202}" presName="middleNode" presStyleCnt="0"/>
      <dgm:spPr/>
    </dgm:pt>
    <dgm:pt modelId="{DA9459F8-9B6E-4825-916C-557CABC7CB99}" type="pres">
      <dgm:prSet presAssocID="{40F15305-F31A-4CE0-AE1D-B0073830D202}" presName="padding" presStyleLbl="node1" presStyleIdx="5" presStyleCnt="9"/>
      <dgm:spPr/>
    </dgm:pt>
    <dgm:pt modelId="{570DB05B-1AF7-43C4-992A-8115BBBAE922}" type="pres">
      <dgm:prSet presAssocID="{40F15305-F31A-4CE0-AE1D-B0073830D202}" presName="shap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53A4EDA-A429-4B21-8973-783878D77A59}" type="pres">
      <dgm:prSet presAssocID="{1EDCEC4C-9ACB-4870-968B-B25DC30C4B6A}" presName="sibTrans" presStyleLbl="sibTrans2D1" presStyleIdx="6" presStyleCnt="8" custAng="10800000"/>
      <dgm:spPr/>
      <dgm:t>
        <a:bodyPr/>
        <a:lstStyle/>
        <a:p>
          <a:endParaRPr lang="es-MX"/>
        </a:p>
      </dgm:t>
    </dgm:pt>
    <dgm:pt modelId="{3416F124-5B0F-4831-A2DA-1C6D017AE782}" type="pres">
      <dgm:prSet presAssocID="{E2983978-BC1B-4730-8A05-E92906B1B09A}" presName="middleNode" presStyleCnt="0"/>
      <dgm:spPr/>
    </dgm:pt>
    <dgm:pt modelId="{D75103F3-717E-403A-AE0B-780433E55D1C}" type="pres">
      <dgm:prSet presAssocID="{E2983978-BC1B-4730-8A05-E92906B1B09A}" presName="padding" presStyleLbl="node1" presStyleIdx="6" presStyleCnt="9"/>
      <dgm:spPr/>
    </dgm:pt>
    <dgm:pt modelId="{276A965E-9BEB-40E5-8F15-11C587D58A46}" type="pres">
      <dgm:prSet presAssocID="{E2983978-BC1B-4730-8A05-E92906B1B09A}" presName="shap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EE20F69-88AD-4CB4-B07F-BC7ECD245CA9}" type="pres">
      <dgm:prSet presAssocID="{870F80D1-0474-45C3-AB6E-A11F4277412F}" presName="sibTrans" presStyleLbl="sibTrans2D1" presStyleIdx="7" presStyleCnt="8" custAng="10649175"/>
      <dgm:spPr/>
      <dgm:t>
        <a:bodyPr/>
        <a:lstStyle/>
        <a:p>
          <a:endParaRPr lang="es-MX"/>
        </a:p>
      </dgm:t>
    </dgm:pt>
    <dgm:pt modelId="{AD471DC3-961C-467C-8C63-84BDC1C4C23A}" type="pres">
      <dgm:prSet presAssocID="{0E92F6CD-C783-4A2A-A02B-EFB6171CE9F4}" presName="last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C2E63131-67B0-4A6C-9295-7FC080BFE37F}" srcId="{AEC2751F-36E6-497B-9631-A4F92E6B7957}" destId="{E2983978-BC1B-4730-8A05-E92906B1B09A}" srcOrd="7" destOrd="0" parTransId="{5E34AF4E-27D1-46FB-B181-8BA156D251B8}" sibTransId="{870F80D1-0474-45C3-AB6E-A11F4277412F}"/>
    <dgm:cxn modelId="{A32BEE10-1CA6-4A00-994A-46FCE62468CA}" type="presOf" srcId="{40F15305-F31A-4CE0-AE1D-B0073830D202}" destId="{570DB05B-1AF7-43C4-992A-8115BBBAE922}" srcOrd="0" destOrd="0" presId="urn:microsoft.com/office/officeart/2005/8/layout/bProcess2"/>
    <dgm:cxn modelId="{9E03418B-7927-4B51-8731-C2E441046B41}" type="presOf" srcId="{D285E87A-D28A-46A5-9B96-C20E763AE444}" destId="{C49A34C8-7A06-4987-B802-1D5F1C3DA6B0}" srcOrd="0" destOrd="0" presId="urn:microsoft.com/office/officeart/2005/8/layout/bProcess2"/>
    <dgm:cxn modelId="{F4FA4927-B0E6-4C86-BE88-B36FE7715CBB}" type="presOf" srcId="{911B1EDB-0444-45AA-8C68-3DE7A1CF72BB}" destId="{02777A1C-9B76-4D21-8197-8B8DF5C49688}" srcOrd="0" destOrd="0" presId="urn:microsoft.com/office/officeart/2005/8/layout/bProcess2"/>
    <dgm:cxn modelId="{0DAC2534-3375-4393-92D5-EFF8E3216512}" type="presOf" srcId="{0E92F6CD-C783-4A2A-A02B-EFB6171CE9F4}" destId="{AD471DC3-961C-467C-8C63-84BDC1C4C23A}" srcOrd="0" destOrd="0" presId="urn:microsoft.com/office/officeart/2005/8/layout/bProcess2"/>
    <dgm:cxn modelId="{D016367E-08B4-4B96-8776-53004BF4AC06}" type="presOf" srcId="{10BB6D65-E80B-4AEB-ACC7-5AFA9B17C182}" destId="{424DDA14-E99C-4FA2-87DD-6EF121C5521F}" srcOrd="0" destOrd="0" presId="urn:microsoft.com/office/officeart/2005/8/layout/bProcess2"/>
    <dgm:cxn modelId="{95D1D11C-34C6-4935-B4BD-0C373EFC61A1}" type="presOf" srcId="{5B36D3CA-CC2B-47B0-8EA1-4F2942966C12}" destId="{52A493B7-D1C6-43B4-99F9-08E75E00D6A7}" srcOrd="0" destOrd="0" presId="urn:microsoft.com/office/officeart/2005/8/layout/bProcess2"/>
    <dgm:cxn modelId="{76E2DCCA-7B5A-49D6-8F51-2E5769FCE2B4}" type="presOf" srcId="{870F80D1-0474-45C3-AB6E-A11F4277412F}" destId="{2EE20F69-88AD-4CB4-B07F-BC7ECD245CA9}" srcOrd="0" destOrd="0" presId="urn:microsoft.com/office/officeart/2005/8/layout/bProcess2"/>
    <dgm:cxn modelId="{1C84F78A-7098-4A54-8CD2-F7E8B916375F}" srcId="{AEC2751F-36E6-497B-9631-A4F92E6B7957}" destId="{40F15305-F31A-4CE0-AE1D-B0073830D202}" srcOrd="6" destOrd="0" parTransId="{CE8F10BE-E81D-4EC4-9C0C-994106FDC4DC}" sibTransId="{1EDCEC4C-9ACB-4870-968B-B25DC30C4B6A}"/>
    <dgm:cxn modelId="{7F9E6846-B219-45B9-A5E7-7D9E5D09A431}" type="presOf" srcId="{4809BB49-466B-4570-BBAD-D1B0E7452DC4}" destId="{E05621EB-47EC-488C-A3A3-58730A8F9589}" srcOrd="0" destOrd="0" presId="urn:microsoft.com/office/officeart/2005/8/layout/bProcess2"/>
    <dgm:cxn modelId="{AA8FC1D6-210E-4015-B1E4-F88036FFD7BB}" srcId="{AEC2751F-36E6-497B-9631-A4F92E6B7957}" destId="{0E92F6CD-C783-4A2A-A02B-EFB6171CE9F4}" srcOrd="8" destOrd="0" parTransId="{4D64CF9E-5DAC-4CF3-AE6E-3D98A63F4800}" sibTransId="{67518C7F-4C19-411E-9B76-973D9DCA9954}"/>
    <dgm:cxn modelId="{C3C84AB6-245D-48DB-B590-C1B86DC6EA31}" type="presOf" srcId="{2BE75D5F-C656-46C9-B273-07BF2D86E202}" destId="{F5BE4F90-7E5F-494B-BD88-E805DF5FB869}" srcOrd="0" destOrd="0" presId="urn:microsoft.com/office/officeart/2005/8/layout/bProcess2"/>
    <dgm:cxn modelId="{4C17C976-02C2-4175-B876-3EABF0FAAFD6}" type="presOf" srcId="{84D722F9-E905-4F75-97E2-8CCDC5E24019}" destId="{4197A8F5-492D-4883-8D43-1F82F9C1AC31}" srcOrd="0" destOrd="0" presId="urn:microsoft.com/office/officeart/2005/8/layout/bProcess2"/>
    <dgm:cxn modelId="{FBB95D11-5F15-4C55-90AC-4DB56791D2DD}" srcId="{AEC2751F-36E6-497B-9631-A4F92E6B7957}" destId="{5B36D3CA-CC2B-47B0-8EA1-4F2942966C12}" srcOrd="4" destOrd="0" parTransId="{725B5114-AA15-43BB-90AC-DB09DFD8BC8B}" sibTransId="{10BB6D65-E80B-4AEB-ACC7-5AFA9B17C182}"/>
    <dgm:cxn modelId="{E3C69F38-3BB8-495E-9123-F943752C89EB}" type="presOf" srcId="{1EDCEC4C-9ACB-4870-968B-B25DC30C4B6A}" destId="{153A4EDA-A429-4B21-8973-783878D77A59}" srcOrd="0" destOrd="0" presId="urn:microsoft.com/office/officeart/2005/8/layout/bProcess2"/>
    <dgm:cxn modelId="{063061E7-D693-4E8F-A451-7C94AA3B45DD}" type="presOf" srcId="{F8DEC7C5-8978-436C-A329-80B706006689}" destId="{B97C14E9-39A7-4EE4-8883-6593F972DFF2}" srcOrd="0" destOrd="0" presId="urn:microsoft.com/office/officeart/2005/8/layout/bProcess2"/>
    <dgm:cxn modelId="{134DF733-3CA1-4D96-AA30-572D731713E5}" srcId="{AEC2751F-36E6-497B-9631-A4F92E6B7957}" destId="{BA7CD40D-30C5-4D00-8C4B-42D4E35F65FD}" srcOrd="5" destOrd="0" parTransId="{F0B272D0-5E2E-4AAC-B5A5-3CBAFFA24335}" sibTransId="{404EC448-F584-456C-B5DC-AB1AC6C35296}"/>
    <dgm:cxn modelId="{00F51EDB-6B25-48D1-81A9-E05A05939F3B}" type="presOf" srcId="{B0A2FA63-0CFA-4FEA-B263-9DA8C26154C0}" destId="{A2C7213F-AEC3-48C4-9653-C2EEBD46D41C}" srcOrd="0" destOrd="0" presId="urn:microsoft.com/office/officeart/2005/8/layout/bProcess2"/>
    <dgm:cxn modelId="{F74354EB-49AA-4036-9633-5EF5D1967213}" type="presOf" srcId="{BA7CD40D-30C5-4D00-8C4B-42D4E35F65FD}" destId="{68187B43-A70B-4522-B97B-CC961DBAB53A}" srcOrd="0" destOrd="0" presId="urn:microsoft.com/office/officeart/2005/8/layout/bProcess2"/>
    <dgm:cxn modelId="{6C6EBFAC-D0CD-4807-90DC-E8F3621E2557}" srcId="{AEC2751F-36E6-497B-9631-A4F92E6B7957}" destId="{2BE75D5F-C656-46C9-B273-07BF2D86E202}" srcOrd="1" destOrd="0" parTransId="{42AD5A63-74AC-4C0C-9446-6C1FD03D219A}" sibTransId="{D285E87A-D28A-46A5-9B96-C20E763AE444}"/>
    <dgm:cxn modelId="{D5A989AC-AAD1-459E-95AA-56F457BC5CFC}" srcId="{AEC2751F-36E6-497B-9631-A4F92E6B7957}" destId="{4809BB49-466B-4570-BBAD-D1B0E7452DC4}" srcOrd="0" destOrd="0" parTransId="{5748DE6A-0CAD-4EF3-B383-5FDA75C04118}" sibTransId="{84D722F9-E905-4F75-97E2-8CCDC5E24019}"/>
    <dgm:cxn modelId="{D9449C9B-55AF-4AEA-93CA-6BC89EF14D72}" type="presOf" srcId="{404EC448-F584-456C-B5DC-AB1AC6C35296}" destId="{B959400A-410E-438B-8CDD-7EEEA7FB9221}" srcOrd="0" destOrd="0" presId="urn:microsoft.com/office/officeart/2005/8/layout/bProcess2"/>
    <dgm:cxn modelId="{ABF4DB71-BBB1-4E9D-B5A2-B3B8D2BD4A91}" srcId="{AEC2751F-36E6-497B-9631-A4F92E6B7957}" destId="{911B1EDB-0444-45AA-8C68-3DE7A1CF72BB}" srcOrd="2" destOrd="0" parTransId="{0AF4761A-47C3-4225-9586-AF02747C6CBA}" sibTransId="{402317B0-8E74-43E6-9F77-96A74A6C5ADE}"/>
    <dgm:cxn modelId="{D9E3B34A-A9F0-4718-97CA-9B36B2D182F6}" type="presOf" srcId="{E2983978-BC1B-4730-8A05-E92906B1B09A}" destId="{276A965E-9BEB-40E5-8F15-11C587D58A46}" srcOrd="0" destOrd="0" presId="urn:microsoft.com/office/officeart/2005/8/layout/bProcess2"/>
    <dgm:cxn modelId="{D5BDF6DA-AB5E-4FFD-9E31-C2B9EA3D4A91}" srcId="{AEC2751F-36E6-497B-9631-A4F92E6B7957}" destId="{F8DEC7C5-8978-436C-A329-80B706006689}" srcOrd="3" destOrd="0" parTransId="{2BB6B9D7-6D7D-44CD-AE7B-B3E5DBE6D7F6}" sibTransId="{B0A2FA63-0CFA-4FEA-B263-9DA8C26154C0}"/>
    <dgm:cxn modelId="{B25B0169-E142-4FD6-9DCB-D2D4F93DE646}" type="presOf" srcId="{402317B0-8E74-43E6-9F77-96A74A6C5ADE}" destId="{FB3919A1-1BB3-42F1-9FEE-C2ADE6FA8CFA}" srcOrd="0" destOrd="0" presId="urn:microsoft.com/office/officeart/2005/8/layout/bProcess2"/>
    <dgm:cxn modelId="{F9669F38-03F5-41E5-B676-1A7D20589F13}" type="presOf" srcId="{AEC2751F-36E6-497B-9631-A4F92E6B7957}" destId="{69928DB9-DA01-4B21-985A-198138A5FD68}" srcOrd="0" destOrd="0" presId="urn:microsoft.com/office/officeart/2005/8/layout/bProcess2"/>
    <dgm:cxn modelId="{5713F185-26D3-4809-8811-24A9AA60D527}" type="presParOf" srcId="{69928DB9-DA01-4B21-985A-198138A5FD68}" destId="{E05621EB-47EC-488C-A3A3-58730A8F9589}" srcOrd="0" destOrd="0" presId="urn:microsoft.com/office/officeart/2005/8/layout/bProcess2"/>
    <dgm:cxn modelId="{140D82CD-7BFF-4B5D-9C1D-752CEB4A6A84}" type="presParOf" srcId="{69928DB9-DA01-4B21-985A-198138A5FD68}" destId="{4197A8F5-492D-4883-8D43-1F82F9C1AC31}" srcOrd="1" destOrd="0" presId="urn:microsoft.com/office/officeart/2005/8/layout/bProcess2"/>
    <dgm:cxn modelId="{9CBA7D4B-E4F2-4880-98A3-B651366AE34E}" type="presParOf" srcId="{69928DB9-DA01-4B21-985A-198138A5FD68}" destId="{F99A3C48-EFA5-45CC-912B-06795ADBC222}" srcOrd="2" destOrd="0" presId="urn:microsoft.com/office/officeart/2005/8/layout/bProcess2"/>
    <dgm:cxn modelId="{BDD140B9-D360-4A33-93FD-D3168B271532}" type="presParOf" srcId="{F99A3C48-EFA5-45CC-912B-06795ADBC222}" destId="{3FD98D0B-CED8-461E-B594-48FE09C418F2}" srcOrd="0" destOrd="0" presId="urn:microsoft.com/office/officeart/2005/8/layout/bProcess2"/>
    <dgm:cxn modelId="{ACF5808F-B4D3-4081-9E86-308FCA3FB464}" type="presParOf" srcId="{F99A3C48-EFA5-45CC-912B-06795ADBC222}" destId="{F5BE4F90-7E5F-494B-BD88-E805DF5FB869}" srcOrd="1" destOrd="0" presId="urn:microsoft.com/office/officeart/2005/8/layout/bProcess2"/>
    <dgm:cxn modelId="{D918A760-7FD1-4601-8CFC-23A19638077C}" type="presParOf" srcId="{69928DB9-DA01-4B21-985A-198138A5FD68}" destId="{C49A34C8-7A06-4987-B802-1D5F1C3DA6B0}" srcOrd="3" destOrd="0" presId="urn:microsoft.com/office/officeart/2005/8/layout/bProcess2"/>
    <dgm:cxn modelId="{EE9E68E4-B753-4ECE-9929-5C78894DAD3F}" type="presParOf" srcId="{69928DB9-DA01-4B21-985A-198138A5FD68}" destId="{102EAF93-C7FF-431F-8F85-6A57F26BF6BA}" srcOrd="4" destOrd="0" presId="urn:microsoft.com/office/officeart/2005/8/layout/bProcess2"/>
    <dgm:cxn modelId="{283C85B3-2B06-4FAE-95F7-1216ECA7A45B}" type="presParOf" srcId="{102EAF93-C7FF-431F-8F85-6A57F26BF6BA}" destId="{F7F6209D-DC2E-4D05-84B1-1FA62725CF23}" srcOrd="0" destOrd="0" presId="urn:microsoft.com/office/officeart/2005/8/layout/bProcess2"/>
    <dgm:cxn modelId="{2BB9D89E-81A8-4981-9D76-E9B16B75F44E}" type="presParOf" srcId="{102EAF93-C7FF-431F-8F85-6A57F26BF6BA}" destId="{02777A1C-9B76-4D21-8197-8B8DF5C49688}" srcOrd="1" destOrd="0" presId="urn:microsoft.com/office/officeart/2005/8/layout/bProcess2"/>
    <dgm:cxn modelId="{B17DB2B2-1814-4A44-8D0E-675B1CA70664}" type="presParOf" srcId="{69928DB9-DA01-4B21-985A-198138A5FD68}" destId="{FB3919A1-1BB3-42F1-9FEE-C2ADE6FA8CFA}" srcOrd="5" destOrd="0" presId="urn:microsoft.com/office/officeart/2005/8/layout/bProcess2"/>
    <dgm:cxn modelId="{DE67F057-9623-4F04-9EDB-6F2015F99C98}" type="presParOf" srcId="{69928DB9-DA01-4B21-985A-198138A5FD68}" destId="{D0C04DE7-8E40-4E65-B79A-D0C2D9BFF7B5}" srcOrd="6" destOrd="0" presId="urn:microsoft.com/office/officeart/2005/8/layout/bProcess2"/>
    <dgm:cxn modelId="{01B9C02F-A6D2-48A5-B559-EBCE7F7BA1BE}" type="presParOf" srcId="{D0C04DE7-8E40-4E65-B79A-D0C2D9BFF7B5}" destId="{AA32FA10-0ED2-4AE7-B278-40DFB6583956}" srcOrd="0" destOrd="0" presId="urn:microsoft.com/office/officeart/2005/8/layout/bProcess2"/>
    <dgm:cxn modelId="{77A93FF8-AB82-4ECE-95D7-4DBD4E18E39B}" type="presParOf" srcId="{D0C04DE7-8E40-4E65-B79A-D0C2D9BFF7B5}" destId="{B97C14E9-39A7-4EE4-8883-6593F972DFF2}" srcOrd="1" destOrd="0" presId="urn:microsoft.com/office/officeart/2005/8/layout/bProcess2"/>
    <dgm:cxn modelId="{4929B48B-CB7A-4287-A058-699F4DAD0678}" type="presParOf" srcId="{69928DB9-DA01-4B21-985A-198138A5FD68}" destId="{A2C7213F-AEC3-48C4-9653-C2EEBD46D41C}" srcOrd="7" destOrd="0" presId="urn:microsoft.com/office/officeart/2005/8/layout/bProcess2"/>
    <dgm:cxn modelId="{BDAAC093-5392-45F4-AAE5-AB7D11D16B31}" type="presParOf" srcId="{69928DB9-DA01-4B21-985A-198138A5FD68}" destId="{3122FC1C-4557-4144-85DC-C5CA389A7335}" srcOrd="8" destOrd="0" presId="urn:microsoft.com/office/officeart/2005/8/layout/bProcess2"/>
    <dgm:cxn modelId="{B06E0466-49B1-439E-8FF8-631B0DC91ABE}" type="presParOf" srcId="{3122FC1C-4557-4144-85DC-C5CA389A7335}" destId="{57978C64-4FE7-4E4E-AE54-9BB2CC8C1E45}" srcOrd="0" destOrd="0" presId="urn:microsoft.com/office/officeart/2005/8/layout/bProcess2"/>
    <dgm:cxn modelId="{F8E6ABE8-6437-48F4-9349-51138259A60C}" type="presParOf" srcId="{3122FC1C-4557-4144-85DC-C5CA389A7335}" destId="{52A493B7-D1C6-43B4-99F9-08E75E00D6A7}" srcOrd="1" destOrd="0" presId="urn:microsoft.com/office/officeart/2005/8/layout/bProcess2"/>
    <dgm:cxn modelId="{F521EA15-D372-4C68-8339-949BCF173CAE}" type="presParOf" srcId="{69928DB9-DA01-4B21-985A-198138A5FD68}" destId="{424DDA14-E99C-4FA2-87DD-6EF121C5521F}" srcOrd="9" destOrd="0" presId="urn:microsoft.com/office/officeart/2005/8/layout/bProcess2"/>
    <dgm:cxn modelId="{19D69E9F-F04E-4C23-AB20-D6CAF1F750F1}" type="presParOf" srcId="{69928DB9-DA01-4B21-985A-198138A5FD68}" destId="{11AC4309-30FE-4472-B194-A093B273E713}" srcOrd="10" destOrd="0" presId="urn:microsoft.com/office/officeart/2005/8/layout/bProcess2"/>
    <dgm:cxn modelId="{BB515B5F-A2D3-4260-874B-C89DE0D081C6}" type="presParOf" srcId="{11AC4309-30FE-4472-B194-A093B273E713}" destId="{BC0F5F79-9979-4FE9-8EA4-86C24C0AD33B}" srcOrd="0" destOrd="0" presId="urn:microsoft.com/office/officeart/2005/8/layout/bProcess2"/>
    <dgm:cxn modelId="{1F77EC26-6EF0-4E2D-8A88-A288711A2F41}" type="presParOf" srcId="{11AC4309-30FE-4472-B194-A093B273E713}" destId="{68187B43-A70B-4522-B97B-CC961DBAB53A}" srcOrd="1" destOrd="0" presId="urn:microsoft.com/office/officeart/2005/8/layout/bProcess2"/>
    <dgm:cxn modelId="{4D5F2E15-076F-490F-A542-7947B2BC403B}" type="presParOf" srcId="{69928DB9-DA01-4B21-985A-198138A5FD68}" destId="{B959400A-410E-438B-8CDD-7EEEA7FB9221}" srcOrd="11" destOrd="0" presId="urn:microsoft.com/office/officeart/2005/8/layout/bProcess2"/>
    <dgm:cxn modelId="{256D23E9-1CCF-4BB1-9D7E-0CCAFB58F6A9}" type="presParOf" srcId="{69928DB9-DA01-4B21-985A-198138A5FD68}" destId="{7E5EB8A9-9EC9-4E47-83DE-A71E9FE513BD}" srcOrd="12" destOrd="0" presId="urn:microsoft.com/office/officeart/2005/8/layout/bProcess2"/>
    <dgm:cxn modelId="{3C02EDE9-2758-45C8-95DD-D931DEDA1B70}" type="presParOf" srcId="{7E5EB8A9-9EC9-4E47-83DE-A71E9FE513BD}" destId="{DA9459F8-9B6E-4825-916C-557CABC7CB99}" srcOrd="0" destOrd="0" presId="urn:microsoft.com/office/officeart/2005/8/layout/bProcess2"/>
    <dgm:cxn modelId="{5D8759F9-24BC-42DE-A3C6-C823FF483B5E}" type="presParOf" srcId="{7E5EB8A9-9EC9-4E47-83DE-A71E9FE513BD}" destId="{570DB05B-1AF7-43C4-992A-8115BBBAE922}" srcOrd="1" destOrd="0" presId="urn:microsoft.com/office/officeart/2005/8/layout/bProcess2"/>
    <dgm:cxn modelId="{529AD53C-C3D2-4A4D-8056-FF59594146EC}" type="presParOf" srcId="{69928DB9-DA01-4B21-985A-198138A5FD68}" destId="{153A4EDA-A429-4B21-8973-783878D77A59}" srcOrd="13" destOrd="0" presId="urn:microsoft.com/office/officeart/2005/8/layout/bProcess2"/>
    <dgm:cxn modelId="{BA0E9BBC-D1EB-4D91-9B7E-B5A3D0F62404}" type="presParOf" srcId="{69928DB9-DA01-4B21-985A-198138A5FD68}" destId="{3416F124-5B0F-4831-A2DA-1C6D017AE782}" srcOrd="14" destOrd="0" presId="urn:microsoft.com/office/officeart/2005/8/layout/bProcess2"/>
    <dgm:cxn modelId="{290947B8-BA75-404D-82E3-6A09F41968FF}" type="presParOf" srcId="{3416F124-5B0F-4831-A2DA-1C6D017AE782}" destId="{D75103F3-717E-403A-AE0B-780433E55D1C}" srcOrd="0" destOrd="0" presId="urn:microsoft.com/office/officeart/2005/8/layout/bProcess2"/>
    <dgm:cxn modelId="{14FD6226-1157-4FDA-8F9E-79CA503445CB}" type="presParOf" srcId="{3416F124-5B0F-4831-A2DA-1C6D017AE782}" destId="{276A965E-9BEB-40E5-8F15-11C587D58A46}" srcOrd="1" destOrd="0" presId="urn:microsoft.com/office/officeart/2005/8/layout/bProcess2"/>
    <dgm:cxn modelId="{DB3FADE5-9099-4DD8-8ECD-9085274CBDE5}" type="presParOf" srcId="{69928DB9-DA01-4B21-985A-198138A5FD68}" destId="{2EE20F69-88AD-4CB4-B07F-BC7ECD245CA9}" srcOrd="15" destOrd="0" presId="urn:microsoft.com/office/officeart/2005/8/layout/bProcess2"/>
    <dgm:cxn modelId="{F85E5B2B-1ECE-4432-8182-572457F82FD7}" type="presParOf" srcId="{69928DB9-DA01-4B21-985A-198138A5FD68}" destId="{AD471DC3-961C-467C-8C63-84BDC1C4C23A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E3B745-6CBC-4064-AAED-3C5804A1798E}" type="doc">
      <dgm:prSet loTypeId="urn:microsoft.com/office/officeart/2005/8/layout/orgChart1" loCatId="hierarchy" qsTypeId="urn:microsoft.com/office/officeart/2005/8/quickstyle/3d2" qsCatId="3D" csTypeId="urn:microsoft.com/office/officeart/2005/8/colors/accent3_3" csCatId="accent3" phldr="1"/>
      <dgm:spPr/>
      <dgm:t>
        <a:bodyPr/>
        <a:lstStyle/>
        <a:p>
          <a:endParaRPr lang="es-MX"/>
        </a:p>
      </dgm:t>
    </dgm:pt>
    <dgm:pt modelId="{024F29AC-5DD9-44FA-AB6F-C22E45EE4A57}">
      <dgm:prSet phldrT="[Texto]" custT="1"/>
      <dgm:spPr/>
      <dgm:t>
        <a:bodyPr/>
        <a:lstStyle/>
        <a:p>
          <a:r>
            <a:rPr lang="es-MX" sz="1800" b="1" dirty="0" smtClean="0">
              <a:solidFill>
                <a:schemeClr val="tx1"/>
              </a:solidFill>
            </a:rPr>
            <a:t>Gobierno</a:t>
          </a:r>
          <a:endParaRPr lang="es-MX" sz="1800" b="1" dirty="0">
            <a:solidFill>
              <a:schemeClr val="tx1"/>
            </a:solidFill>
          </a:endParaRPr>
        </a:p>
      </dgm:t>
    </dgm:pt>
    <dgm:pt modelId="{D6D8583F-431C-463D-8C63-94824CBB450F}" type="parTrans" cxnId="{7951C2F8-649A-47A6-AC43-FFA009807223}">
      <dgm:prSet/>
      <dgm:spPr/>
      <dgm:t>
        <a:bodyPr/>
        <a:lstStyle/>
        <a:p>
          <a:endParaRPr lang="es-MX"/>
        </a:p>
      </dgm:t>
    </dgm:pt>
    <dgm:pt modelId="{C57901E3-840A-47FD-99FA-7ACD20824EFE}" type="sibTrans" cxnId="{7951C2F8-649A-47A6-AC43-FFA009807223}">
      <dgm:prSet/>
      <dgm:spPr/>
      <dgm:t>
        <a:bodyPr/>
        <a:lstStyle/>
        <a:p>
          <a:endParaRPr lang="es-MX"/>
        </a:p>
      </dgm:t>
    </dgm:pt>
    <dgm:pt modelId="{A4EFBD41-F151-4DA0-A61E-8C4B43C403C3}" type="asst">
      <dgm:prSet phldrT="[Texto]" custT="1"/>
      <dgm:spPr/>
      <dgm:t>
        <a:bodyPr/>
        <a:lstStyle/>
        <a:p>
          <a:r>
            <a:rPr lang="es-MX" sz="1800" b="1" dirty="0" smtClean="0">
              <a:solidFill>
                <a:schemeClr val="tx1"/>
              </a:solidFill>
            </a:rPr>
            <a:t>COBIT</a:t>
          </a:r>
          <a:endParaRPr lang="es-MX" sz="1800" b="1" dirty="0">
            <a:solidFill>
              <a:schemeClr val="tx1"/>
            </a:solidFill>
          </a:endParaRPr>
        </a:p>
      </dgm:t>
    </dgm:pt>
    <dgm:pt modelId="{48EEAE63-17E5-475D-8187-5D4E77A2999F}" type="parTrans" cxnId="{5FD0B432-01A3-48E5-A5A9-3DFA4009B44E}">
      <dgm:prSet/>
      <dgm:spPr/>
      <dgm:t>
        <a:bodyPr/>
        <a:lstStyle/>
        <a:p>
          <a:endParaRPr lang="es-MX"/>
        </a:p>
      </dgm:t>
    </dgm:pt>
    <dgm:pt modelId="{074F534B-6A8E-4C79-AEC8-605258845AF9}" type="sibTrans" cxnId="{5FD0B432-01A3-48E5-A5A9-3DFA4009B44E}">
      <dgm:prSet/>
      <dgm:spPr/>
      <dgm:t>
        <a:bodyPr/>
        <a:lstStyle/>
        <a:p>
          <a:endParaRPr lang="es-MX"/>
        </a:p>
      </dgm:t>
    </dgm:pt>
    <dgm:pt modelId="{0A0A7DC5-A3B5-4DD1-8A0D-2F584F3EEDF2}">
      <dgm:prSet phldrT="[Texto]" custT="1"/>
      <dgm:spPr/>
      <dgm:t>
        <a:bodyPr/>
        <a:lstStyle/>
        <a:p>
          <a:r>
            <a:rPr lang="es-MX" sz="1600" b="1" dirty="0" smtClean="0">
              <a:solidFill>
                <a:schemeClr val="tx1"/>
              </a:solidFill>
              <a:latin typeface="Bookman Old Style" panose="02050604050505020204" pitchFamily="18" charset="0"/>
            </a:rPr>
            <a:t>Marcos de trabajo o </a:t>
          </a:r>
          <a:r>
            <a:rPr lang="es-MX" sz="1600" dirty="0" smtClean="0">
              <a:solidFill>
                <a:schemeClr val="tx1"/>
              </a:solidFill>
              <a:latin typeface="Bookman Old Style" panose="02050604050505020204" pitchFamily="18" charset="0"/>
            </a:rPr>
            <a:t>Marcos de referencia son los instrumentos para comunicar las reglas, en apoyo a las metas de gobierno y los valores de la empresa.</a:t>
          </a:r>
          <a:endParaRPr lang="es-MX" sz="1600" dirty="0">
            <a:solidFill>
              <a:schemeClr val="tx1"/>
            </a:solidFill>
          </a:endParaRPr>
        </a:p>
      </dgm:t>
    </dgm:pt>
    <dgm:pt modelId="{A2F3C630-6379-4006-AB9B-3C163D6BBA68}" type="parTrans" cxnId="{F1F94900-6E9F-4659-A50C-81C4C17B58E9}">
      <dgm:prSet/>
      <dgm:spPr/>
      <dgm:t>
        <a:bodyPr/>
        <a:lstStyle/>
        <a:p>
          <a:endParaRPr lang="es-MX"/>
        </a:p>
      </dgm:t>
    </dgm:pt>
    <dgm:pt modelId="{73790C65-25E3-4958-8C69-11E93C0F9591}" type="sibTrans" cxnId="{F1F94900-6E9F-4659-A50C-81C4C17B58E9}">
      <dgm:prSet/>
      <dgm:spPr/>
      <dgm:t>
        <a:bodyPr/>
        <a:lstStyle/>
        <a:p>
          <a:endParaRPr lang="es-MX"/>
        </a:p>
      </dgm:t>
    </dgm:pt>
    <dgm:pt modelId="{A2E7E889-81BA-475D-AE3D-E28A01249F4F}">
      <dgm:prSet phldrT="[Texto]" custT="1"/>
      <dgm:spPr/>
      <dgm:t>
        <a:bodyPr/>
        <a:lstStyle/>
        <a:p>
          <a:r>
            <a:rPr lang="es-MX" sz="1800" b="1" dirty="0" smtClean="0">
              <a:solidFill>
                <a:schemeClr val="tx1"/>
              </a:solidFill>
            </a:rPr>
            <a:t>ITIL</a:t>
          </a:r>
          <a:r>
            <a:rPr lang="es-MX" sz="1100" b="1" dirty="0" smtClean="0"/>
            <a:t> </a:t>
          </a:r>
          <a:endParaRPr lang="es-MX" sz="1100" b="1" dirty="0"/>
        </a:p>
      </dgm:t>
    </dgm:pt>
    <dgm:pt modelId="{C95BF05C-EA2C-4EED-8E70-17ADB160EBAD}" type="parTrans" cxnId="{E9B3F1CA-7FBB-40D5-83EF-01AF6B3F48B5}">
      <dgm:prSet/>
      <dgm:spPr/>
      <dgm:t>
        <a:bodyPr/>
        <a:lstStyle/>
        <a:p>
          <a:endParaRPr lang="es-MX"/>
        </a:p>
      </dgm:t>
    </dgm:pt>
    <dgm:pt modelId="{2B5E491C-EA2B-45E2-AF37-B06FA1DC9222}" type="sibTrans" cxnId="{E9B3F1CA-7FBB-40D5-83EF-01AF6B3F48B5}">
      <dgm:prSet/>
      <dgm:spPr/>
      <dgm:t>
        <a:bodyPr/>
        <a:lstStyle/>
        <a:p>
          <a:endParaRPr lang="es-MX"/>
        </a:p>
      </dgm:t>
    </dgm:pt>
    <dgm:pt modelId="{245DAB5D-FB86-4C9A-9F91-76F54EEFA84A}">
      <dgm:prSet phldrT="[Texto]"/>
      <dgm:spPr/>
      <dgm:t>
        <a:bodyPr/>
        <a:lstStyle/>
        <a:p>
          <a:r>
            <a:rPr lang="es-MX" b="1" dirty="0" smtClean="0">
              <a:solidFill>
                <a:schemeClr val="tx1"/>
              </a:solidFill>
              <a:latin typeface="Bookman Old Style" panose="02050604050505020204" pitchFamily="18" charset="0"/>
            </a:rPr>
            <a:t>Los principios y las políticas </a:t>
          </a:r>
          <a:r>
            <a:rPr lang="es-MX" dirty="0" smtClean="0">
              <a:solidFill>
                <a:schemeClr val="tx1"/>
              </a:solidFill>
              <a:latin typeface="Bookman Old Style" panose="02050604050505020204" pitchFamily="18" charset="0"/>
            </a:rPr>
            <a:t>se refieren a los mecanismos de comunicación disponibles para trasmitir la dirección e instrucciones de los cuerpos de gobierno y de dirección. </a:t>
          </a:r>
          <a:endParaRPr lang="es-MX" dirty="0">
            <a:solidFill>
              <a:schemeClr val="tx1"/>
            </a:solidFill>
          </a:endParaRPr>
        </a:p>
      </dgm:t>
    </dgm:pt>
    <dgm:pt modelId="{44404509-3633-4730-A649-D9996EAD703F}" type="parTrans" cxnId="{5EA01692-296E-4B26-A870-D13000A3F6A3}">
      <dgm:prSet/>
      <dgm:spPr/>
      <dgm:t>
        <a:bodyPr/>
        <a:lstStyle/>
        <a:p>
          <a:endParaRPr lang="es-MX"/>
        </a:p>
      </dgm:t>
    </dgm:pt>
    <dgm:pt modelId="{88B0805F-8FDE-4A0A-B64F-1A09B178AB0E}" type="sibTrans" cxnId="{5EA01692-296E-4B26-A870-D13000A3F6A3}">
      <dgm:prSet/>
      <dgm:spPr/>
      <dgm:t>
        <a:bodyPr/>
        <a:lstStyle/>
        <a:p>
          <a:endParaRPr lang="es-MX"/>
        </a:p>
      </dgm:t>
    </dgm:pt>
    <dgm:pt modelId="{A69DB208-4783-48EB-BF9C-758A33BCE3B0}" type="pres">
      <dgm:prSet presAssocID="{23E3B745-6CBC-4064-AAED-3C5804A179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1586C24E-535C-4DD6-AE2D-5C9738A3284F}" type="pres">
      <dgm:prSet presAssocID="{024F29AC-5DD9-44FA-AB6F-C22E45EE4A57}" presName="hierRoot1" presStyleCnt="0">
        <dgm:presLayoutVars>
          <dgm:hierBranch val="init"/>
        </dgm:presLayoutVars>
      </dgm:prSet>
      <dgm:spPr/>
    </dgm:pt>
    <dgm:pt modelId="{F0DAD86A-DCBC-426B-A938-BB3B22F65157}" type="pres">
      <dgm:prSet presAssocID="{024F29AC-5DD9-44FA-AB6F-C22E45EE4A57}" presName="rootComposite1" presStyleCnt="0"/>
      <dgm:spPr/>
    </dgm:pt>
    <dgm:pt modelId="{D01B9000-B593-45DC-8057-92ACC548A33D}" type="pres">
      <dgm:prSet presAssocID="{024F29AC-5DD9-44FA-AB6F-C22E45EE4A57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34E42EF-E4C3-4DD8-90A1-9F3CAE556FEA}" type="pres">
      <dgm:prSet presAssocID="{024F29AC-5DD9-44FA-AB6F-C22E45EE4A57}" presName="rootConnector1" presStyleLbl="node1" presStyleIdx="0" presStyleCnt="0"/>
      <dgm:spPr/>
      <dgm:t>
        <a:bodyPr/>
        <a:lstStyle/>
        <a:p>
          <a:endParaRPr lang="es-MX"/>
        </a:p>
      </dgm:t>
    </dgm:pt>
    <dgm:pt modelId="{5ADABEFE-C0C4-4A29-9CFB-475A1A35BAD3}" type="pres">
      <dgm:prSet presAssocID="{024F29AC-5DD9-44FA-AB6F-C22E45EE4A57}" presName="hierChild2" presStyleCnt="0"/>
      <dgm:spPr/>
    </dgm:pt>
    <dgm:pt modelId="{520C3F75-30B2-408E-9408-FC3D2F45F95E}" type="pres">
      <dgm:prSet presAssocID="{A2F3C630-6379-4006-AB9B-3C163D6BBA68}" presName="Name37" presStyleLbl="parChTrans1D2" presStyleIdx="0" presStyleCnt="3"/>
      <dgm:spPr/>
      <dgm:t>
        <a:bodyPr/>
        <a:lstStyle/>
        <a:p>
          <a:endParaRPr lang="es-MX"/>
        </a:p>
      </dgm:t>
    </dgm:pt>
    <dgm:pt modelId="{321A4678-EF3A-4FE9-BE15-EEB531CD48C1}" type="pres">
      <dgm:prSet presAssocID="{0A0A7DC5-A3B5-4DD1-8A0D-2F584F3EEDF2}" presName="hierRoot2" presStyleCnt="0">
        <dgm:presLayoutVars>
          <dgm:hierBranch val="init"/>
        </dgm:presLayoutVars>
      </dgm:prSet>
      <dgm:spPr/>
    </dgm:pt>
    <dgm:pt modelId="{0EB2F709-9C46-426D-8D25-7DDC2169BF03}" type="pres">
      <dgm:prSet presAssocID="{0A0A7DC5-A3B5-4DD1-8A0D-2F584F3EEDF2}" presName="rootComposite" presStyleCnt="0"/>
      <dgm:spPr/>
    </dgm:pt>
    <dgm:pt modelId="{F5F53EF0-5DC9-4BD2-8395-9D36E73666F0}" type="pres">
      <dgm:prSet presAssocID="{0A0A7DC5-A3B5-4DD1-8A0D-2F584F3EEDF2}" presName="rootText" presStyleLbl="node2" presStyleIdx="0" presStyleCnt="2" custScaleX="235631" custLinFactNeighborX="58371" custLinFactNeighborY="-28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2792AC6-06FB-4C1E-A8C0-803CB69D77C1}" type="pres">
      <dgm:prSet presAssocID="{0A0A7DC5-A3B5-4DD1-8A0D-2F584F3EEDF2}" presName="rootConnector" presStyleLbl="node2" presStyleIdx="0" presStyleCnt="2"/>
      <dgm:spPr/>
      <dgm:t>
        <a:bodyPr/>
        <a:lstStyle/>
        <a:p>
          <a:endParaRPr lang="es-MX"/>
        </a:p>
      </dgm:t>
    </dgm:pt>
    <dgm:pt modelId="{868FF109-41CB-470F-95A3-AF5839A65713}" type="pres">
      <dgm:prSet presAssocID="{0A0A7DC5-A3B5-4DD1-8A0D-2F584F3EEDF2}" presName="hierChild4" presStyleCnt="0"/>
      <dgm:spPr/>
    </dgm:pt>
    <dgm:pt modelId="{4F8FD4A9-4066-48BC-B25D-B48950A5771C}" type="pres">
      <dgm:prSet presAssocID="{0A0A7DC5-A3B5-4DD1-8A0D-2F584F3EEDF2}" presName="hierChild5" presStyleCnt="0"/>
      <dgm:spPr/>
    </dgm:pt>
    <dgm:pt modelId="{55ED544F-8CA7-4BBB-975D-75A5E431BCE6}" type="pres">
      <dgm:prSet presAssocID="{C95BF05C-EA2C-4EED-8E70-17ADB160EBAD}" presName="Name37" presStyleLbl="parChTrans1D2" presStyleIdx="1" presStyleCnt="3"/>
      <dgm:spPr/>
      <dgm:t>
        <a:bodyPr/>
        <a:lstStyle/>
        <a:p>
          <a:endParaRPr lang="es-MX"/>
        </a:p>
      </dgm:t>
    </dgm:pt>
    <dgm:pt modelId="{8420FD66-68CE-447A-9202-F36B71CE03AF}" type="pres">
      <dgm:prSet presAssocID="{A2E7E889-81BA-475D-AE3D-E28A01249F4F}" presName="hierRoot2" presStyleCnt="0">
        <dgm:presLayoutVars>
          <dgm:hierBranch val="init"/>
        </dgm:presLayoutVars>
      </dgm:prSet>
      <dgm:spPr/>
    </dgm:pt>
    <dgm:pt modelId="{7A7AD897-C207-40E8-9111-409688268D61}" type="pres">
      <dgm:prSet presAssocID="{A2E7E889-81BA-475D-AE3D-E28A01249F4F}" presName="rootComposite" presStyleCnt="0"/>
      <dgm:spPr/>
    </dgm:pt>
    <dgm:pt modelId="{7BAE4BAE-5232-4DD5-9633-9D121044E9A3}" type="pres">
      <dgm:prSet presAssocID="{A2E7E889-81BA-475D-AE3D-E28A01249F4F}" presName="rootText" presStyleLbl="node2" presStyleIdx="1" presStyleCnt="2" custScaleX="98625" custLinFactNeighborX="71426" custLinFactNeighborY="-239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1EE70F7-75B7-48C2-9848-6BF1646162D0}" type="pres">
      <dgm:prSet presAssocID="{A2E7E889-81BA-475D-AE3D-E28A01249F4F}" presName="rootConnector" presStyleLbl="node2" presStyleIdx="1" presStyleCnt="2"/>
      <dgm:spPr/>
      <dgm:t>
        <a:bodyPr/>
        <a:lstStyle/>
        <a:p>
          <a:endParaRPr lang="es-MX"/>
        </a:p>
      </dgm:t>
    </dgm:pt>
    <dgm:pt modelId="{3FBC9109-58F1-47F7-B1E8-AE0DECEB6870}" type="pres">
      <dgm:prSet presAssocID="{A2E7E889-81BA-475D-AE3D-E28A01249F4F}" presName="hierChild4" presStyleCnt="0"/>
      <dgm:spPr/>
    </dgm:pt>
    <dgm:pt modelId="{028D429D-86B2-4339-9860-EEDF35EC918C}" type="pres">
      <dgm:prSet presAssocID="{A2E7E889-81BA-475D-AE3D-E28A01249F4F}" presName="hierChild5" presStyleCnt="0"/>
      <dgm:spPr/>
    </dgm:pt>
    <dgm:pt modelId="{2E18B8AF-AAD4-43A2-B3F6-808EF904ECAD}" type="pres">
      <dgm:prSet presAssocID="{024F29AC-5DD9-44FA-AB6F-C22E45EE4A57}" presName="hierChild3" presStyleCnt="0"/>
      <dgm:spPr/>
    </dgm:pt>
    <dgm:pt modelId="{5BF87396-B318-432E-BC25-D76215370DE5}" type="pres">
      <dgm:prSet presAssocID="{48EEAE63-17E5-475D-8187-5D4E77A2999F}" presName="Name111" presStyleLbl="parChTrans1D2" presStyleIdx="2" presStyleCnt="3"/>
      <dgm:spPr/>
      <dgm:t>
        <a:bodyPr/>
        <a:lstStyle/>
        <a:p>
          <a:endParaRPr lang="es-MX"/>
        </a:p>
      </dgm:t>
    </dgm:pt>
    <dgm:pt modelId="{B6F7D222-64FF-447D-9EA4-A88DFB32332D}" type="pres">
      <dgm:prSet presAssocID="{A4EFBD41-F151-4DA0-A61E-8C4B43C403C3}" presName="hierRoot3" presStyleCnt="0">
        <dgm:presLayoutVars>
          <dgm:hierBranch val="init"/>
        </dgm:presLayoutVars>
      </dgm:prSet>
      <dgm:spPr/>
    </dgm:pt>
    <dgm:pt modelId="{F10D837C-2309-4603-BC6D-FD1EF29412EA}" type="pres">
      <dgm:prSet presAssocID="{A4EFBD41-F151-4DA0-A61E-8C4B43C403C3}" presName="rootComposite3" presStyleCnt="0"/>
      <dgm:spPr/>
    </dgm:pt>
    <dgm:pt modelId="{8B3E771C-8C8F-4F5E-A924-B94302C79C09}" type="pres">
      <dgm:prSet presAssocID="{A4EFBD41-F151-4DA0-A61E-8C4B43C403C3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C3727C4-6511-47C5-B012-24E358DED03C}" type="pres">
      <dgm:prSet presAssocID="{A4EFBD41-F151-4DA0-A61E-8C4B43C403C3}" presName="rootConnector3" presStyleLbl="asst1" presStyleIdx="0" presStyleCnt="1"/>
      <dgm:spPr/>
      <dgm:t>
        <a:bodyPr/>
        <a:lstStyle/>
        <a:p>
          <a:endParaRPr lang="es-MX"/>
        </a:p>
      </dgm:t>
    </dgm:pt>
    <dgm:pt modelId="{6C47C7AB-4CD3-45BE-91BE-EB4FF590877A}" type="pres">
      <dgm:prSet presAssocID="{A4EFBD41-F151-4DA0-A61E-8C4B43C403C3}" presName="hierChild6" presStyleCnt="0"/>
      <dgm:spPr/>
    </dgm:pt>
    <dgm:pt modelId="{3C5BE007-56B1-4CB5-AEEC-7208E2437225}" type="pres">
      <dgm:prSet presAssocID="{A4EFBD41-F151-4DA0-A61E-8C4B43C403C3}" presName="hierChild7" presStyleCnt="0"/>
      <dgm:spPr/>
    </dgm:pt>
    <dgm:pt modelId="{8CBD25FE-AA25-4E20-BEA5-CDA4F159A655}" type="pres">
      <dgm:prSet presAssocID="{245DAB5D-FB86-4C9A-9F91-76F54EEFA84A}" presName="hierRoot1" presStyleCnt="0">
        <dgm:presLayoutVars>
          <dgm:hierBranch val="init"/>
        </dgm:presLayoutVars>
      </dgm:prSet>
      <dgm:spPr/>
    </dgm:pt>
    <dgm:pt modelId="{699ECE7B-C727-4CF8-A587-CAF045F8D953}" type="pres">
      <dgm:prSet presAssocID="{245DAB5D-FB86-4C9A-9F91-76F54EEFA84A}" presName="rootComposite1" presStyleCnt="0"/>
      <dgm:spPr/>
    </dgm:pt>
    <dgm:pt modelId="{86D01049-E43B-41F3-9759-64F9F6E6D740}" type="pres">
      <dgm:prSet presAssocID="{245DAB5D-FB86-4C9A-9F91-76F54EEFA84A}" presName="rootText1" presStyleLbl="node0" presStyleIdx="1" presStyleCnt="2" custScaleX="15630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784D737F-7151-4EB9-8DC7-5142163201CB}" type="pres">
      <dgm:prSet presAssocID="{245DAB5D-FB86-4C9A-9F91-76F54EEFA84A}" presName="rootConnector1" presStyleLbl="node1" presStyleIdx="0" presStyleCnt="0"/>
      <dgm:spPr/>
      <dgm:t>
        <a:bodyPr/>
        <a:lstStyle/>
        <a:p>
          <a:endParaRPr lang="es-MX"/>
        </a:p>
      </dgm:t>
    </dgm:pt>
    <dgm:pt modelId="{4EF5132D-F3E6-4A3B-882F-85DF9EAF8BF2}" type="pres">
      <dgm:prSet presAssocID="{245DAB5D-FB86-4C9A-9F91-76F54EEFA84A}" presName="hierChild2" presStyleCnt="0"/>
      <dgm:spPr/>
    </dgm:pt>
    <dgm:pt modelId="{145916AE-9C0E-4C47-83C4-EAC46F64AE59}" type="pres">
      <dgm:prSet presAssocID="{245DAB5D-FB86-4C9A-9F91-76F54EEFA84A}" presName="hierChild3" presStyleCnt="0"/>
      <dgm:spPr/>
    </dgm:pt>
  </dgm:ptLst>
  <dgm:cxnLst>
    <dgm:cxn modelId="{60818FB6-C327-4E0C-A0C6-09F4C8369E4F}" type="presOf" srcId="{245DAB5D-FB86-4C9A-9F91-76F54EEFA84A}" destId="{784D737F-7151-4EB9-8DC7-5142163201CB}" srcOrd="1" destOrd="0" presId="urn:microsoft.com/office/officeart/2005/8/layout/orgChart1"/>
    <dgm:cxn modelId="{E6D5833F-117F-477D-8C03-818056715426}" type="presOf" srcId="{C95BF05C-EA2C-4EED-8E70-17ADB160EBAD}" destId="{55ED544F-8CA7-4BBB-975D-75A5E431BCE6}" srcOrd="0" destOrd="0" presId="urn:microsoft.com/office/officeart/2005/8/layout/orgChart1"/>
    <dgm:cxn modelId="{5FD0B432-01A3-48E5-A5A9-3DFA4009B44E}" srcId="{024F29AC-5DD9-44FA-AB6F-C22E45EE4A57}" destId="{A4EFBD41-F151-4DA0-A61E-8C4B43C403C3}" srcOrd="0" destOrd="0" parTransId="{48EEAE63-17E5-475D-8187-5D4E77A2999F}" sibTransId="{074F534B-6A8E-4C79-AEC8-605258845AF9}"/>
    <dgm:cxn modelId="{0FC1E92B-292D-4C0D-BE99-3E07EE96506E}" type="presOf" srcId="{245DAB5D-FB86-4C9A-9F91-76F54EEFA84A}" destId="{86D01049-E43B-41F3-9759-64F9F6E6D740}" srcOrd="0" destOrd="0" presId="urn:microsoft.com/office/officeart/2005/8/layout/orgChart1"/>
    <dgm:cxn modelId="{69CAC87F-BC33-4C99-8E42-0D6C8C2D81D6}" type="presOf" srcId="{A2F3C630-6379-4006-AB9B-3C163D6BBA68}" destId="{520C3F75-30B2-408E-9408-FC3D2F45F95E}" srcOrd="0" destOrd="0" presId="urn:microsoft.com/office/officeart/2005/8/layout/orgChart1"/>
    <dgm:cxn modelId="{7951C2F8-649A-47A6-AC43-FFA009807223}" srcId="{23E3B745-6CBC-4064-AAED-3C5804A1798E}" destId="{024F29AC-5DD9-44FA-AB6F-C22E45EE4A57}" srcOrd="0" destOrd="0" parTransId="{D6D8583F-431C-463D-8C63-94824CBB450F}" sibTransId="{C57901E3-840A-47FD-99FA-7ACD20824EFE}"/>
    <dgm:cxn modelId="{9F82DCBF-E3E6-4413-B14B-DD0073A6E2DC}" type="presOf" srcId="{024F29AC-5DD9-44FA-AB6F-C22E45EE4A57}" destId="{D01B9000-B593-45DC-8057-92ACC548A33D}" srcOrd="0" destOrd="0" presId="urn:microsoft.com/office/officeart/2005/8/layout/orgChart1"/>
    <dgm:cxn modelId="{2C38E5FA-D9B4-4390-AED8-05FF0AECD0DA}" type="presOf" srcId="{23E3B745-6CBC-4064-AAED-3C5804A1798E}" destId="{A69DB208-4783-48EB-BF9C-758A33BCE3B0}" srcOrd="0" destOrd="0" presId="urn:microsoft.com/office/officeart/2005/8/layout/orgChart1"/>
    <dgm:cxn modelId="{F1F94900-6E9F-4659-A50C-81C4C17B58E9}" srcId="{024F29AC-5DD9-44FA-AB6F-C22E45EE4A57}" destId="{0A0A7DC5-A3B5-4DD1-8A0D-2F584F3EEDF2}" srcOrd="1" destOrd="0" parTransId="{A2F3C630-6379-4006-AB9B-3C163D6BBA68}" sibTransId="{73790C65-25E3-4958-8C69-11E93C0F9591}"/>
    <dgm:cxn modelId="{3717784B-63A9-47A3-A526-998DEFA346B9}" type="presOf" srcId="{A4EFBD41-F151-4DA0-A61E-8C4B43C403C3}" destId="{8B3E771C-8C8F-4F5E-A924-B94302C79C09}" srcOrd="0" destOrd="0" presId="urn:microsoft.com/office/officeart/2005/8/layout/orgChart1"/>
    <dgm:cxn modelId="{28132E5D-3FF5-48B9-90DE-0330449975C0}" type="presOf" srcId="{0A0A7DC5-A3B5-4DD1-8A0D-2F584F3EEDF2}" destId="{F5F53EF0-5DC9-4BD2-8395-9D36E73666F0}" srcOrd="0" destOrd="0" presId="urn:microsoft.com/office/officeart/2005/8/layout/orgChart1"/>
    <dgm:cxn modelId="{E9B3F1CA-7FBB-40D5-83EF-01AF6B3F48B5}" srcId="{024F29AC-5DD9-44FA-AB6F-C22E45EE4A57}" destId="{A2E7E889-81BA-475D-AE3D-E28A01249F4F}" srcOrd="2" destOrd="0" parTransId="{C95BF05C-EA2C-4EED-8E70-17ADB160EBAD}" sibTransId="{2B5E491C-EA2B-45E2-AF37-B06FA1DC9222}"/>
    <dgm:cxn modelId="{84FC930F-BD87-489C-ADB9-1993014E257E}" type="presOf" srcId="{0A0A7DC5-A3B5-4DD1-8A0D-2F584F3EEDF2}" destId="{02792AC6-06FB-4C1E-A8C0-803CB69D77C1}" srcOrd="1" destOrd="0" presId="urn:microsoft.com/office/officeart/2005/8/layout/orgChart1"/>
    <dgm:cxn modelId="{F73B7CF1-6A6C-4362-9F92-7F5634EC61C3}" type="presOf" srcId="{A2E7E889-81BA-475D-AE3D-E28A01249F4F}" destId="{01EE70F7-75B7-48C2-9848-6BF1646162D0}" srcOrd="1" destOrd="0" presId="urn:microsoft.com/office/officeart/2005/8/layout/orgChart1"/>
    <dgm:cxn modelId="{3D5D4C91-22F5-4BBA-A51A-67AD144E9735}" type="presOf" srcId="{A2E7E889-81BA-475D-AE3D-E28A01249F4F}" destId="{7BAE4BAE-5232-4DD5-9633-9D121044E9A3}" srcOrd="0" destOrd="0" presId="urn:microsoft.com/office/officeart/2005/8/layout/orgChart1"/>
    <dgm:cxn modelId="{C6A7AC3E-61AB-427F-8B76-3B4417D33747}" type="presOf" srcId="{A4EFBD41-F151-4DA0-A61E-8C4B43C403C3}" destId="{0C3727C4-6511-47C5-B012-24E358DED03C}" srcOrd="1" destOrd="0" presId="urn:microsoft.com/office/officeart/2005/8/layout/orgChart1"/>
    <dgm:cxn modelId="{86F91172-2F50-4D92-BAFB-4A19F8ACD51F}" type="presOf" srcId="{024F29AC-5DD9-44FA-AB6F-C22E45EE4A57}" destId="{F34E42EF-E4C3-4DD8-90A1-9F3CAE556FEA}" srcOrd="1" destOrd="0" presId="urn:microsoft.com/office/officeart/2005/8/layout/orgChart1"/>
    <dgm:cxn modelId="{5EA01692-296E-4B26-A870-D13000A3F6A3}" srcId="{23E3B745-6CBC-4064-AAED-3C5804A1798E}" destId="{245DAB5D-FB86-4C9A-9F91-76F54EEFA84A}" srcOrd="1" destOrd="0" parTransId="{44404509-3633-4730-A649-D9996EAD703F}" sibTransId="{88B0805F-8FDE-4A0A-B64F-1A09B178AB0E}"/>
    <dgm:cxn modelId="{D0F7EBE8-32BD-49CE-BBD5-4608FF17668A}" type="presOf" srcId="{48EEAE63-17E5-475D-8187-5D4E77A2999F}" destId="{5BF87396-B318-432E-BC25-D76215370DE5}" srcOrd="0" destOrd="0" presId="urn:microsoft.com/office/officeart/2005/8/layout/orgChart1"/>
    <dgm:cxn modelId="{F10817AE-9D6C-4A54-ACA5-ECBF4106EFC1}" type="presParOf" srcId="{A69DB208-4783-48EB-BF9C-758A33BCE3B0}" destId="{1586C24E-535C-4DD6-AE2D-5C9738A3284F}" srcOrd="0" destOrd="0" presId="urn:microsoft.com/office/officeart/2005/8/layout/orgChart1"/>
    <dgm:cxn modelId="{4ECF7C74-89FA-4820-83D3-77F5C5644FE8}" type="presParOf" srcId="{1586C24E-535C-4DD6-AE2D-5C9738A3284F}" destId="{F0DAD86A-DCBC-426B-A938-BB3B22F65157}" srcOrd="0" destOrd="0" presId="urn:microsoft.com/office/officeart/2005/8/layout/orgChart1"/>
    <dgm:cxn modelId="{5C67C0B0-6389-43DF-9DD7-0A2279617D58}" type="presParOf" srcId="{F0DAD86A-DCBC-426B-A938-BB3B22F65157}" destId="{D01B9000-B593-45DC-8057-92ACC548A33D}" srcOrd="0" destOrd="0" presId="urn:microsoft.com/office/officeart/2005/8/layout/orgChart1"/>
    <dgm:cxn modelId="{4DD1220E-8A97-44B5-AE5E-CAFEA73D7442}" type="presParOf" srcId="{F0DAD86A-DCBC-426B-A938-BB3B22F65157}" destId="{F34E42EF-E4C3-4DD8-90A1-9F3CAE556FEA}" srcOrd="1" destOrd="0" presId="urn:microsoft.com/office/officeart/2005/8/layout/orgChart1"/>
    <dgm:cxn modelId="{EFB6F96A-E55A-4763-95D9-558E548C089A}" type="presParOf" srcId="{1586C24E-535C-4DD6-AE2D-5C9738A3284F}" destId="{5ADABEFE-C0C4-4A29-9CFB-475A1A35BAD3}" srcOrd="1" destOrd="0" presId="urn:microsoft.com/office/officeart/2005/8/layout/orgChart1"/>
    <dgm:cxn modelId="{3CC5A58E-E7E7-4B61-A82B-76C06E1E455C}" type="presParOf" srcId="{5ADABEFE-C0C4-4A29-9CFB-475A1A35BAD3}" destId="{520C3F75-30B2-408E-9408-FC3D2F45F95E}" srcOrd="0" destOrd="0" presId="urn:microsoft.com/office/officeart/2005/8/layout/orgChart1"/>
    <dgm:cxn modelId="{8DD110E0-211A-43BD-A561-70CB6D1A391A}" type="presParOf" srcId="{5ADABEFE-C0C4-4A29-9CFB-475A1A35BAD3}" destId="{321A4678-EF3A-4FE9-BE15-EEB531CD48C1}" srcOrd="1" destOrd="0" presId="urn:microsoft.com/office/officeart/2005/8/layout/orgChart1"/>
    <dgm:cxn modelId="{60025848-DB32-4DF2-BFF3-4B880BFEB901}" type="presParOf" srcId="{321A4678-EF3A-4FE9-BE15-EEB531CD48C1}" destId="{0EB2F709-9C46-426D-8D25-7DDC2169BF03}" srcOrd="0" destOrd="0" presId="urn:microsoft.com/office/officeart/2005/8/layout/orgChart1"/>
    <dgm:cxn modelId="{7A465208-9497-47D4-A6C6-84B9A4A67264}" type="presParOf" srcId="{0EB2F709-9C46-426D-8D25-7DDC2169BF03}" destId="{F5F53EF0-5DC9-4BD2-8395-9D36E73666F0}" srcOrd="0" destOrd="0" presId="urn:microsoft.com/office/officeart/2005/8/layout/orgChart1"/>
    <dgm:cxn modelId="{70AE79E2-963F-4FD4-8CA0-B410E7A2AF6D}" type="presParOf" srcId="{0EB2F709-9C46-426D-8D25-7DDC2169BF03}" destId="{02792AC6-06FB-4C1E-A8C0-803CB69D77C1}" srcOrd="1" destOrd="0" presId="urn:microsoft.com/office/officeart/2005/8/layout/orgChart1"/>
    <dgm:cxn modelId="{15B896AD-54E9-4306-8620-BB237E2E961A}" type="presParOf" srcId="{321A4678-EF3A-4FE9-BE15-EEB531CD48C1}" destId="{868FF109-41CB-470F-95A3-AF5839A65713}" srcOrd="1" destOrd="0" presId="urn:microsoft.com/office/officeart/2005/8/layout/orgChart1"/>
    <dgm:cxn modelId="{C28248B3-9D97-42A7-8741-A866EE770420}" type="presParOf" srcId="{321A4678-EF3A-4FE9-BE15-EEB531CD48C1}" destId="{4F8FD4A9-4066-48BC-B25D-B48950A5771C}" srcOrd="2" destOrd="0" presId="urn:microsoft.com/office/officeart/2005/8/layout/orgChart1"/>
    <dgm:cxn modelId="{9C712E65-5960-47C2-AD07-C71EA9CE7522}" type="presParOf" srcId="{5ADABEFE-C0C4-4A29-9CFB-475A1A35BAD3}" destId="{55ED544F-8CA7-4BBB-975D-75A5E431BCE6}" srcOrd="2" destOrd="0" presId="urn:microsoft.com/office/officeart/2005/8/layout/orgChart1"/>
    <dgm:cxn modelId="{17CB5E52-8283-483D-8807-0242D296940F}" type="presParOf" srcId="{5ADABEFE-C0C4-4A29-9CFB-475A1A35BAD3}" destId="{8420FD66-68CE-447A-9202-F36B71CE03AF}" srcOrd="3" destOrd="0" presId="urn:microsoft.com/office/officeart/2005/8/layout/orgChart1"/>
    <dgm:cxn modelId="{D51315F5-DBFD-4648-9605-2E3D846CAA6D}" type="presParOf" srcId="{8420FD66-68CE-447A-9202-F36B71CE03AF}" destId="{7A7AD897-C207-40E8-9111-409688268D61}" srcOrd="0" destOrd="0" presId="urn:microsoft.com/office/officeart/2005/8/layout/orgChart1"/>
    <dgm:cxn modelId="{E6B93FB3-2EC3-4924-A00F-8F7B900F619D}" type="presParOf" srcId="{7A7AD897-C207-40E8-9111-409688268D61}" destId="{7BAE4BAE-5232-4DD5-9633-9D121044E9A3}" srcOrd="0" destOrd="0" presId="urn:microsoft.com/office/officeart/2005/8/layout/orgChart1"/>
    <dgm:cxn modelId="{19AB95BD-97FB-4F9E-9576-E05929661DEA}" type="presParOf" srcId="{7A7AD897-C207-40E8-9111-409688268D61}" destId="{01EE70F7-75B7-48C2-9848-6BF1646162D0}" srcOrd="1" destOrd="0" presId="urn:microsoft.com/office/officeart/2005/8/layout/orgChart1"/>
    <dgm:cxn modelId="{84928912-80B7-42B3-A5C9-300CD3FC7B3D}" type="presParOf" srcId="{8420FD66-68CE-447A-9202-F36B71CE03AF}" destId="{3FBC9109-58F1-47F7-B1E8-AE0DECEB6870}" srcOrd="1" destOrd="0" presId="urn:microsoft.com/office/officeart/2005/8/layout/orgChart1"/>
    <dgm:cxn modelId="{B139EE0C-5FE9-4B05-8A1C-EB0EA6110F56}" type="presParOf" srcId="{8420FD66-68CE-447A-9202-F36B71CE03AF}" destId="{028D429D-86B2-4339-9860-EEDF35EC918C}" srcOrd="2" destOrd="0" presId="urn:microsoft.com/office/officeart/2005/8/layout/orgChart1"/>
    <dgm:cxn modelId="{DB135C03-EF25-4115-80AF-C202CFF1A126}" type="presParOf" srcId="{1586C24E-535C-4DD6-AE2D-5C9738A3284F}" destId="{2E18B8AF-AAD4-43A2-B3F6-808EF904ECAD}" srcOrd="2" destOrd="0" presId="urn:microsoft.com/office/officeart/2005/8/layout/orgChart1"/>
    <dgm:cxn modelId="{28408B50-81D2-4486-8EAC-164EABD5CD2B}" type="presParOf" srcId="{2E18B8AF-AAD4-43A2-B3F6-808EF904ECAD}" destId="{5BF87396-B318-432E-BC25-D76215370DE5}" srcOrd="0" destOrd="0" presId="urn:microsoft.com/office/officeart/2005/8/layout/orgChart1"/>
    <dgm:cxn modelId="{47D2C5F2-C678-4711-BAE6-2D86F99F57B6}" type="presParOf" srcId="{2E18B8AF-AAD4-43A2-B3F6-808EF904ECAD}" destId="{B6F7D222-64FF-447D-9EA4-A88DFB32332D}" srcOrd="1" destOrd="0" presId="urn:microsoft.com/office/officeart/2005/8/layout/orgChart1"/>
    <dgm:cxn modelId="{982E595E-6DFA-4DC6-943E-BF545826E0EA}" type="presParOf" srcId="{B6F7D222-64FF-447D-9EA4-A88DFB32332D}" destId="{F10D837C-2309-4603-BC6D-FD1EF29412EA}" srcOrd="0" destOrd="0" presId="urn:microsoft.com/office/officeart/2005/8/layout/orgChart1"/>
    <dgm:cxn modelId="{E0D6EA76-AD2C-422E-B1F9-2E22C30E7BA9}" type="presParOf" srcId="{F10D837C-2309-4603-BC6D-FD1EF29412EA}" destId="{8B3E771C-8C8F-4F5E-A924-B94302C79C09}" srcOrd="0" destOrd="0" presId="urn:microsoft.com/office/officeart/2005/8/layout/orgChart1"/>
    <dgm:cxn modelId="{E5CFEDD6-2E38-4ACC-9412-80B647C8D25C}" type="presParOf" srcId="{F10D837C-2309-4603-BC6D-FD1EF29412EA}" destId="{0C3727C4-6511-47C5-B012-24E358DED03C}" srcOrd="1" destOrd="0" presId="urn:microsoft.com/office/officeart/2005/8/layout/orgChart1"/>
    <dgm:cxn modelId="{43026DBF-4006-4DA6-821B-CDEA1BAEB52D}" type="presParOf" srcId="{B6F7D222-64FF-447D-9EA4-A88DFB32332D}" destId="{6C47C7AB-4CD3-45BE-91BE-EB4FF590877A}" srcOrd="1" destOrd="0" presId="urn:microsoft.com/office/officeart/2005/8/layout/orgChart1"/>
    <dgm:cxn modelId="{26151FBF-9D21-4E8E-8C3A-F68B94FCADC1}" type="presParOf" srcId="{B6F7D222-64FF-447D-9EA4-A88DFB32332D}" destId="{3C5BE007-56B1-4CB5-AEEC-7208E2437225}" srcOrd="2" destOrd="0" presId="urn:microsoft.com/office/officeart/2005/8/layout/orgChart1"/>
    <dgm:cxn modelId="{4FAE14AC-C0C3-4ADE-987F-C7EF81098BF9}" type="presParOf" srcId="{A69DB208-4783-48EB-BF9C-758A33BCE3B0}" destId="{8CBD25FE-AA25-4E20-BEA5-CDA4F159A655}" srcOrd="1" destOrd="0" presId="urn:microsoft.com/office/officeart/2005/8/layout/orgChart1"/>
    <dgm:cxn modelId="{C826D8D8-A48F-4787-A94A-D88E749F43B9}" type="presParOf" srcId="{8CBD25FE-AA25-4E20-BEA5-CDA4F159A655}" destId="{699ECE7B-C727-4CF8-A587-CAF045F8D953}" srcOrd="0" destOrd="0" presId="urn:microsoft.com/office/officeart/2005/8/layout/orgChart1"/>
    <dgm:cxn modelId="{60C072A8-648D-4BDB-A868-47248197E16B}" type="presParOf" srcId="{699ECE7B-C727-4CF8-A587-CAF045F8D953}" destId="{86D01049-E43B-41F3-9759-64F9F6E6D740}" srcOrd="0" destOrd="0" presId="urn:microsoft.com/office/officeart/2005/8/layout/orgChart1"/>
    <dgm:cxn modelId="{92031F2D-FBE4-401A-B0BA-3BB7768E5C1B}" type="presParOf" srcId="{699ECE7B-C727-4CF8-A587-CAF045F8D953}" destId="{784D737F-7151-4EB9-8DC7-5142163201CB}" srcOrd="1" destOrd="0" presId="urn:microsoft.com/office/officeart/2005/8/layout/orgChart1"/>
    <dgm:cxn modelId="{BC5D35B7-505A-442D-8E20-210CA4B651A3}" type="presParOf" srcId="{8CBD25FE-AA25-4E20-BEA5-CDA4F159A655}" destId="{4EF5132D-F3E6-4A3B-882F-85DF9EAF8BF2}" srcOrd="1" destOrd="0" presId="urn:microsoft.com/office/officeart/2005/8/layout/orgChart1"/>
    <dgm:cxn modelId="{404EE6A0-BC53-4204-9027-7737F2F706DC}" type="presParOf" srcId="{8CBD25FE-AA25-4E20-BEA5-CDA4F159A655}" destId="{145916AE-9C0E-4C47-83C4-EAC46F64AE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978E50-8C2C-41E2-980D-D9CBD8C862FD}" type="doc">
      <dgm:prSet loTypeId="urn:microsoft.com/office/officeart/2005/8/layout/pyramid1" loCatId="pyramid" qsTypeId="urn:microsoft.com/office/officeart/2005/8/quickstyle/3d1" qsCatId="3D" csTypeId="urn:microsoft.com/office/officeart/2005/8/colors/colorful2" csCatId="colorful" phldr="1"/>
      <dgm:spPr/>
    </dgm:pt>
    <dgm:pt modelId="{67460570-05A9-478C-B994-C3E52E13E8AB}">
      <dgm:prSet phldrT="[Texto]"/>
      <dgm:spPr/>
      <dgm:t>
        <a:bodyPr/>
        <a:lstStyle/>
        <a:p>
          <a:r>
            <a:rPr lang="es-MX" dirty="0" smtClean="0"/>
            <a:t>Administración del servicio</a:t>
          </a:r>
          <a:endParaRPr lang="es-MX" dirty="0"/>
        </a:p>
      </dgm:t>
    </dgm:pt>
    <dgm:pt modelId="{E6DBD33B-5CA5-4CDE-B628-6BB49B6B39D9}" type="parTrans" cxnId="{1F324203-B2AE-4363-BD35-666130D88A67}">
      <dgm:prSet/>
      <dgm:spPr/>
      <dgm:t>
        <a:bodyPr/>
        <a:lstStyle/>
        <a:p>
          <a:endParaRPr lang="es-MX"/>
        </a:p>
      </dgm:t>
    </dgm:pt>
    <dgm:pt modelId="{488B1284-C494-4341-8C29-A0FB0E1662A4}" type="sibTrans" cxnId="{1F324203-B2AE-4363-BD35-666130D88A67}">
      <dgm:prSet/>
      <dgm:spPr/>
      <dgm:t>
        <a:bodyPr/>
        <a:lstStyle/>
        <a:p>
          <a:endParaRPr lang="es-MX"/>
        </a:p>
      </dgm:t>
    </dgm:pt>
    <dgm:pt modelId="{70602C4C-28C4-4FF0-BB2A-B072F511A06C}">
      <dgm:prSet phldrT="[Texto]"/>
      <dgm:spPr/>
      <dgm:t>
        <a:bodyPr/>
        <a:lstStyle/>
        <a:p>
          <a:r>
            <a:rPr lang="es-MX" dirty="0" smtClean="0"/>
            <a:t>Modelo de gobernabilidad de TI</a:t>
          </a:r>
          <a:endParaRPr lang="es-MX" dirty="0"/>
        </a:p>
      </dgm:t>
    </dgm:pt>
    <dgm:pt modelId="{A954B22C-2876-498B-B938-B7C39141AC03}" type="parTrans" cxnId="{4FF31F3A-DFD1-4332-AE8E-AD7455DBF1EB}">
      <dgm:prSet/>
      <dgm:spPr/>
      <dgm:t>
        <a:bodyPr/>
        <a:lstStyle/>
        <a:p>
          <a:endParaRPr lang="es-MX"/>
        </a:p>
      </dgm:t>
    </dgm:pt>
    <dgm:pt modelId="{567542C0-2950-41E7-99D0-F5118B5E7E19}" type="sibTrans" cxnId="{4FF31F3A-DFD1-4332-AE8E-AD7455DBF1EB}">
      <dgm:prSet/>
      <dgm:spPr/>
      <dgm:t>
        <a:bodyPr/>
        <a:lstStyle/>
        <a:p>
          <a:endParaRPr lang="es-MX"/>
        </a:p>
      </dgm:t>
    </dgm:pt>
    <dgm:pt modelId="{CF874C14-6670-4F86-8DF1-7855EA979128}">
      <dgm:prSet phldrT="[Texto]"/>
      <dgm:spPr/>
      <dgm:t>
        <a:bodyPr/>
        <a:lstStyle/>
        <a:p>
          <a:r>
            <a:rPr lang="es-MX" dirty="0" smtClean="0"/>
            <a:t>Operaciones de la organización</a:t>
          </a:r>
          <a:endParaRPr lang="es-MX" dirty="0"/>
        </a:p>
      </dgm:t>
    </dgm:pt>
    <dgm:pt modelId="{82E2EC45-8252-4D0F-AE6D-275B14190BE2}" type="parTrans" cxnId="{8D7D4131-9A7E-42FE-981C-6E36007A9262}">
      <dgm:prSet/>
      <dgm:spPr/>
      <dgm:t>
        <a:bodyPr/>
        <a:lstStyle/>
        <a:p>
          <a:endParaRPr lang="es-MX"/>
        </a:p>
      </dgm:t>
    </dgm:pt>
    <dgm:pt modelId="{1D3B5A70-A166-42ED-8665-BE5A95289956}" type="sibTrans" cxnId="{8D7D4131-9A7E-42FE-981C-6E36007A9262}">
      <dgm:prSet/>
      <dgm:spPr/>
      <dgm:t>
        <a:bodyPr/>
        <a:lstStyle/>
        <a:p>
          <a:endParaRPr lang="es-MX"/>
        </a:p>
      </dgm:t>
    </dgm:pt>
    <dgm:pt modelId="{2A43D96D-0C16-4D26-ABF8-73232CE1EE4A}">
      <dgm:prSet phldrT="[Texto]"/>
      <dgm:spPr/>
      <dgm:t>
        <a:bodyPr/>
        <a:lstStyle/>
        <a:p>
          <a:r>
            <a:rPr lang="es-MX" dirty="0" smtClean="0"/>
            <a:t>Sistema de calidad</a:t>
          </a:r>
          <a:endParaRPr lang="es-MX" dirty="0"/>
        </a:p>
      </dgm:t>
    </dgm:pt>
    <dgm:pt modelId="{78070E80-B128-47B3-97FB-3403F892BEE4}" type="parTrans" cxnId="{E8C9AE2A-E7B1-4EB5-B76C-64C42A433040}">
      <dgm:prSet/>
      <dgm:spPr/>
      <dgm:t>
        <a:bodyPr/>
        <a:lstStyle/>
        <a:p>
          <a:endParaRPr lang="es-MX"/>
        </a:p>
      </dgm:t>
    </dgm:pt>
    <dgm:pt modelId="{AD0DB6D1-91EC-48BD-AEE0-D85B127A314E}" type="sibTrans" cxnId="{E8C9AE2A-E7B1-4EB5-B76C-64C42A433040}">
      <dgm:prSet/>
      <dgm:spPr/>
      <dgm:t>
        <a:bodyPr/>
        <a:lstStyle/>
        <a:p>
          <a:endParaRPr lang="es-MX"/>
        </a:p>
      </dgm:t>
    </dgm:pt>
    <dgm:pt modelId="{07F808BF-A8A0-4BC4-9B2C-F3402DAEF9AB}">
      <dgm:prSet phldrT="[Texto]"/>
      <dgm:spPr/>
      <dgm:t>
        <a:bodyPr/>
        <a:lstStyle/>
        <a:p>
          <a:r>
            <a:rPr lang="es-MX" dirty="0" smtClean="0"/>
            <a:t>Administración de proyectos</a:t>
          </a:r>
          <a:endParaRPr lang="es-MX" dirty="0"/>
        </a:p>
      </dgm:t>
    </dgm:pt>
    <dgm:pt modelId="{DB532E74-526A-4DF4-B4A9-FB8C78DDCD29}" type="parTrans" cxnId="{163EDB76-979F-4954-981E-78D3D0A01DA4}">
      <dgm:prSet/>
      <dgm:spPr/>
      <dgm:t>
        <a:bodyPr/>
        <a:lstStyle/>
        <a:p>
          <a:endParaRPr lang="es-MX"/>
        </a:p>
      </dgm:t>
    </dgm:pt>
    <dgm:pt modelId="{10776010-6AC5-4DE8-8E47-3CE2E4240ED3}" type="sibTrans" cxnId="{163EDB76-979F-4954-981E-78D3D0A01DA4}">
      <dgm:prSet/>
      <dgm:spPr/>
      <dgm:t>
        <a:bodyPr/>
        <a:lstStyle/>
        <a:p>
          <a:endParaRPr lang="es-MX"/>
        </a:p>
      </dgm:t>
    </dgm:pt>
    <dgm:pt modelId="{8FC24377-9E19-46D8-A11F-E287BDDC1170}">
      <dgm:prSet phldrT="[Texto]" custT="1"/>
      <dgm:spPr/>
      <dgm:t>
        <a:bodyPr/>
        <a:lstStyle/>
        <a:p>
          <a:r>
            <a:rPr lang="es-MX" sz="1600" dirty="0" smtClean="0"/>
            <a:t>Seguridad </a:t>
          </a:r>
        </a:p>
        <a:p>
          <a:r>
            <a:rPr lang="es-MX" sz="1600" dirty="0" smtClean="0"/>
            <a:t>de TI</a:t>
          </a:r>
          <a:endParaRPr lang="es-MX" sz="1600" dirty="0"/>
        </a:p>
      </dgm:t>
    </dgm:pt>
    <dgm:pt modelId="{2ECB8641-F608-4D7D-85F0-02AD613F1B47}" type="parTrans" cxnId="{600F5BEB-0AC7-45F4-9DC1-3256809A1705}">
      <dgm:prSet/>
      <dgm:spPr/>
      <dgm:t>
        <a:bodyPr/>
        <a:lstStyle/>
        <a:p>
          <a:endParaRPr lang="es-MX"/>
        </a:p>
      </dgm:t>
    </dgm:pt>
    <dgm:pt modelId="{0305FE97-DA0A-4BAF-B285-74D1A5A01DC4}" type="sibTrans" cxnId="{600F5BEB-0AC7-45F4-9DC1-3256809A1705}">
      <dgm:prSet/>
      <dgm:spPr/>
      <dgm:t>
        <a:bodyPr/>
        <a:lstStyle/>
        <a:p>
          <a:endParaRPr lang="es-MX"/>
        </a:p>
      </dgm:t>
    </dgm:pt>
    <dgm:pt modelId="{3D09A310-BA72-4D7A-A5C2-BC3025FA6260}">
      <dgm:prSet phldrT="[Texto]"/>
      <dgm:spPr/>
      <dgm:t>
        <a:bodyPr/>
        <a:lstStyle/>
        <a:p>
          <a:r>
            <a:rPr lang="es-MX" dirty="0" smtClean="0"/>
            <a:t>Planeación de TI</a:t>
          </a:r>
          <a:endParaRPr lang="es-MX" dirty="0"/>
        </a:p>
      </dgm:t>
    </dgm:pt>
    <dgm:pt modelId="{E2CBC326-1F1E-4F49-B6CF-CA484A64E4AC}" type="sibTrans" cxnId="{8BB775B6-3160-40A6-A748-FC1DA996A271}">
      <dgm:prSet/>
      <dgm:spPr/>
      <dgm:t>
        <a:bodyPr/>
        <a:lstStyle/>
        <a:p>
          <a:endParaRPr lang="es-MX"/>
        </a:p>
      </dgm:t>
    </dgm:pt>
    <dgm:pt modelId="{5F6F2CA8-6888-4299-8613-D007329E54DC}" type="parTrans" cxnId="{8BB775B6-3160-40A6-A748-FC1DA996A271}">
      <dgm:prSet/>
      <dgm:spPr/>
      <dgm:t>
        <a:bodyPr/>
        <a:lstStyle/>
        <a:p>
          <a:endParaRPr lang="es-MX"/>
        </a:p>
      </dgm:t>
    </dgm:pt>
    <dgm:pt modelId="{97C81391-E6F8-47D2-BE15-FDA33E379295}">
      <dgm:prSet phldrT="[Texto]"/>
      <dgm:spPr/>
      <dgm:t>
        <a:bodyPr/>
        <a:lstStyle/>
        <a:p>
          <a:r>
            <a:rPr lang="es-MX" dirty="0" smtClean="0"/>
            <a:t>Desarrollo de aplicaciones </a:t>
          </a:r>
          <a:endParaRPr lang="es-MX" dirty="0"/>
        </a:p>
      </dgm:t>
    </dgm:pt>
    <dgm:pt modelId="{C5686AE7-384E-4B60-9830-39E71901867C}" type="sibTrans" cxnId="{4E1CF26D-BB18-4835-896B-25871C7EA3FB}">
      <dgm:prSet/>
      <dgm:spPr/>
      <dgm:t>
        <a:bodyPr/>
        <a:lstStyle/>
        <a:p>
          <a:endParaRPr lang="es-MX"/>
        </a:p>
      </dgm:t>
    </dgm:pt>
    <dgm:pt modelId="{087BAA86-C276-4ED1-937A-EAB101E7A6C0}" type="parTrans" cxnId="{4E1CF26D-BB18-4835-896B-25871C7EA3FB}">
      <dgm:prSet/>
      <dgm:spPr/>
      <dgm:t>
        <a:bodyPr/>
        <a:lstStyle/>
        <a:p>
          <a:endParaRPr lang="es-MX"/>
        </a:p>
      </dgm:t>
    </dgm:pt>
    <dgm:pt modelId="{A277BA0C-EB79-4389-A752-0B7B2334A4D4}" type="pres">
      <dgm:prSet presAssocID="{8D978E50-8C2C-41E2-980D-D9CBD8C862FD}" presName="Name0" presStyleCnt="0">
        <dgm:presLayoutVars>
          <dgm:dir/>
          <dgm:animLvl val="lvl"/>
          <dgm:resizeHandles val="exact"/>
        </dgm:presLayoutVars>
      </dgm:prSet>
      <dgm:spPr/>
    </dgm:pt>
    <dgm:pt modelId="{59A65C38-E237-406F-8EA8-E2765D7003B5}" type="pres">
      <dgm:prSet presAssocID="{8FC24377-9E19-46D8-A11F-E287BDDC1170}" presName="Name8" presStyleCnt="0"/>
      <dgm:spPr/>
    </dgm:pt>
    <dgm:pt modelId="{68B1E99E-E3AA-4640-963C-DC407C3B4A4D}" type="pres">
      <dgm:prSet presAssocID="{8FC24377-9E19-46D8-A11F-E287BDDC1170}" presName="level" presStyleLbl="node1" presStyleIdx="0" presStyleCnt="8" custScaleX="96376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08239E0-6E23-4BF4-8105-F9A5B7834B28}" type="pres">
      <dgm:prSet presAssocID="{8FC24377-9E19-46D8-A11F-E287BDDC117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7BB9804-1F6D-4A41-AF60-1CA6DF5758AA}" type="pres">
      <dgm:prSet presAssocID="{07F808BF-A8A0-4BC4-9B2C-F3402DAEF9AB}" presName="Name8" presStyleCnt="0"/>
      <dgm:spPr/>
    </dgm:pt>
    <dgm:pt modelId="{6BAC34AF-6FCF-40CB-A330-4556825461D5}" type="pres">
      <dgm:prSet presAssocID="{07F808BF-A8A0-4BC4-9B2C-F3402DAEF9AB}" presName="level" presStyleLbl="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6AD6AFF-B0DF-4F2C-8E9F-52B30785ED58}" type="pres">
      <dgm:prSet presAssocID="{07F808BF-A8A0-4BC4-9B2C-F3402DAEF9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2AC6EFF-6810-4C10-991B-B3FD12B6FB5A}" type="pres">
      <dgm:prSet presAssocID="{97C81391-E6F8-47D2-BE15-FDA33E379295}" presName="Name8" presStyleCnt="0"/>
      <dgm:spPr/>
    </dgm:pt>
    <dgm:pt modelId="{6FB1A140-337F-4AAA-903A-64C3708252C4}" type="pres">
      <dgm:prSet presAssocID="{97C81391-E6F8-47D2-BE15-FDA33E379295}" presName="level" presStyleLbl="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ECD675F-FF7C-4395-8EBF-61791EDAB558}" type="pres">
      <dgm:prSet presAssocID="{97C81391-E6F8-47D2-BE15-FDA33E3792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ADDF3D6-8B58-415F-BE87-3B1DB7BE98AF}" type="pres">
      <dgm:prSet presAssocID="{2A43D96D-0C16-4D26-ABF8-73232CE1EE4A}" presName="Name8" presStyleCnt="0"/>
      <dgm:spPr/>
    </dgm:pt>
    <dgm:pt modelId="{809F6F79-539E-4585-9B23-EDEC977DD001}" type="pres">
      <dgm:prSet presAssocID="{2A43D96D-0C16-4D26-ABF8-73232CE1EE4A}" presName="level" presStyleLbl="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FC3DF8C-F914-4154-B562-68E6D4124754}" type="pres">
      <dgm:prSet presAssocID="{2A43D96D-0C16-4D26-ABF8-73232CE1EE4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00182D4-FFFA-473A-858A-231743293A72}" type="pres">
      <dgm:prSet presAssocID="{3D09A310-BA72-4D7A-A5C2-BC3025FA6260}" presName="Name8" presStyleCnt="0"/>
      <dgm:spPr/>
    </dgm:pt>
    <dgm:pt modelId="{E8A7B7DA-3225-45A4-A5DD-17A28408E236}" type="pres">
      <dgm:prSet presAssocID="{3D09A310-BA72-4D7A-A5C2-BC3025FA6260}" presName="level" presStyleLbl="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6EBB3AA-6B82-4C20-A688-A8603B7E4BA3}" type="pres">
      <dgm:prSet presAssocID="{3D09A310-BA72-4D7A-A5C2-BC3025FA626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3979CBF-48F2-40E6-B4CB-F5A86DD51B5E}" type="pres">
      <dgm:prSet presAssocID="{CF874C14-6670-4F86-8DF1-7855EA979128}" presName="Name8" presStyleCnt="0"/>
      <dgm:spPr/>
    </dgm:pt>
    <dgm:pt modelId="{8AA283E3-10E9-4FF7-A9D7-A994855F4011}" type="pres">
      <dgm:prSet presAssocID="{CF874C14-6670-4F86-8DF1-7855EA979128}" presName="level" presStyleLbl="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D55FD35-DCA3-40F3-9415-AAA27D71AC76}" type="pres">
      <dgm:prSet presAssocID="{CF874C14-6670-4F86-8DF1-7855EA97912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D04CC9D-7567-430E-9658-53CE34E64D7B}" type="pres">
      <dgm:prSet presAssocID="{67460570-05A9-478C-B994-C3E52E13E8AB}" presName="Name8" presStyleCnt="0"/>
      <dgm:spPr/>
    </dgm:pt>
    <dgm:pt modelId="{1FA8E079-5989-40CC-B544-CE92B5F57029}" type="pres">
      <dgm:prSet presAssocID="{67460570-05A9-478C-B994-C3E52E13E8AB}" presName="level" presStyleLbl="node1" presStyleIdx="6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836F544-3C95-4FA9-B798-8F2300FE23C1}" type="pres">
      <dgm:prSet presAssocID="{67460570-05A9-478C-B994-C3E52E13E8A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BEF0860-4440-4DEA-9CFA-4C71FB2C7256}" type="pres">
      <dgm:prSet presAssocID="{70602C4C-28C4-4FF0-BB2A-B072F511A06C}" presName="Name8" presStyleCnt="0"/>
      <dgm:spPr/>
    </dgm:pt>
    <dgm:pt modelId="{DA2ABE27-6353-4BC0-B00B-18D339DBD89B}" type="pres">
      <dgm:prSet presAssocID="{70602C4C-28C4-4FF0-BB2A-B072F511A06C}" presName="level" presStyleLbl="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12FAA24-04F9-4949-AD20-C74136B7BAA6}" type="pres">
      <dgm:prSet presAssocID="{70602C4C-28C4-4FF0-BB2A-B072F511A06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4E1CF26D-BB18-4835-896B-25871C7EA3FB}" srcId="{8D978E50-8C2C-41E2-980D-D9CBD8C862FD}" destId="{97C81391-E6F8-47D2-BE15-FDA33E379295}" srcOrd="2" destOrd="0" parTransId="{087BAA86-C276-4ED1-937A-EAB101E7A6C0}" sibTransId="{C5686AE7-384E-4B60-9830-39E71901867C}"/>
    <dgm:cxn modelId="{5102671B-FBDC-42BA-BEE9-68FDCBA00E22}" type="presOf" srcId="{70602C4C-28C4-4FF0-BB2A-B072F511A06C}" destId="{E12FAA24-04F9-4949-AD20-C74136B7BAA6}" srcOrd="1" destOrd="0" presId="urn:microsoft.com/office/officeart/2005/8/layout/pyramid1"/>
    <dgm:cxn modelId="{1D54E66A-837B-49DF-A506-78EF1A4DCCCF}" type="presOf" srcId="{07F808BF-A8A0-4BC4-9B2C-F3402DAEF9AB}" destId="{6BAC34AF-6FCF-40CB-A330-4556825461D5}" srcOrd="0" destOrd="0" presId="urn:microsoft.com/office/officeart/2005/8/layout/pyramid1"/>
    <dgm:cxn modelId="{97129F33-8DB2-4C63-B342-D2B7B746960D}" type="presOf" srcId="{2A43D96D-0C16-4D26-ABF8-73232CE1EE4A}" destId="{809F6F79-539E-4585-9B23-EDEC977DD001}" srcOrd="0" destOrd="0" presId="urn:microsoft.com/office/officeart/2005/8/layout/pyramid1"/>
    <dgm:cxn modelId="{AE5BDEC0-F8AC-4156-BBCF-0FAA00C1898D}" type="presOf" srcId="{97C81391-E6F8-47D2-BE15-FDA33E379295}" destId="{AECD675F-FF7C-4395-8EBF-61791EDAB558}" srcOrd="1" destOrd="0" presId="urn:microsoft.com/office/officeart/2005/8/layout/pyramid1"/>
    <dgm:cxn modelId="{407365CC-4CEE-43BC-8EAF-B09561E78BED}" type="presOf" srcId="{8D978E50-8C2C-41E2-980D-D9CBD8C862FD}" destId="{A277BA0C-EB79-4389-A752-0B7B2334A4D4}" srcOrd="0" destOrd="0" presId="urn:microsoft.com/office/officeart/2005/8/layout/pyramid1"/>
    <dgm:cxn modelId="{E63B46F4-E246-465B-B6E8-A1E889505502}" type="presOf" srcId="{8FC24377-9E19-46D8-A11F-E287BDDC1170}" destId="{68B1E99E-E3AA-4640-963C-DC407C3B4A4D}" srcOrd="0" destOrd="0" presId="urn:microsoft.com/office/officeart/2005/8/layout/pyramid1"/>
    <dgm:cxn modelId="{B3FC10BD-B10D-4C40-B459-534F812CBBE0}" type="presOf" srcId="{CF874C14-6670-4F86-8DF1-7855EA979128}" destId="{8AA283E3-10E9-4FF7-A9D7-A994855F4011}" srcOrd="0" destOrd="0" presId="urn:microsoft.com/office/officeart/2005/8/layout/pyramid1"/>
    <dgm:cxn modelId="{FD480B87-A8A2-476D-8E11-DD103105EAA6}" type="presOf" srcId="{3D09A310-BA72-4D7A-A5C2-BC3025FA6260}" destId="{E8A7B7DA-3225-45A4-A5DD-17A28408E236}" srcOrd="0" destOrd="0" presId="urn:microsoft.com/office/officeart/2005/8/layout/pyramid1"/>
    <dgm:cxn modelId="{C5CAB130-04C1-4B8C-B4AD-8EF7A47781A5}" type="presOf" srcId="{3D09A310-BA72-4D7A-A5C2-BC3025FA6260}" destId="{D6EBB3AA-6B82-4C20-A688-A8603B7E4BA3}" srcOrd="1" destOrd="0" presId="urn:microsoft.com/office/officeart/2005/8/layout/pyramid1"/>
    <dgm:cxn modelId="{012552EC-65D0-4706-95F4-0E7CA4534C01}" type="presOf" srcId="{2A43D96D-0C16-4D26-ABF8-73232CE1EE4A}" destId="{FFC3DF8C-F914-4154-B562-68E6D4124754}" srcOrd="1" destOrd="0" presId="urn:microsoft.com/office/officeart/2005/8/layout/pyramid1"/>
    <dgm:cxn modelId="{4FF31F3A-DFD1-4332-AE8E-AD7455DBF1EB}" srcId="{8D978E50-8C2C-41E2-980D-D9CBD8C862FD}" destId="{70602C4C-28C4-4FF0-BB2A-B072F511A06C}" srcOrd="7" destOrd="0" parTransId="{A954B22C-2876-498B-B938-B7C39141AC03}" sibTransId="{567542C0-2950-41E7-99D0-F5118B5E7E19}"/>
    <dgm:cxn modelId="{5F03F442-2A1B-4A38-97DE-3F7F6188BB41}" type="presOf" srcId="{67460570-05A9-478C-B994-C3E52E13E8AB}" destId="{1FA8E079-5989-40CC-B544-CE92B5F57029}" srcOrd="0" destOrd="0" presId="urn:microsoft.com/office/officeart/2005/8/layout/pyramid1"/>
    <dgm:cxn modelId="{1F324203-B2AE-4363-BD35-666130D88A67}" srcId="{8D978E50-8C2C-41E2-980D-D9CBD8C862FD}" destId="{67460570-05A9-478C-B994-C3E52E13E8AB}" srcOrd="6" destOrd="0" parTransId="{E6DBD33B-5CA5-4CDE-B628-6BB49B6B39D9}" sibTransId="{488B1284-C494-4341-8C29-A0FB0E1662A4}"/>
    <dgm:cxn modelId="{600F5BEB-0AC7-45F4-9DC1-3256809A1705}" srcId="{8D978E50-8C2C-41E2-980D-D9CBD8C862FD}" destId="{8FC24377-9E19-46D8-A11F-E287BDDC1170}" srcOrd="0" destOrd="0" parTransId="{2ECB8641-F608-4D7D-85F0-02AD613F1B47}" sibTransId="{0305FE97-DA0A-4BAF-B285-74D1A5A01DC4}"/>
    <dgm:cxn modelId="{8D7D4131-9A7E-42FE-981C-6E36007A9262}" srcId="{8D978E50-8C2C-41E2-980D-D9CBD8C862FD}" destId="{CF874C14-6670-4F86-8DF1-7855EA979128}" srcOrd="5" destOrd="0" parTransId="{82E2EC45-8252-4D0F-AE6D-275B14190BE2}" sibTransId="{1D3B5A70-A166-42ED-8665-BE5A95289956}"/>
    <dgm:cxn modelId="{E216E825-FA89-4E12-9261-B8765D15A4C5}" type="presOf" srcId="{70602C4C-28C4-4FF0-BB2A-B072F511A06C}" destId="{DA2ABE27-6353-4BC0-B00B-18D339DBD89B}" srcOrd="0" destOrd="0" presId="urn:microsoft.com/office/officeart/2005/8/layout/pyramid1"/>
    <dgm:cxn modelId="{B3755BEC-99F7-4B67-972E-EC39581D9FF8}" type="presOf" srcId="{8FC24377-9E19-46D8-A11F-E287BDDC1170}" destId="{808239E0-6E23-4BF4-8105-F9A5B7834B28}" srcOrd="1" destOrd="0" presId="urn:microsoft.com/office/officeart/2005/8/layout/pyramid1"/>
    <dgm:cxn modelId="{A5045A9C-A022-4549-A142-1BFE0F8BA78B}" type="presOf" srcId="{07F808BF-A8A0-4BC4-9B2C-F3402DAEF9AB}" destId="{C6AD6AFF-B0DF-4F2C-8E9F-52B30785ED58}" srcOrd="1" destOrd="0" presId="urn:microsoft.com/office/officeart/2005/8/layout/pyramid1"/>
    <dgm:cxn modelId="{D1666D2C-7811-4B9D-98C9-28431B46C2A9}" type="presOf" srcId="{CF874C14-6670-4F86-8DF1-7855EA979128}" destId="{6D55FD35-DCA3-40F3-9415-AAA27D71AC76}" srcOrd="1" destOrd="0" presId="urn:microsoft.com/office/officeart/2005/8/layout/pyramid1"/>
    <dgm:cxn modelId="{8BB775B6-3160-40A6-A748-FC1DA996A271}" srcId="{8D978E50-8C2C-41E2-980D-D9CBD8C862FD}" destId="{3D09A310-BA72-4D7A-A5C2-BC3025FA6260}" srcOrd="4" destOrd="0" parTransId="{5F6F2CA8-6888-4299-8613-D007329E54DC}" sibTransId="{E2CBC326-1F1E-4F49-B6CF-CA484A64E4AC}"/>
    <dgm:cxn modelId="{F38CCD0A-7A4F-484C-886A-A2C76600F0C1}" type="presOf" srcId="{67460570-05A9-478C-B994-C3E52E13E8AB}" destId="{F836F544-3C95-4FA9-B798-8F2300FE23C1}" srcOrd="1" destOrd="0" presId="urn:microsoft.com/office/officeart/2005/8/layout/pyramid1"/>
    <dgm:cxn modelId="{CA181DE2-669A-41B9-BE20-6D0602045666}" type="presOf" srcId="{97C81391-E6F8-47D2-BE15-FDA33E379295}" destId="{6FB1A140-337F-4AAA-903A-64C3708252C4}" srcOrd="0" destOrd="0" presId="urn:microsoft.com/office/officeart/2005/8/layout/pyramid1"/>
    <dgm:cxn modelId="{163EDB76-979F-4954-981E-78D3D0A01DA4}" srcId="{8D978E50-8C2C-41E2-980D-D9CBD8C862FD}" destId="{07F808BF-A8A0-4BC4-9B2C-F3402DAEF9AB}" srcOrd="1" destOrd="0" parTransId="{DB532E74-526A-4DF4-B4A9-FB8C78DDCD29}" sibTransId="{10776010-6AC5-4DE8-8E47-3CE2E4240ED3}"/>
    <dgm:cxn modelId="{E8C9AE2A-E7B1-4EB5-B76C-64C42A433040}" srcId="{8D978E50-8C2C-41E2-980D-D9CBD8C862FD}" destId="{2A43D96D-0C16-4D26-ABF8-73232CE1EE4A}" srcOrd="3" destOrd="0" parTransId="{78070E80-B128-47B3-97FB-3403F892BEE4}" sibTransId="{AD0DB6D1-91EC-48BD-AEE0-D85B127A314E}"/>
    <dgm:cxn modelId="{53641241-FD1B-413B-A5FE-0113CCBD38FE}" type="presParOf" srcId="{A277BA0C-EB79-4389-A752-0B7B2334A4D4}" destId="{59A65C38-E237-406F-8EA8-E2765D7003B5}" srcOrd="0" destOrd="0" presId="urn:microsoft.com/office/officeart/2005/8/layout/pyramid1"/>
    <dgm:cxn modelId="{BA857F8B-08B6-4017-8A31-7EC76B3706FC}" type="presParOf" srcId="{59A65C38-E237-406F-8EA8-E2765D7003B5}" destId="{68B1E99E-E3AA-4640-963C-DC407C3B4A4D}" srcOrd="0" destOrd="0" presId="urn:microsoft.com/office/officeart/2005/8/layout/pyramid1"/>
    <dgm:cxn modelId="{AA57E9A0-7D12-4341-88DA-FE8E8CDBC18B}" type="presParOf" srcId="{59A65C38-E237-406F-8EA8-E2765D7003B5}" destId="{808239E0-6E23-4BF4-8105-F9A5B7834B28}" srcOrd="1" destOrd="0" presId="urn:microsoft.com/office/officeart/2005/8/layout/pyramid1"/>
    <dgm:cxn modelId="{F2F1D868-B897-4C65-B5B9-994E42D37F1B}" type="presParOf" srcId="{A277BA0C-EB79-4389-A752-0B7B2334A4D4}" destId="{17BB9804-1F6D-4A41-AF60-1CA6DF5758AA}" srcOrd="1" destOrd="0" presId="urn:microsoft.com/office/officeart/2005/8/layout/pyramid1"/>
    <dgm:cxn modelId="{C3FEC367-B8B9-41A0-A442-D3A5F8420680}" type="presParOf" srcId="{17BB9804-1F6D-4A41-AF60-1CA6DF5758AA}" destId="{6BAC34AF-6FCF-40CB-A330-4556825461D5}" srcOrd="0" destOrd="0" presId="urn:microsoft.com/office/officeart/2005/8/layout/pyramid1"/>
    <dgm:cxn modelId="{663E82F4-F057-4610-A8F6-CDDB7A69C9E1}" type="presParOf" srcId="{17BB9804-1F6D-4A41-AF60-1CA6DF5758AA}" destId="{C6AD6AFF-B0DF-4F2C-8E9F-52B30785ED58}" srcOrd="1" destOrd="0" presId="urn:microsoft.com/office/officeart/2005/8/layout/pyramid1"/>
    <dgm:cxn modelId="{C36FCAE6-F2D7-4F56-A473-DD19E1E503B3}" type="presParOf" srcId="{A277BA0C-EB79-4389-A752-0B7B2334A4D4}" destId="{B2AC6EFF-6810-4C10-991B-B3FD12B6FB5A}" srcOrd="2" destOrd="0" presId="urn:microsoft.com/office/officeart/2005/8/layout/pyramid1"/>
    <dgm:cxn modelId="{83EF3E91-D896-4EB9-AF5E-BD38CFFE40E6}" type="presParOf" srcId="{B2AC6EFF-6810-4C10-991B-B3FD12B6FB5A}" destId="{6FB1A140-337F-4AAA-903A-64C3708252C4}" srcOrd="0" destOrd="0" presId="urn:microsoft.com/office/officeart/2005/8/layout/pyramid1"/>
    <dgm:cxn modelId="{4767FB01-6BA9-4EE5-85A7-96FD393A90DF}" type="presParOf" srcId="{B2AC6EFF-6810-4C10-991B-B3FD12B6FB5A}" destId="{AECD675F-FF7C-4395-8EBF-61791EDAB558}" srcOrd="1" destOrd="0" presId="urn:microsoft.com/office/officeart/2005/8/layout/pyramid1"/>
    <dgm:cxn modelId="{6F48BBF0-8481-4E04-AD21-8D3287E9429D}" type="presParOf" srcId="{A277BA0C-EB79-4389-A752-0B7B2334A4D4}" destId="{BADDF3D6-8B58-415F-BE87-3B1DB7BE98AF}" srcOrd="3" destOrd="0" presId="urn:microsoft.com/office/officeart/2005/8/layout/pyramid1"/>
    <dgm:cxn modelId="{48365A99-B4D9-4071-913B-D0E1CAE9830B}" type="presParOf" srcId="{BADDF3D6-8B58-415F-BE87-3B1DB7BE98AF}" destId="{809F6F79-539E-4585-9B23-EDEC977DD001}" srcOrd="0" destOrd="0" presId="urn:microsoft.com/office/officeart/2005/8/layout/pyramid1"/>
    <dgm:cxn modelId="{EA33223F-4C48-40F5-BC2E-8F0E87DA78A1}" type="presParOf" srcId="{BADDF3D6-8B58-415F-BE87-3B1DB7BE98AF}" destId="{FFC3DF8C-F914-4154-B562-68E6D4124754}" srcOrd="1" destOrd="0" presId="urn:microsoft.com/office/officeart/2005/8/layout/pyramid1"/>
    <dgm:cxn modelId="{26933655-2B57-4428-A321-71DB72660965}" type="presParOf" srcId="{A277BA0C-EB79-4389-A752-0B7B2334A4D4}" destId="{000182D4-FFFA-473A-858A-231743293A72}" srcOrd="4" destOrd="0" presId="urn:microsoft.com/office/officeart/2005/8/layout/pyramid1"/>
    <dgm:cxn modelId="{70A2E2A6-D052-48AC-BFED-407720941ECF}" type="presParOf" srcId="{000182D4-FFFA-473A-858A-231743293A72}" destId="{E8A7B7DA-3225-45A4-A5DD-17A28408E236}" srcOrd="0" destOrd="0" presId="urn:microsoft.com/office/officeart/2005/8/layout/pyramid1"/>
    <dgm:cxn modelId="{B17F00A0-9A1D-410E-9A34-8BC4D1E435DF}" type="presParOf" srcId="{000182D4-FFFA-473A-858A-231743293A72}" destId="{D6EBB3AA-6B82-4C20-A688-A8603B7E4BA3}" srcOrd="1" destOrd="0" presId="urn:microsoft.com/office/officeart/2005/8/layout/pyramid1"/>
    <dgm:cxn modelId="{F85DA920-12CA-45C1-88EC-DE25759EAEA2}" type="presParOf" srcId="{A277BA0C-EB79-4389-A752-0B7B2334A4D4}" destId="{33979CBF-48F2-40E6-B4CB-F5A86DD51B5E}" srcOrd="5" destOrd="0" presId="urn:microsoft.com/office/officeart/2005/8/layout/pyramid1"/>
    <dgm:cxn modelId="{BEDD22FD-358C-4851-B78B-64139804D69B}" type="presParOf" srcId="{33979CBF-48F2-40E6-B4CB-F5A86DD51B5E}" destId="{8AA283E3-10E9-4FF7-A9D7-A994855F4011}" srcOrd="0" destOrd="0" presId="urn:microsoft.com/office/officeart/2005/8/layout/pyramid1"/>
    <dgm:cxn modelId="{4CD2322A-9FFD-41A9-9D4E-1DE8C8AACB00}" type="presParOf" srcId="{33979CBF-48F2-40E6-B4CB-F5A86DD51B5E}" destId="{6D55FD35-DCA3-40F3-9415-AAA27D71AC76}" srcOrd="1" destOrd="0" presId="urn:microsoft.com/office/officeart/2005/8/layout/pyramid1"/>
    <dgm:cxn modelId="{D6D5E4BE-DA60-4349-8167-8D022308F905}" type="presParOf" srcId="{A277BA0C-EB79-4389-A752-0B7B2334A4D4}" destId="{3D04CC9D-7567-430E-9658-53CE34E64D7B}" srcOrd="6" destOrd="0" presId="urn:microsoft.com/office/officeart/2005/8/layout/pyramid1"/>
    <dgm:cxn modelId="{6C722682-B77E-4B00-8B92-9AF3E87C41C5}" type="presParOf" srcId="{3D04CC9D-7567-430E-9658-53CE34E64D7B}" destId="{1FA8E079-5989-40CC-B544-CE92B5F57029}" srcOrd="0" destOrd="0" presId="urn:microsoft.com/office/officeart/2005/8/layout/pyramid1"/>
    <dgm:cxn modelId="{29B94D32-51A4-4306-B551-0E627F807A85}" type="presParOf" srcId="{3D04CC9D-7567-430E-9658-53CE34E64D7B}" destId="{F836F544-3C95-4FA9-B798-8F2300FE23C1}" srcOrd="1" destOrd="0" presId="urn:microsoft.com/office/officeart/2005/8/layout/pyramid1"/>
    <dgm:cxn modelId="{BA0D130E-5AAE-4432-A06B-0878D8BC9917}" type="presParOf" srcId="{A277BA0C-EB79-4389-A752-0B7B2334A4D4}" destId="{6BEF0860-4440-4DEA-9CFA-4C71FB2C7256}" srcOrd="7" destOrd="0" presId="urn:microsoft.com/office/officeart/2005/8/layout/pyramid1"/>
    <dgm:cxn modelId="{9C8E233D-74F6-4C99-B3FD-56DD599BB2CA}" type="presParOf" srcId="{6BEF0860-4440-4DEA-9CFA-4C71FB2C7256}" destId="{DA2ABE27-6353-4BC0-B00B-18D339DBD89B}" srcOrd="0" destOrd="0" presId="urn:microsoft.com/office/officeart/2005/8/layout/pyramid1"/>
    <dgm:cxn modelId="{28774D76-2080-4CA1-B8AB-FF75E5AEE3E7}" type="presParOf" srcId="{6BEF0860-4440-4DEA-9CFA-4C71FB2C7256}" destId="{E12FAA24-04F9-4949-AD20-C74136B7BAA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8B146-AC2A-48D5-95FA-4DA269A54F92}">
      <dsp:nvSpPr>
        <dsp:cNvPr id="0" name=""/>
        <dsp:cNvSpPr/>
      </dsp:nvSpPr>
      <dsp:spPr>
        <a:xfrm>
          <a:off x="5173404" y="1710"/>
          <a:ext cx="1713671" cy="1713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Estrategia</a:t>
          </a:r>
          <a:endParaRPr lang="es-MX" sz="2100" kern="1200" dirty="0"/>
        </a:p>
      </dsp:txBody>
      <dsp:txXfrm>
        <a:off x="5424365" y="252671"/>
        <a:ext cx="1211749" cy="1211749"/>
      </dsp:txXfrm>
    </dsp:sp>
    <dsp:sp modelId="{3C0688DB-B270-4869-9E6C-164F4BE3AEE4}">
      <dsp:nvSpPr>
        <dsp:cNvPr id="0" name=""/>
        <dsp:cNvSpPr/>
      </dsp:nvSpPr>
      <dsp:spPr>
        <a:xfrm rot="2160000">
          <a:off x="6833086" y="1318412"/>
          <a:ext cx="456261" cy="578364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700" kern="1200"/>
        </a:p>
      </dsp:txBody>
      <dsp:txXfrm>
        <a:off x="6846157" y="1393858"/>
        <a:ext cx="319383" cy="347018"/>
      </dsp:txXfrm>
    </dsp:sp>
    <dsp:sp modelId="{DD54AE9A-504C-4972-B372-6FD1DABB9A24}">
      <dsp:nvSpPr>
        <dsp:cNvPr id="0" name=""/>
        <dsp:cNvSpPr/>
      </dsp:nvSpPr>
      <dsp:spPr>
        <a:xfrm>
          <a:off x="7256251" y="1514987"/>
          <a:ext cx="1713671" cy="1713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Diseño</a:t>
          </a:r>
          <a:endParaRPr lang="es-MX" sz="2100" kern="1200" dirty="0"/>
        </a:p>
      </dsp:txBody>
      <dsp:txXfrm>
        <a:off x="7507212" y="1765948"/>
        <a:ext cx="1211749" cy="1211749"/>
      </dsp:txXfrm>
    </dsp:sp>
    <dsp:sp modelId="{BC9F7758-8A28-4563-8D5F-9A596007A564}">
      <dsp:nvSpPr>
        <dsp:cNvPr id="0" name=""/>
        <dsp:cNvSpPr/>
      </dsp:nvSpPr>
      <dsp:spPr>
        <a:xfrm rot="6480000">
          <a:off x="7491159" y="3294627"/>
          <a:ext cx="456261" cy="578364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700" kern="1200"/>
        </a:p>
      </dsp:txBody>
      <dsp:txXfrm rot="10800000">
        <a:off x="7580747" y="3345211"/>
        <a:ext cx="319383" cy="347018"/>
      </dsp:txXfrm>
    </dsp:sp>
    <dsp:sp modelId="{4150E0B6-1DF5-4A24-A015-98C56C04F322}">
      <dsp:nvSpPr>
        <dsp:cNvPr id="0" name=""/>
        <dsp:cNvSpPr/>
      </dsp:nvSpPr>
      <dsp:spPr>
        <a:xfrm>
          <a:off x="6460674" y="3963522"/>
          <a:ext cx="1713671" cy="1713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Transición</a:t>
          </a:r>
          <a:endParaRPr lang="es-MX" sz="2100" kern="1200" dirty="0"/>
        </a:p>
      </dsp:txBody>
      <dsp:txXfrm>
        <a:off x="6711635" y="4214483"/>
        <a:ext cx="1211749" cy="1211749"/>
      </dsp:txXfrm>
    </dsp:sp>
    <dsp:sp modelId="{B3D80283-0BB5-4334-BA72-595458F5B08B}">
      <dsp:nvSpPr>
        <dsp:cNvPr id="0" name=""/>
        <dsp:cNvSpPr/>
      </dsp:nvSpPr>
      <dsp:spPr>
        <a:xfrm rot="10800000">
          <a:off x="5815022" y="4531175"/>
          <a:ext cx="456261" cy="578364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700" kern="1200"/>
        </a:p>
      </dsp:txBody>
      <dsp:txXfrm rot="10800000">
        <a:off x="5951900" y="4646848"/>
        <a:ext cx="319383" cy="347018"/>
      </dsp:txXfrm>
    </dsp:sp>
    <dsp:sp modelId="{44AAD662-2E4E-443B-B102-EEBE83EDD3CA}">
      <dsp:nvSpPr>
        <dsp:cNvPr id="0" name=""/>
        <dsp:cNvSpPr/>
      </dsp:nvSpPr>
      <dsp:spPr>
        <a:xfrm>
          <a:off x="3886133" y="3963522"/>
          <a:ext cx="1713671" cy="1713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Operación</a:t>
          </a:r>
          <a:endParaRPr lang="es-MX" sz="2100" kern="1200" dirty="0"/>
        </a:p>
      </dsp:txBody>
      <dsp:txXfrm>
        <a:off x="4137094" y="4214483"/>
        <a:ext cx="1211749" cy="1211749"/>
      </dsp:txXfrm>
    </dsp:sp>
    <dsp:sp modelId="{3E36014F-5E69-43D9-80C6-EE86CE75DC4E}">
      <dsp:nvSpPr>
        <dsp:cNvPr id="0" name=""/>
        <dsp:cNvSpPr/>
      </dsp:nvSpPr>
      <dsp:spPr>
        <a:xfrm rot="15120000">
          <a:off x="4121040" y="3319189"/>
          <a:ext cx="456261" cy="578364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700" kern="1200"/>
        </a:p>
      </dsp:txBody>
      <dsp:txXfrm rot="10800000">
        <a:off x="4210628" y="3499951"/>
        <a:ext cx="319383" cy="347018"/>
      </dsp:txXfrm>
    </dsp:sp>
    <dsp:sp modelId="{0DDF20BC-CF36-4D28-8373-28917D813BC8}">
      <dsp:nvSpPr>
        <dsp:cNvPr id="0" name=""/>
        <dsp:cNvSpPr/>
      </dsp:nvSpPr>
      <dsp:spPr>
        <a:xfrm>
          <a:off x="3090556" y="1514987"/>
          <a:ext cx="1713671" cy="1713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100" kern="1200" dirty="0" smtClean="0"/>
            <a:t>Mejora continua</a:t>
          </a:r>
          <a:endParaRPr lang="es-MX" sz="2100" kern="1200" dirty="0"/>
        </a:p>
      </dsp:txBody>
      <dsp:txXfrm>
        <a:off x="3341517" y="1765948"/>
        <a:ext cx="1211749" cy="1211749"/>
      </dsp:txXfrm>
    </dsp:sp>
    <dsp:sp modelId="{ADFE8233-D60A-49E5-AF35-C3A449309DBC}">
      <dsp:nvSpPr>
        <dsp:cNvPr id="0" name=""/>
        <dsp:cNvSpPr/>
      </dsp:nvSpPr>
      <dsp:spPr>
        <a:xfrm rot="19440000">
          <a:off x="4750238" y="1333592"/>
          <a:ext cx="456261" cy="578364"/>
        </a:xfrm>
        <a:prstGeom prst="rightArrow">
          <a:avLst>
            <a:gd name="adj1" fmla="val 60000"/>
            <a:gd name="adj2" fmla="val 50000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700" kern="1200"/>
        </a:p>
      </dsp:txBody>
      <dsp:txXfrm>
        <a:off x="4763309" y="1489492"/>
        <a:ext cx="319383" cy="347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F6A81-3463-4ACF-BE70-334B2D2CB208}">
      <dsp:nvSpPr>
        <dsp:cNvPr id="0" name=""/>
        <dsp:cNvSpPr/>
      </dsp:nvSpPr>
      <dsp:spPr>
        <a:xfrm rot="5400000">
          <a:off x="4337748" y="132014"/>
          <a:ext cx="2007570" cy="174658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Separa el gobierno de la administración </a:t>
          </a:r>
          <a:endParaRPr lang="es-MX" sz="1400" kern="1200" dirty="0"/>
        </a:p>
      </dsp:txBody>
      <dsp:txXfrm rot="-5400000">
        <a:off x="4740416" y="314368"/>
        <a:ext cx="1202234" cy="1381878"/>
      </dsp:txXfrm>
    </dsp:sp>
    <dsp:sp modelId="{D618F005-F24C-4DD3-B85C-AC419E32A065}">
      <dsp:nvSpPr>
        <dsp:cNvPr id="0" name=""/>
        <dsp:cNvSpPr/>
      </dsp:nvSpPr>
      <dsp:spPr>
        <a:xfrm>
          <a:off x="6267826" y="403036"/>
          <a:ext cx="2240448" cy="1204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6267826" y="403036"/>
        <a:ext cx="2240448" cy="1204542"/>
      </dsp:txXfrm>
    </dsp:sp>
    <dsp:sp modelId="{12DF87D1-C22D-4380-B26C-256ED3E1BF45}">
      <dsp:nvSpPr>
        <dsp:cNvPr id="0" name=""/>
        <dsp:cNvSpPr/>
      </dsp:nvSpPr>
      <dsp:spPr>
        <a:xfrm rot="5400000">
          <a:off x="2451434" y="132014"/>
          <a:ext cx="2007570" cy="174658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 smtClean="0"/>
            <a:t>Visión de la  empresa</a:t>
          </a:r>
          <a:endParaRPr lang="es-MX" sz="2600" kern="1200" dirty="0"/>
        </a:p>
      </dsp:txBody>
      <dsp:txXfrm rot="-5400000">
        <a:off x="2854102" y="314368"/>
        <a:ext cx="1202234" cy="1381878"/>
      </dsp:txXfrm>
    </dsp:sp>
    <dsp:sp modelId="{60EC2E02-F10A-494D-9527-B7AA6CACD624}">
      <dsp:nvSpPr>
        <dsp:cNvPr id="0" name=""/>
        <dsp:cNvSpPr/>
      </dsp:nvSpPr>
      <dsp:spPr>
        <a:xfrm rot="5400000">
          <a:off x="3390978" y="1836040"/>
          <a:ext cx="2007570" cy="174658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Principios de COBIT</a:t>
          </a:r>
          <a:endParaRPr lang="es-MX" sz="1400" kern="1200" dirty="0"/>
        </a:p>
      </dsp:txBody>
      <dsp:txXfrm rot="-5400000">
        <a:off x="3793646" y="2018394"/>
        <a:ext cx="1202234" cy="1381878"/>
      </dsp:txXfrm>
    </dsp:sp>
    <dsp:sp modelId="{E3F127FD-C49E-4FCC-9158-8704FB7B37F9}">
      <dsp:nvSpPr>
        <dsp:cNvPr id="0" name=""/>
        <dsp:cNvSpPr/>
      </dsp:nvSpPr>
      <dsp:spPr>
        <a:xfrm>
          <a:off x="1281021" y="2107062"/>
          <a:ext cx="2168176" cy="1204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1281021" y="2107062"/>
        <a:ext cx="2168176" cy="1204542"/>
      </dsp:txXfrm>
    </dsp:sp>
    <dsp:sp modelId="{81C53338-C6CD-4212-8C7C-5D27080D4D96}">
      <dsp:nvSpPr>
        <dsp:cNvPr id="0" name=""/>
        <dsp:cNvSpPr/>
      </dsp:nvSpPr>
      <dsp:spPr>
        <a:xfrm rot="5400000">
          <a:off x="5277291" y="1836040"/>
          <a:ext cx="2007570" cy="174658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Cubre toda la organización</a:t>
          </a:r>
          <a:endParaRPr lang="es-MX" sz="1800" kern="1200" dirty="0"/>
        </a:p>
      </dsp:txBody>
      <dsp:txXfrm rot="-5400000">
        <a:off x="5679959" y="2018394"/>
        <a:ext cx="1202234" cy="1381878"/>
      </dsp:txXfrm>
    </dsp:sp>
    <dsp:sp modelId="{DAAC6D97-5216-4086-ACF6-C702B9AC56A9}">
      <dsp:nvSpPr>
        <dsp:cNvPr id="0" name=""/>
        <dsp:cNvSpPr/>
      </dsp:nvSpPr>
      <dsp:spPr>
        <a:xfrm rot="5400000">
          <a:off x="4337748" y="3540066"/>
          <a:ext cx="2007570" cy="174658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Establece un marco de trabajo</a:t>
          </a:r>
          <a:endParaRPr lang="es-MX" sz="1400" kern="1200" dirty="0"/>
        </a:p>
      </dsp:txBody>
      <dsp:txXfrm rot="-5400000">
        <a:off x="4740416" y="3722420"/>
        <a:ext cx="1202234" cy="1381878"/>
      </dsp:txXfrm>
    </dsp:sp>
    <dsp:sp modelId="{79E257A6-4787-4222-B6A6-B7A50D63A312}">
      <dsp:nvSpPr>
        <dsp:cNvPr id="0" name=""/>
        <dsp:cNvSpPr/>
      </dsp:nvSpPr>
      <dsp:spPr>
        <a:xfrm>
          <a:off x="6267826" y="3811088"/>
          <a:ext cx="2240448" cy="1204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400" kern="1200"/>
        </a:p>
      </dsp:txBody>
      <dsp:txXfrm>
        <a:off x="6267826" y="3811088"/>
        <a:ext cx="2240448" cy="1204542"/>
      </dsp:txXfrm>
    </dsp:sp>
    <dsp:sp modelId="{DA94A44B-03B2-4EDB-9251-F6AC3326FB3E}">
      <dsp:nvSpPr>
        <dsp:cNvPr id="0" name=""/>
        <dsp:cNvSpPr/>
      </dsp:nvSpPr>
      <dsp:spPr>
        <a:xfrm rot="5400000">
          <a:off x="2451434" y="3540066"/>
          <a:ext cx="2007570" cy="174658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 smtClean="0"/>
            <a:t>Cubre las necesidades de los grupos de interés </a:t>
          </a:r>
          <a:endParaRPr lang="es-MX" sz="1900" kern="1200" dirty="0"/>
        </a:p>
      </dsp:txBody>
      <dsp:txXfrm rot="-5400000">
        <a:off x="2854102" y="3722420"/>
        <a:ext cx="1202234" cy="1381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0AB51-341B-4EDF-A50F-581C7F0E5319}">
      <dsp:nvSpPr>
        <dsp:cNvPr id="0" name=""/>
        <dsp:cNvSpPr/>
      </dsp:nvSpPr>
      <dsp:spPr>
        <a:xfrm rot="5400000">
          <a:off x="-157863" y="158887"/>
          <a:ext cx="1052420" cy="73669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000" kern="1200" dirty="0"/>
        </a:p>
      </dsp:txBody>
      <dsp:txXfrm rot="-5400000">
        <a:off x="0" y="369371"/>
        <a:ext cx="736694" cy="315726"/>
      </dsp:txXfrm>
    </dsp:sp>
    <dsp:sp modelId="{F51DF41E-9959-4C06-90CA-30B3C196BAB6}">
      <dsp:nvSpPr>
        <dsp:cNvPr id="0" name=""/>
        <dsp:cNvSpPr/>
      </dsp:nvSpPr>
      <dsp:spPr>
        <a:xfrm rot="5400000">
          <a:off x="4090310" y="-3352591"/>
          <a:ext cx="684073" cy="7391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b="1" kern="1200" dirty="0" smtClean="0"/>
            <a:t>Metas del negocio, principios y políticas</a:t>
          </a:r>
          <a:endParaRPr lang="es-MX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b="1" kern="1200" smtClean="0">
              <a:latin typeface="Calibri" panose="020F0502020204030204" pitchFamily="34" charset="0"/>
            </a:rPr>
            <a:t>Define objetivos y metas relevantes y tangibles a varios niveles de responsabilidad. </a:t>
          </a:r>
          <a:endParaRPr lang="es-MX" sz="1600" b="1" kern="1200" dirty="0">
            <a:latin typeface="Calibri" panose="020F0502020204030204" pitchFamily="34" charset="0"/>
          </a:endParaRPr>
        </a:p>
      </dsp:txBody>
      <dsp:txXfrm rot="-5400000">
        <a:off x="736694" y="34419"/>
        <a:ext cx="7357911" cy="617285"/>
      </dsp:txXfrm>
    </dsp:sp>
    <dsp:sp modelId="{A48A32A0-7A42-4EF0-AD77-5CCDBDF9FD9E}">
      <dsp:nvSpPr>
        <dsp:cNvPr id="0" name=""/>
        <dsp:cNvSpPr/>
      </dsp:nvSpPr>
      <dsp:spPr>
        <a:xfrm rot="5400000">
          <a:off x="-157863" y="1006243"/>
          <a:ext cx="1052420" cy="736694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000" kern="1200"/>
        </a:p>
      </dsp:txBody>
      <dsp:txXfrm rot="-5400000">
        <a:off x="0" y="1216727"/>
        <a:ext cx="736694" cy="315726"/>
      </dsp:txXfrm>
    </dsp:sp>
    <dsp:sp modelId="{D2F8BD59-0F86-4BD9-A0AE-767476BFE807}">
      <dsp:nvSpPr>
        <dsp:cNvPr id="0" name=""/>
        <dsp:cNvSpPr/>
      </dsp:nvSpPr>
      <dsp:spPr>
        <a:xfrm rot="5400000">
          <a:off x="4090310" y="-2505235"/>
          <a:ext cx="684073" cy="7391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b="1" kern="1200" smtClean="0"/>
            <a:t>Metas de TI</a:t>
          </a:r>
          <a:endParaRPr lang="es-MX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b="1" kern="1200" smtClean="0"/>
            <a:t>Brindar un servicio de calidad </a:t>
          </a:r>
          <a:endParaRPr lang="es-MX" sz="1600" b="1" kern="1200" dirty="0"/>
        </a:p>
      </dsp:txBody>
      <dsp:txXfrm rot="-5400000">
        <a:off x="736694" y="881775"/>
        <a:ext cx="7357911" cy="617285"/>
      </dsp:txXfrm>
    </dsp:sp>
    <dsp:sp modelId="{CA904B18-B73E-43C8-ACD9-DD42F3E83611}">
      <dsp:nvSpPr>
        <dsp:cNvPr id="0" name=""/>
        <dsp:cNvSpPr/>
      </dsp:nvSpPr>
      <dsp:spPr>
        <a:xfrm rot="5400000">
          <a:off x="-157863" y="1853599"/>
          <a:ext cx="1052420" cy="736694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2000" kern="1200"/>
        </a:p>
      </dsp:txBody>
      <dsp:txXfrm rot="-5400000">
        <a:off x="0" y="2064083"/>
        <a:ext cx="736694" cy="315726"/>
      </dsp:txXfrm>
    </dsp:sp>
    <dsp:sp modelId="{1A61615E-9851-4DE2-A6D6-F046D912210C}">
      <dsp:nvSpPr>
        <dsp:cNvPr id="0" name=""/>
        <dsp:cNvSpPr/>
      </dsp:nvSpPr>
      <dsp:spPr>
        <a:xfrm rot="5400000">
          <a:off x="4090310" y="-1657879"/>
          <a:ext cx="684073" cy="7391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b="1" kern="1200" dirty="0" smtClean="0"/>
            <a:t>Procesos de TI</a:t>
          </a:r>
          <a:endParaRPr lang="es-MX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b="1" kern="1200" smtClean="0"/>
            <a:t>Mejora continua</a:t>
          </a:r>
          <a:endParaRPr lang="es-MX" sz="1600" b="1" kern="1200" dirty="0"/>
        </a:p>
      </dsp:txBody>
      <dsp:txXfrm rot="-5400000">
        <a:off x="736694" y="1729131"/>
        <a:ext cx="7357911" cy="6172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E03AB-F0A2-4F19-B943-215CA36A6F19}">
      <dsp:nvSpPr>
        <dsp:cNvPr id="0" name=""/>
        <dsp:cNvSpPr/>
      </dsp:nvSpPr>
      <dsp:spPr>
        <a:xfrm>
          <a:off x="4623296" y="33810"/>
          <a:ext cx="1170781" cy="117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Diseño del servicio</a:t>
          </a:r>
          <a:endParaRPr lang="es-MX" sz="2000" kern="1200" dirty="0"/>
        </a:p>
      </dsp:txBody>
      <dsp:txXfrm>
        <a:off x="4623296" y="33810"/>
        <a:ext cx="1170781" cy="1170781"/>
      </dsp:txXfrm>
    </dsp:sp>
    <dsp:sp modelId="{4CEF5573-FDC9-41C1-8879-BCC95FECCD59}">
      <dsp:nvSpPr>
        <dsp:cNvPr id="0" name=""/>
        <dsp:cNvSpPr/>
      </dsp:nvSpPr>
      <dsp:spPr>
        <a:xfrm>
          <a:off x="1869214" y="-57"/>
          <a:ext cx="4389571" cy="4389571"/>
        </a:xfrm>
        <a:prstGeom prst="circularArrow">
          <a:avLst>
            <a:gd name="adj1" fmla="val 5201"/>
            <a:gd name="adj2" fmla="val 335976"/>
            <a:gd name="adj3" fmla="val 21292987"/>
            <a:gd name="adj4" fmla="val 19766462"/>
            <a:gd name="adj5" fmla="val 6068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43232A-2373-489C-AB99-AA8840B57DC7}">
      <dsp:nvSpPr>
        <dsp:cNvPr id="0" name=""/>
        <dsp:cNvSpPr/>
      </dsp:nvSpPr>
      <dsp:spPr>
        <a:xfrm>
          <a:off x="5330752" y="2211135"/>
          <a:ext cx="1170781" cy="117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Operación del servicio</a:t>
          </a:r>
          <a:endParaRPr lang="es-MX" sz="2000" kern="1200" dirty="0"/>
        </a:p>
      </dsp:txBody>
      <dsp:txXfrm>
        <a:off x="5330752" y="2211135"/>
        <a:ext cx="1170781" cy="1170781"/>
      </dsp:txXfrm>
    </dsp:sp>
    <dsp:sp modelId="{CF5F93B1-29BD-41B2-BAA7-26C46EA82639}">
      <dsp:nvSpPr>
        <dsp:cNvPr id="0" name=""/>
        <dsp:cNvSpPr/>
      </dsp:nvSpPr>
      <dsp:spPr>
        <a:xfrm>
          <a:off x="1869214" y="-57"/>
          <a:ext cx="4389571" cy="4389571"/>
        </a:xfrm>
        <a:prstGeom prst="circularArrow">
          <a:avLst>
            <a:gd name="adj1" fmla="val 5201"/>
            <a:gd name="adj2" fmla="val 335976"/>
            <a:gd name="adj3" fmla="val 4014434"/>
            <a:gd name="adj4" fmla="val 2253675"/>
            <a:gd name="adj5" fmla="val 6068"/>
          </a:avLst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F262FF-6295-4F81-AE2B-D3D7FEA0137E}">
      <dsp:nvSpPr>
        <dsp:cNvPr id="0" name=""/>
        <dsp:cNvSpPr/>
      </dsp:nvSpPr>
      <dsp:spPr>
        <a:xfrm>
          <a:off x="3478609" y="3556795"/>
          <a:ext cx="1170781" cy="117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Transición del servicio</a:t>
          </a:r>
          <a:endParaRPr lang="es-MX" sz="2000" kern="1200" dirty="0"/>
        </a:p>
      </dsp:txBody>
      <dsp:txXfrm>
        <a:off x="3478609" y="3556795"/>
        <a:ext cx="1170781" cy="1170781"/>
      </dsp:txXfrm>
    </dsp:sp>
    <dsp:sp modelId="{2B2A3F5D-A821-4C04-9C25-EF128BF1AE6D}">
      <dsp:nvSpPr>
        <dsp:cNvPr id="0" name=""/>
        <dsp:cNvSpPr/>
      </dsp:nvSpPr>
      <dsp:spPr>
        <a:xfrm>
          <a:off x="1869214" y="-57"/>
          <a:ext cx="4389571" cy="4389571"/>
        </a:xfrm>
        <a:prstGeom prst="circularArrow">
          <a:avLst>
            <a:gd name="adj1" fmla="val 5201"/>
            <a:gd name="adj2" fmla="val 335976"/>
            <a:gd name="adj3" fmla="val 8210350"/>
            <a:gd name="adj4" fmla="val 6449590"/>
            <a:gd name="adj5" fmla="val 6068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5A12B5-12D7-4206-B50B-0CABCB4ECD71}">
      <dsp:nvSpPr>
        <dsp:cNvPr id="0" name=""/>
        <dsp:cNvSpPr/>
      </dsp:nvSpPr>
      <dsp:spPr>
        <a:xfrm>
          <a:off x="1626466" y="2211135"/>
          <a:ext cx="1170781" cy="117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Mejora </a:t>
          </a:r>
          <a:r>
            <a:rPr lang="es-MX" sz="2000" kern="1200" dirty="0" err="1" smtClean="0"/>
            <a:t>contínua</a:t>
          </a:r>
          <a:r>
            <a:rPr lang="es-MX" sz="2000" kern="1200" dirty="0" smtClean="0"/>
            <a:t> </a:t>
          </a:r>
          <a:endParaRPr lang="es-MX" sz="2000" kern="1200" dirty="0"/>
        </a:p>
      </dsp:txBody>
      <dsp:txXfrm>
        <a:off x="1626466" y="2211135"/>
        <a:ext cx="1170781" cy="1170781"/>
      </dsp:txXfrm>
    </dsp:sp>
    <dsp:sp modelId="{F6EBDAFC-F3F8-4913-8E1E-B26CE4BA6B8D}">
      <dsp:nvSpPr>
        <dsp:cNvPr id="0" name=""/>
        <dsp:cNvSpPr/>
      </dsp:nvSpPr>
      <dsp:spPr>
        <a:xfrm>
          <a:off x="1869214" y="-57"/>
          <a:ext cx="4389571" cy="4389571"/>
        </a:xfrm>
        <a:prstGeom prst="circularArrow">
          <a:avLst>
            <a:gd name="adj1" fmla="val 5201"/>
            <a:gd name="adj2" fmla="val 335976"/>
            <a:gd name="adj3" fmla="val 12297562"/>
            <a:gd name="adj4" fmla="val 10771037"/>
            <a:gd name="adj5" fmla="val 6068"/>
          </a:avLst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8AD346-9535-45C3-A013-CB6C49AF23AB}">
      <dsp:nvSpPr>
        <dsp:cNvPr id="0" name=""/>
        <dsp:cNvSpPr/>
      </dsp:nvSpPr>
      <dsp:spPr>
        <a:xfrm>
          <a:off x="2333922" y="33810"/>
          <a:ext cx="1170781" cy="117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Estrategia del servicio</a:t>
          </a:r>
          <a:endParaRPr lang="es-MX" sz="2000" kern="1200" dirty="0"/>
        </a:p>
      </dsp:txBody>
      <dsp:txXfrm>
        <a:off x="2333922" y="33810"/>
        <a:ext cx="1170781" cy="1170781"/>
      </dsp:txXfrm>
    </dsp:sp>
    <dsp:sp modelId="{ADC5F1C9-1336-4756-89F2-D94354E69374}">
      <dsp:nvSpPr>
        <dsp:cNvPr id="0" name=""/>
        <dsp:cNvSpPr/>
      </dsp:nvSpPr>
      <dsp:spPr>
        <a:xfrm>
          <a:off x="1869214" y="-57"/>
          <a:ext cx="4389571" cy="4389571"/>
        </a:xfrm>
        <a:prstGeom prst="circularArrow">
          <a:avLst>
            <a:gd name="adj1" fmla="val 5201"/>
            <a:gd name="adj2" fmla="val 335976"/>
            <a:gd name="adj3" fmla="val 16865424"/>
            <a:gd name="adj4" fmla="val 15198601"/>
            <a:gd name="adj5" fmla="val 6068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621EB-47EC-488C-A3A3-58730A8F9589}">
      <dsp:nvSpPr>
        <dsp:cNvPr id="0" name=""/>
        <dsp:cNvSpPr/>
      </dsp:nvSpPr>
      <dsp:spPr>
        <a:xfrm>
          <a:off x="1151449" y="539"/>
          <a:ext cx="1464212" cy="1464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Gobierno</a:t>
          </a:r>
          <a:endParaRPr lang="es-MX" sz="2000" kern="1200" dirty="0"/>
        </a:p>
      </dsp:txBody>
      <dsp:txXfrm>
        <a:off x="1365878" y="214968"/>
        <a:ext cx="1035354" cy="1035354"/>
      </dsp:txXfrm>
    </dsp:sp>
    <dsp:sp modelId="{4197A8F5-492D-4883-8D43-1F82F9C1AC31}">
      <dsp:nvSpPr>
        <dsp:cNvPr id="0" name=""/>
        <dsp:cNvSpPr/>
      </dsp:nvSpPr>
      <dsp:spPr>
        <a:xfrm rot="10800000">
          <a:off x="1627318" y="1653818"/>
          <a:ext cx="512474" cy="400820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BE4F90-7E5F-494B-BD88-E805DF5FB869}">
      <dsp:nvSpPr>
        <dsp:cNvPr id="0" name=""/>
        <dsp:cNvSpPr/>
      </dsp:nvSpPr>
      <dsp:spPr>
        <a:xfrm>
          <a:off x="1395240" y="2221018"/>
          <a:ext cx="976630" cy="9766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Evaluar</a:t>
          </a:r>
          <a:endParaRPr lang="es-MX" sz="1600" kern="1200" dirty="0"/>
        </a:p>
      </dsp:txBody>
      <dsp:txXfrm>
        <a:off x="1538264" y="2364042"/>
        <a:ext cx="690582" cy="690582"/>
      </dsp:txXfrm>
    </dsp:sp>
    <dsp:sp modelId="{C49A34C8-7A06-4987-B802-1D5F1C3DA6B0}">
      <dsp:nvSpPr>
        <dsp:cNvPr id="0" name=""/>
        <dsp:cNvSpPr/>
      </dsp:nvSpPr>
      <dsp:spPr>
        <a:xfrm rot="10800000">
          <a:off x="1627318" y="3508610"/>
          <a:ext cx="512474" cy="400820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777A1C-9B76-4D21-8197-8B8DF5C49688}">
      <dsp:nvSpPr>
        <dsp:cNvPr id="0" name=""/>
        <dsp:cNvSpPr/>
      </dsp:nvSpPr>
      <dsp:spPr>
        <a:xfrm>
          <a:off x="1420481" y="4197705"/>
          <a:ext cx="926148" cy="9766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Orientar</a:t>
          </a:r>
          <a:endParaRPr lang="es-MX" sz="1400" kern="1200" dirty="0"/>
        </a:p>
      </dsp:txBody>
      <dsp:txXfrm>
        <a:off x="1556112" y="4340729"/>
        <a:ext cx="654886" cy="690582"/>
      </dsp:txXfrm>
    </dsp:sp>
    <dsp:sp modelId="{FB3919A1-1BB3-42F1-9FEE-C2ADE6FA8CFA}">
      <dsp:nvSpPr>
        <dsp:cNvPr id="0" name=""/>
        <dsp:cNvSpPr/>
      </dsp:nvSpPr>
      <dsp:spPr>
        <a:xfrm rot="10800000">
          <a:off x="3709806" y="3329811"/>
          <a:ext cx="512474" cy="400820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7C14E9-39A7-4EE4-8883-6593F972DFF2}">
      <dsp:nvSpPr>
        <dsp:cNvPr id="0" name=""/>
        <dsp:cNvSpPr/>
      </dsp:nvSpPr>
      <dsp:spPr>
        <a:xfrm>
          <a:off x="3477284" y="2083526"/>
          <a:ext cx="976630" cy="9766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Supervisar</a:t>
          </a:r>
          <a:endParaRPr lang="es-MX" sz="1200" kern="1200" dirty="0"/>
        </a:p>
      </dsp:txBody>
      <dsp:txXfrm>
        <a:off x="3620308" y="2226550"/>
        <a:ext cx="690582" cy="690582"/>
      </dsp:txXfrm>
    </dsp:sp>
    <dsp:sp modelId="{A2C7213F-AEC3-48C4-9653-C2EEBD46D41C}">
      <dsp:nvSpPr>
        <dsp:cNvPr id="0" name=""/>
        <dsp:cNvSpPr/>
      </dsp:nvSpPr>
      <dsp:spPr>
        <a:xfrm rot="8522347">
          <a:off x="2772933" y="1471825"/>
          <a:ext cx="512474" cy="723417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A493B7-D1C6-43B4-99F9-08E75E00D6A7}">
      <dsp:nvSpPr>
        <dsp:cNvPr id="0" name=""/>
        <dsp:cNvSpPr/>
      </dsp:nvSpPr>
      <dsp:spPr>
        <a:xfrm>
          <a:off x="3562983" y="4088833"/>
          <a:ext cx="976630" cy="9766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000" kern="1200" dirty="0" smtClean="0"/>
            <a:t>Retroalimentación  gestión  </a:t>
          </a:r>
          <a:endParaRPr lang="es-MX" sz="1000" kern="1200" dirty="0"/>
        </a:p>
      </dsp:txBody>
      <dsp:txXfrm>
        <a:off x="3706007" y="4231857"/>
        <a:ext cx="690582" cy="690582"/>
      </dsp:txXfrm>
    </dsp:sp>
    <dsp:sp modelId="{424DDA14-E99C-4FA2-87DD-6EF121C5521F}">
      <dsp:nvSpPr>
        <dsp:cNvPr id="0" name=""/>
        <dsp:cNvSpPr/>
      </dsp:nvSpPr>
      <dsp:spPr>
        <a:xfrm rot="10831580">
          <a:off x="3607596" y="1391168"/>
          <a:ext cx="512474" cy="400820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187B43-A70B-4522-B97B-CC961DBAB53A}">
      <dsp:nvSpPr>
        <dsp:cNvPr id="0" name=""/>
        <dsp:cNvSpPr/>
      </dsp:nvSpPr>
      <dsp:spPr>
        <a:xfrm>
          <a:off x="3463221" y="187188"/>
          <a:ext cx="976630" cy="9766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Brindar el servicio</a:t>
          </a:r>
          <a:endParaRPr lang="es-MX" sz="1400" kern="1200" dirty="0"/>
        </a:p>
      </dsp:txBody>
      <dsp:txXfrm>
        <a:off x="3606245" y="330212"/>
        <a:ext cx="690582" cy="690582"/>
      </dsp:txXfrm>
    </dsp:sp>
    <dsp:sp modelId="{B959400A-410E-438B-8CDD-7EEEA7FB9221}">
      <dsp:nvSpPr>
        <dsp:cNvPr id="0" name=""/>
        <dsp:cNvSpPr/>
      </dsp:nvSpPr>
      <dsp:spPr>
        <a:xfrm rot="16284487">
          <a:off x="4868968" y="503942"/>
          <a:ext cx="512474" cy="400820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0DB05B-1AF7-43C4-992A-8115BBBAE922}">
      <dsp:nvSpPr>
        <dsp:cNvPr id="0" name=""/>
        <dsp:cNvSpPr/>
      </dsp:nvSpPr>
      <dsp:spPr>
        <a:xfrm>
          <a:off x="5787879" y="244330"/>
          <a:ext cx="976630" cy="9766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Diseñar el servicio</a:t>
          </a:r>
          <a:endParaRPr lang="es-MX" sz="1400" kern="1200" dirty="0"/>
        </a:p>
      </dsp:txBody>
      <dsp:txXfrm>
        <a:off x="5930903" y="387354"/>
        <a:ext cx="690582" cy="690582"/>
      </dsp:txXfrm>
    </dsp:sp>
    <dsp:sp modelId="{153A4EDA-A429-4B21-8973-783878D77A59}">
      <dsp:nvSpPr>
        <dsp:cNvPr id="0" name=""/>
        <dsp:cNvSpPr/>
      </dsp:nvSpPr>
      <dsp:spPr>
        <a:xfrm>
          <a:off x="6019957" y="1531923"/>
          <a:ext cx="512474" cy="400820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6A965E-9BEB-40E5-8F15-11C587D58A46}">
      <dsp:nvSpPr>
        <dsp:cNvPr id="0" name=""/>
        <dsp:cNvSpPr/>
      </dsp:nvSpPr>
      <dsp:spPr>
        <a:xfrm>
          <a:off x="5787879" y="2221018"/>
          <a:ext cx="976630" cy="9766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kern="1200" dirty="0" smtClean="0"/>
            <a:t>Planificar</a:t>
          </a:r>
          <a:endParaRPr lang="es-MX" sz="1200" kern="1200" dirty="0"/>
        </a:p>
      </dsp:txBody>
      <dsp:txXfrm>
        <a:off x="5930903" y="2364042"/>
        <a:ext cx="690582" cy="690582"/>
      </dsp:txXfrm>
    </dsp:sp>
    <dsp:sp modelId="{2EE20F69-88AD-4CB4-B07F-BC7ECD245CA9}">
      <dsp:nvSpPr>
        <dsp:cNvPr id="0" name=""/>
        <dsp:cNvSpPr/>
      </dsp:nvSpPr>
      <dsp:spPr>
        <a:xfrm rot="21449175">
          <a:off x="6019957" y="3386715"/>
          <a:ext cx="512474" cy="400820"/>
        </a:xfrm>
        <a:prstGeom prst="triangle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471DC3-961C-467C-8C63-84BDC1C4C23A}">
      <dsp:nvSpPr>
        <dsp:cNvPr id="0" name=""/>
        <dsp:cNvSpPr/>
      </dsp:nvSpPr>
      <dsp:spPr>
        <a:xfrm>
          <a:off x="5544087" y="3953914"/>
          <a:ext cx="1464212" cy="1464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Gestión</a:t>
          </a:r>
          <a:endParaRPr lang="es-MX" sz="2000" kern="1200" dirty="0"/>
        </a:p>
      </dsp:txBody>
      <dsp:txXfrm>
        <a:off x="5758516" y="4168343"/>
        <a:ext cx="1035354" cy="10353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87396-B318-432E-BC25-D76215370DE5}">
      <dsp:nvSpPr>
        <dsp:cNvPr id="0" name=""/>
        <dsp:cNvSpPr/>
      </dsp:nvSpPr>
      <dsp:spPr>
        <a:xfrm>
          <a:off x="3454449" y="1109031"/>
          <a:ext cx="216958" cy="950485"/>
        </a:xfrm>
        <a:custGeom>
          <a:avLst/>
          <a:gdLst/>
          <a:ahLst/>
          <a:cxnLst/>
          <a:rect l="0" t="0" r="0" b="0"/>
          <a:pathLst>
            <a:path>
              <a:moveTo>
                <a:pt x="216958" y="0"/>
              </a:moveTo>
              <a:lnTo>
                <a:pt x="216958" y="950485"/>
              </a:lnTo>
              <a:lnTo>
                <a:pt x="0" y="950485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D544F-8CA7-4BBB-975D-75A5E431BCE6}">
      <dsp:nvSpPr>
        <dsp:cNvPr id="0" name=""/>
        <dsp:cNvSpPr/>
      </dsp:nvSpPr>
      <dsp:spPr>
        <a:xfrm>
          <a:off x="3671408" y="1109031"/>
          <a:ext cx="3678960" cy="1876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227"/>
              </a:lnTo>
              <a:lnTo>
                <a:pt x="3678960" y="1659227"/>
              </a:lnTo>
              <a:lnTo>
                <a:pt x="3678960" y="1876186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C3F75-30B2-408E-9408-FC3D2F45F95E}">
      <dsp:nvSpPr>
        <dsp:cNvPr id="0" name=""/>
        <dsp:cNvSpPr/>
      </dsp:nvSpPr>
      <dsp:spPr>
        <a:xfrm>
          <a:off x="3595903" y="1109031"/>
          <a:ext cx="91440" cy="1898047"/>
        </a:xfrm>
        <a:custGeom>
          <a:avLst/>
          <a:gdLst/>
          <a:ahLst/>
          <a:cxnLst/>
          <a:rect l="0" t="0" r="0" b="0"/>
          <a:pathLst>
            <a:path>
              <a:moveTo>
                <a:pt x="75505" y="0"/>
              </a:moveTo>
              <a:lnTo>
                <a:pt x="75505" y="1681088"/>
              </a:lnTo>
              <a:lnTo>
                <a:pt x="45720" y="1681088"/>
              </a:lnTo>
              <a:lnTo>
                <a:pt x="45720" y="1898047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1B9000-B593-45DC-8057-92ACC548A33D}">
      <dsp:nvSpPr>
        <dsp:cNvPr id="0" name=""/>
        <dsp:cNvSpPr/>
      </dsp:nvSpPr>
      <dsp:spPr>
        <a:xfrm>
          <a:off x="2638271" y="75894"/>
          <a:ext cx="2066273" cy="1033136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>
              <a:solidFill>
                <a:schemeClr val="tx1"/>
              </a:solidFill>
            </a:rPr>
            <a:t>Gobierno</a:t>
          </a:r>
          <a:endParaRPr lang="es-MX" sz="1800" b="1" kern="1200" dirty="0">
            <a:solidFill>
              <a:schemeClr val="tx1"/>
            </a:solidFill>
          </a:endParaRPr>
        </a:p>
      </dsp:txBody>
      <dsp:txXfrm>
        <a:off x="2638271" y="75894"/>
        <a:ext cx="2066273" cy="1033136"/>
      </dsp:txXfrm>
    </dsp:sp>
    <dsp:sp modelId="{F5F53EF0-5DC9-4BD2-8395-9D36E73666F0}">
      <dsp:nvSpPr>
        <dsp:cNvPr id="0" name=""/>
        <dsp:cNvSpPr/>
      </dsp:nvSpPr>
      <dsp:spPr>
        <a:xfrm>
          <a:off x="1207233" y="3007078"/>
          <a:ext cx="4868779" cy="1033136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>
              <a:solidFill>
                <a:schemeClr val="tx1"/>
              </a:solidFill>
              <a:latin typeface="Bookman Old Style" panose="02050604050505020204" pitchFamily="18" charset="0"/>
            </a:rPr>
            <a:t>Marcos de trabajo o </a:t>
          </a:r>
          <a:r>
            <a:rPr lang="es-MX" sz="1600" kern="1200" dirty="0" smtClean="0">
              <a:solidFill>
                <a:schemeClr val="tx1"/>
              </a:solidFill>
              <a:latin typeface="Bookman Old Style" panose="02050604050505020204" pitchFamily="18" charset="0"/>
            </a:rPr>
            <a:t>Marcos de referencia son los instrumentos para comunicar las reglas, en apoyo a las metas de gobierno y los valores de la empresa.</a:t>
          </a:r>
          <a:endParaRPr lang="es-MX" sz="1600" kern="1200" dirty="0">
            <a:solidFill>
              <a:schemeClr val="tx1"/>
            </a:solidFill>
          </a:endParaRPr>
        </a:p>
      </dsp:txBody>
      <dsp:txXfrm>
        <a:off x="1207233" y="3007078"/>
        <a:ext cx="4868779" cy="1033136"/>
      </dsp:txXfrm>
    </dsp:sp>
    <dsp:sp modelId="{7BAE4BAE-5232-4DD5-9633-9D121044E9A3}">
      <dsp:nvSpPr>
        <dsp:cNvPr id="0" name=""/>
        <dsp:cNvSpPr/>
      </dsp:nvSpPr>
      <dsp:spPr>
        <a:xfrm>
          <a:off x="6331438" y="2985217"/>
          <a:ext cx="2037861" cy="1033136"/>
        </a:xfrm>
        <a:prstGeom prst="rect">
          <a:avLst/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>
              <a:solidFill>
                <a:schemeClr val="tx1"/>
              </a:solidFill>
            </a:rPr>
            <a:t>ITIL</a:t>
          </a:r>
          <a:r>
            <a:rPr lang="es-MX" sz="1100" b="1" kern="1200" dirty="0" smtClean="0"/>
            <a:t> </a:t>
          </a:r>
          <a:endParaRPr lang="es-MX" sz="1100" b="1" kern="1200" dirty="0"/>
        </a:p>
      </dsp:txBody>
      <dsp:txXfrm>
        <a:off x="6331438" y="2985217"/>
        <a:ext cx="2037861" cy="1033136"/>
      </dsp:txXfrm>
    </dsp:sp>
    <dsp:sp modelId="{8B3E771C-8C8F-4F5E-A924-B94302C79C09}">
      <dsp:nvSpPr>
        <dsp:cNvPr id="0" name=""/>
        <dsp:cNvSpPr/>
      </dsp:nvSpPr>
      <dsp:spPr>
        <a:xfrm>
          <a:off x="1388176" y="1542948"/>
          <a:ext cx="2066273" cy="1033136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>
              <a:solidFill>
                <a:schemeClr val="tx1"/>
              </a:solidFill>
            </a:rPr>
            <a:t>COBIT</a:t>
          </a:r>
          <a:endParaRPr lang="es-MX" sz="1800" b="1" kern="1200" dirty="0">
            <a:solidFill>
              <a:schemeClr val="tx1"/>
            </a:solidFill>
          </a:endParaRPr>
        </a:p>
      </dsp:txBody>
      <dsp:txXfrm>
        <a:off x="1388176" y="1542948"/>
        <a:ext cx="2066273" cy="1033136"/>
      </dsp:txXfrm>
    </dsp:sp>
    <dsp:sp modelId="{86D01049-E43B-41F3-9759-64F9F6E6D740}">
      <dsp:nvSpPr>
        <dsp:cNvPr id="0" name=""/>
        <dsp:cNvSpPr/>
      </dsp:nvSpPr>
      <dsp:spPr>
        <a:xfrm>
          <a:off x="5138462" y="75894"/>
          <a:ext cx="3229708" cy="1033136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300" b="1" kern="1200" dirty="0" smtClean="0">
              <a:solidFill>
                <a:schemeClr val="tx1"/>
              </a:solidFill>
              <a:latin typeface="Bookman Old Style" panose="02050604050505020204" pitchFamily="18" charset="0"/>
            </a:rPr>
            <a:t>Los principios y las políticas </a:t>
          </a:r>
          <a:r>
            <a:rPr lang="es-MX" sz="1300" kern="1200" dirty="0" smtClean="0">
              <a:solidFill>
                <a:schemeClr val="tx1"/>
              </a:solidFill>
              <a:latin typeface="Bookman Old Style" panose="02050604050505020204" pitchFamily="18" charset="0"/>
            </a:rPr>
            <a:t>se refieren a los mecanismos de comunicación disponibles para trasmitir la dirección e instrucciones de los cuerpos de gobierno y de dirección. </a:t>
          </a:r>
          <a:endParaRPr lang="es-MX" sz="1300" kern="1200" dirty="0">
            <a:solidFill>
              <a:schemeClr val="tx1"/>
            </a:solidFill>
          </a:endParaRPr>
        </a:p>
      </dsp:txBody>
      <dsp:txXfrm>
        <a:off x="5138462" y="75894"/>
        <a:ext cx="3229708" cy="10331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1E99E-E3AA-4640-963C-DC407C3B4A4D}">
      <dsp:nvSpPr>
        <dsp:cNvPr id="0" name=""/>
        <dsp:cNvSpPr/>
      </dsp:nvSpPr>
      <dsp:spPr>
        <a:xfrm>
          <a:off x="4416294" y="0"/>
          <a:ext cx="1209807" cy="759851"/>
        </a:xfrm>
        <a:prstGeom prst="trapezoid">
          <a:avLst>
            <a:gd name="adj" fmla="val 8260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Seguridad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/>
            <a:t>de TI</a:t>
          </a:r>
          <a:endParaRPr lang="es-MX" sz="1600" kern="1200" dirty="0"/>
        </a:p>
      </dsp:txBody>
      <dsp:txXfrm>
        <a:off x="4416294" y="0"/>
        <a:ext cx="1209807" cy="759851"/>
      </dsp:txXfrm>
    </dsp:sp>
    <dsp:sp modelId="{6BAC34AF-6FCF-40CB-A330-4556825461D5}">
      <dsp:nvSpPr>
        <dsp:cNvPr id="0" name=""/>
        <dsp:cNvSpPr/>
      </dsp:nvSpPr>
      <dsp:spPr>
        <a:xfrm>
          <a:off x="3765898" y="759851"/>
          <a:ext cx="2510599" cy="759851"/>
        </a:xfrm>
        <a:prstGeom prst="trapezoid">
          <a:avLst>
            <a:gd name="adj" fmla="val 82602"/>
          </a:avLst>
        </a:prstGeom>
        <a:gradFill rotWithShape="0">
          <a:gsLst>
            <a:gs pos="0">
              <a:schemeClr val="accent2">
                <a:hueOff val="-207909"/>
                <a:satOff val="-11990"/>
                <a:lumOff val="12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07909"/>
                <a:satOff val="-11990"/>
                <a:lumOff val="12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07909"/>
                <a:satOff val="-11990"/>
                <a:lumOff val="12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Administración de proyectos</a:t>
          </a:r>
          <a:endParaRPr lang="es-MX" sz="2000" kern="1200" dirty="0"/>
        </a:p>
      </dsp:txBody>
      <dsp:txXfrm>
        <a:off x="4205253" y="759851"/>
        <a:ext cx="1631889" cy="759851"/>
      </dsp:txXfrm>
    </dsp:sp>
    <dsp:sp modelId="{6FB1A140-337F-4AAA-903A-64C3708252C4}">
      <dsp:nvSpPr>
        <dsp:cNvPr id="0" name=""/>
        <dsp:cNvSpPr/>
      </dsp:nvSpPr>
      <dsp:spPr>
        <a:xfrm>
          <a:off x="3138249" y="1519702"/>
          <a:ext cx="3765898" cy="759851"/>
        </a:xfrm>
        <a:prstGeom prst="trapezoid">
          <a:avLst>
            <a:gd name="adj" fmla="val 82602"/>
          </a:avLst>
        </a:prstGeom>
        <a:gradFill rotWithShape="0">
          <a:gsLst>
            <a:gs pos="0">
              <a:schemeClr val="accent2">
                <a:hueOff val="-415818"/>
                <a:satOff val="-23979"/>
                <a:lumOff val="24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15818"/>
                <a:satOff val="-23979"/>
                <a:lumOff val="24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15818"/>
                <a:satOff val="-23979"/>
                <a:lumOff val="24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Desarrollo de aplicaciones </a:t>
          </a:r>
          <a:endParaRPr lang="es-MX" sz="2000" kern="1200" dirty="0"/>
        </a:p>
      </dsp:txBody>
      <dsp:txXfrm>
        <a:off x="3797281" y="1519702"/>
        <a:ext cx="2447834" cy="759851"/>
      </dsp:txXfrm>
    </dsp:sp>
    <dsp:sp modelId="{809F6F79-539E-4585-9B23-EDEC977DD001}">
      <dsp:nvSpPr>
        <dsp:cNvPr id="0" name=""/>
        <dsp:cNvSpPr/>
      </dsp:nvSpPr>
      <dsp:spPr>
        <a:xfrm>
          <a:off x="2510599" y="2279554"/>
          <a:ext cx="5021198" cy="759851"/>
        </a:xfrm>
        <a:prstGeom prst="trapezoid">
          <a:avLst>
            <a:gd name="adj" fmla="val 82602"/>
          </a:avLst>
        </a:prstGeom>
        <a:gradFill rotWithShape="0">
          <a:gsLst>
            <a:gs pos="0">
              <a:schemeClr val="accent2">
                <a:hueOff val="-623727"/>
                <a:satOff val="-35969"/>
                <a:lumOff val="36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23727"/>
                <a:satOff val="-35969"/>
                <a:lumOff val="36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23727"/>
                <a:satOff val="-35969"/>
                <a:lumOff val="36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Sistema de calidad</a:t>
          </a:r>
          <a:endParaRPr lang="es-MX" sz="2000" kern="1200" dirty="0"/>
        </a:p>
      </dsp:txBody>
      <dsp:txXfrm>
        <a:off x="3389308" y="2279554"/>
        <a:ext cx="3263779" cy="759851"/>
      </dsp:txXfrm>
    </dsp:sp>
    <dsp:sp modelId="{E8A7B7DA-3225-45A4-A5DD-17A28408E236}">
      <dsp:nvSpPr>
        <dsp:cNvPr id="0" name=""/>
        <dsp:cNvSpPr/>
      </dsp:nvSpPr>
      <dsp:spPr>
        <a:xfrm>
          <a:off x="1882949" y="3039405"/>
          <a:ext cx="6276498" cy="759851"/>
        </a:xfrm>
        <a:prstGeom prst="trapezoid">
          <a:avLst>
            <a:gd name="adj" fmla="val 82602"/>
          </a:avLst>
        </a:prstGeom>
        <a:gradFill rotWithShape="0">
          <a:gsLst>
            <a:gs pos="0">
              <a:schemeClr val="accent2">
                <a:hueOff val="-831636"/>
                <a:satOff val="-47959"/>
                <a:lumOff val="49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31636"/>
                <a:satOff val="-47959"/>
                <a:lumOff val="49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31636"/>
                <a:satOff val="-47959"/>
                <a:lumOff val="49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Planeación de TI</a:t>
          </a:r>
          <a:endParaRPr lang="es-MX" sz="2000" kern="1200" dirty="0"/>
        </a:p>
      </dsp:txBody>
      <dsp:txXfrm>
        <a:off x="2981336" y="3039405"/>
        <a:ext cx="4079723" cy="759851"/>
      </dsp:txXfrm>
    </dsp:sp>
    <dsp:sp modelId="{8AA283E3-10E9-4FF7-A9D7-A994855F4011}">
      <dsp:nvSpPr>
        <dsp:cNvPr id="0" name=""/>
        <dsp:cNvSpPr/>
      </dsp:nvSpPr>
      <dsp:spPr>
        <a:xfrm>
          <a:off x="1255299" y="3799256"/>
          <a:ext cx="7531797" cy="759851"/>
        </a:xfrm>
        <a:prstGeom prst="trapezoid">
          <a:avLst>
            <a:gd name="adj" fmla="val 82602"/>
          </a:avLst>
        </a:prstGeom>
        <a:gradFill rotWithShape="0">
          <a:gsLst>
            <a:gs pos="0">
              <a:schemeClr val="accent2">
                <a:hueOff val="-1039545"/>
                <a:satOff val="-59949"/>
                <a:lumOff val="61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39545"/>
                <a:satOff val="-59949"/>
                <a:lumOff val="61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39545"/>
                <a:satOff val="-59949"/>
                <a:lumOff val="61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Operaciones de la organización</a:t>
          </a:r>
          <a:endParaRPr lang="es-MX" sz="2000" kern="1200" dirty="0"/>
        </a:p>
      </dsp:txBody>
      <dsp:txXfrm>
        <a:off x="2573364" y="3799256"/>
        <a:ext cx="4895668" cy="759851"/>
      </dsp:txXfrm>
    </dsp:sp>
    <dsp:sp modelId="{1FA8E079-5989-40CC-B544-CE92B5F57029}">
      <dsp:nvSpPr>
        <dsp:cNvPr id="0" name=""/>
        <dsp:cNvSpPr/>
      </dsp:nvSpPr>
      <dsp:spPr>
        <a:xfrm>
          <a:off x="627649" y="4559108"/>
          <a:ext cx="8787097" cy="759851"/>
        </a:xfrm>
        <a:prstGeom prst="trapezoid">
          <a:avLst>
            <a:gd name="adj" fmla="val 82602"/>
          </a:avLst>
        </a:prstGeom>
        <a:gradFill rotWithShape="0">
          <a:gsLst>
            <a:gs pos="0">
              <a:schemeClr val="accent2">
                <a:hueOff val="-1247454"/>
                <a:satOff val="-71938"/>
                <a:lumOff val="73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47454"/>
                <a:satOff val="-71938"/>
                <a:lumOff val="73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47454"/>
                <a:satOff val="-71938"/>
                <a:lumOff val="73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Administración del servicio</a:t>
          </a:r>
          <a:endParaRPr lang="es-MX" sz="2000" kern="1200" dirty="0"/>
        </a:p>
      </dsp:txBody>
      <dsp:txXfrm>
        <a:off x="2165391" y="4559108"/>
        <a:ext cx="5711613" cy="759851"/>
      </dsp:txXfrm>
    </dsp:sp>
    <dsp:sp modelId="{DA2ABE27-6353-4BC0-B00B-18D339DBD89B}">
      <dsp:nvSpPr>
        <dsp:cNvPr id="0" name=""/>
        <dsp:cNvSpPr/>
      </dsp:nvSpPr>
      <dsp:spPr>
        <a:xfrm>
          <a:off x="0" y="5318959"/>
          <a:ext cx="10042397" cy="759851"/>
        </a:xfrm>
        <a:prstGeom prst="trapezoid">
          <a:avLst>
            <a:gd name="adj" fmla="val 8260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Modelo de gobernabilidad de TI</a:t>
          </a:r>
          <a:endParaRPr lang="es-MX" sz="2000" kern="1200" dirty="0"/>
        </a:p>
      </dsp:txBody>
      <dsp:txXfrm>
        <a:off x="1757419" y="5318959"/>
        <a:ext cx="6527558" cy="759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08/10/2015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26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08/10/2015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76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08/10/2015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90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08/10/2015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20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08/10/2015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0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08/10/2015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76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08/10/2015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80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08/10/2015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42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08/10/2015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4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08/10/2015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06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4CC3-3B1A-4B90-98CE-41C96BAAC802}" type="datetimeFigureOut">
              <a:rPr lang="es-MX" smtClean="0"/>
              <a:t>08/10/2015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68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4CC3-3B1A-4B90-98CE-41C96BAAC802}" type="datetimeFigureOut">
              <a:rPr lang="es-MX" smtClean="0"/>
              <a:t>08/10/2015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478A3-A149-49A9-9EA2-44DEE22309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16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bitcompany.biz/que-es-itil-curso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4.png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4.png"/><Relationship Id="rId10" Type="http://schemas.microsoft.com/office/2007/relationships/diagramDrawing" Target="../diagrams/drawing3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4.xml"/><Relationship Id="rId5" Type="http://schemas.openxmlformats.org/officeDocument/2006/relationships/image" Target="../media/image4.png"/><Relationship Id="rId10" Type="http://schemas.microsoft.com/office/2007/relationships/diagramDrawing" Target="../diagrams/drawing4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5" Type="http://schemas.openxmlformats.org/officeDocument/2006/relationships/image" Target="../media/image4.png"/><Relationship Id="rId10" Type="http://schemas.microsoft.com/office/2007/relationships/diagramDrawing" Target="../diagrams/drawing5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6.xml"/><Relationship Id="rId5" Type="http://schemas.openxmlformats.org/officeDocument/2006/relationships/image" Target="../media/image4.png"/><Relationship Id="rId10" Type="http://schemas.microsoft.com/office/2007/relationships/diagramDrawing" Target="../diagrams/drawing6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7.xml"/><Relationship Id="rId12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7.xml"/><Relationship Id="rId11" Type="http://schemas.openxmlformats.org/officeDocument/2006/relationships/image" Target="../media/image27.jpeg"/><Relationship Id="rId5" Type="http://schemas.openxmlformats.org/officeDocument/2006/relationships/image" Target="../media/image4.png"/><Relationship Id="rId10" Type="http://schemas.microsoft.com/office/2007/relationships/diagramDrawing" Target="../diagrams/drawing7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11" Type="http://schemas.openxmlformats.org/officeDocument/2006/relationships/image" Target="../media/image16.jpeg"/><Relationship Id="rId5" Type="http://schemas.openxmlformats.org/officeDocument/2006/relationships/image" Target="../media/image4.png"/><Relationship Id="rId10" Type="http://schemas.openxmlformats.org/officeDocument/2006/relationships/image" Target="../media/image15.jpg"/><Relationship Id="rId4" Type="http://schemas.openxmlformats.org/officeDocument/2006/relationships/image" Target="../media/image3.png"/><Relationship Id="rId9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.png"/><Relationship Id="rId7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25.jpg"/><Relationship Id="rId4" Type="http://schemas.openxmlformats.org/officeDocument/2006/relationships/image" Target="../media/image3.png"/><Relationship Id="rId9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2723297" y="2850333"/>
            <a:ext cx="7305763" cy="5286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 de competencia:</a:t>
            </a:r>
          </a:p>
          <a:p>
            <a:pPr lvl="0" algn="ctr">
              <a:spcBef>
                <a:spcPct val="0"/>
              </a:spcBef>
            </a:pP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spcBef>
                <a:spcPct val="0"/>
              </a:spcBef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Analiza</a:t>
            </a:r>
            <a:r>
              <a:rPr kumimoji="0" lang="es-E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las estrategias de negocio de una organización a partir del gobierno de TI.</a:t>
            </a:r>
            <a:endParaRPr kumimoji="0" lang="es-MX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163" y="3395699"/>
            <a:ext cx="1728192" cy="156597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260" y="1034075"/>
            <a:ext cx="1095375" cy="4191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220317" y="1042072"/>
            <a:ext cx="41308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Propósito  </a:t>
            </a:r>
          </a:p>
          <a:p>
            <a:pPr algn="just"/>
            <a:r>
              <a:rPr lang="es-MX" sz="3200" b="1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13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584886" y="995883"/>
            <a:ext cx="10543927" cy="5260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endParaRPr lang="es-E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Marco de trabajo que consta de una serie de libros que hacen referencia a la administración de servicios de TI. </a:t>
            </a: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s-E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E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Creado por el Ministerio de Comercio del Gobierno Británico (OGC)</a:t>
            </a: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s-MX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Documenta </a:t>
            </a:r>
            <a:r>
              <a:rPr lang="es-MX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las Mejores Practicas para la Administración de Servicios de TI. </a:t>
            </a:r>
            <a:endParaRPr lang="es-MX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s-MX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filosofía </a:t>
            </a:r>
            <a:r>
              <a:rPr lang="es-MX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ITIL esta basada en la administración de servicios desde el punto de vista del </a:t>
            </a: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negocio</a:t>
            </a: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s-MX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 </a:t>
            </a:r>
            <a:r>
              <a:rPr lang="es-MX" sz="2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crecido en popularidad en la medida en la que los negocios dependen de la tecnología y buscan la mejor forma de aprovechar sus recursos humanos y tecnológicos.</a:t>
            </a:r>
            <a:endParaRPr kumimoji="0" lang="es-MX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2" y="2766764"/>
            <a:ext cx="963708" cy="87325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40" y="793093"/>
            <a:ext cx="1095375" cy="4191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519254" y="734594"/>
            <a:ext cx="1114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ITI</a:t>
            </a:r>
            <a:endParaRPr lang="es-MX" sz="3200" b="1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s-MX" sz="3200" b="1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17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584886" y="995883"/>
            <a:ext cx="10543927" cy="52601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endParaRPr lang="es-E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</a:t>
            </a:r>
          </a:p>
          <a:p>
            <a:pPr marL="342900" lvl="0" indent="-342900" algn="ctr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s-E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Garantizar la entrega eficaz y eficiente de los servicios de TI.</a:t>
            </a: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los procesos de TI</a:t>
            </a: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Establece listas de verificación de tareas, procedimientos y responsabilidades.</a:t>
            </a: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Define un ciclo de vida para la prestación de los servicios.</a:t>
            </a: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Define, describe y diseña los procesos de los servicios de TI.</a:t>
            </a: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s-E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s-MX" sz="24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28" y="1039592"/>
            <a:ext cx="963708" cy="87325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40" y="793093"/>
            <a:ext cx="1095375" cy="4191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519254" y="734594"/>
            <a:ext cx="1114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ITI </a:t>
            </a:r>
          </a:p>
        </p:txBody>
      </p:sp>
    </p:spTree>
    <p:extLst>
      <p:ext uri="{BB962C8B-B14F-4D97-AF65-F5344CB8AC3E}">
        <p14:creationId xmlns:p14="http://schemas.microsoft.com/office/powerpoint/2010/main" val="882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60" y="1034075"/>
            <a:ext cx="1095375" cy="4191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1127667" y="1360580"/>
            <a:ext cx="10489380" cy="844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b="1" dirty="0" smtClean="0"/>
              <a:t>ITIL</a:t>
            </a:r>
            <a:r>
              <a:rPr lang="es-ES" sz="2000" dirty="0" smtClean="0"/>
              <a:t> </a:t>
            </a:r>
            <a:r>
              <a:rPr lang="es-ES" sz="2000" dirty="0"/>
              <a:t>no puede “dominar una empresa” por sí </a:t>
            </a:r>
            <a:r>
              <a:rPr lang="es-ES" sz="2000" dirty="0" smtClean="0"/>
              <a:t>sola </a:t>
            </a:r>
            <a:r>
              <a:rPr lang="es-ES" sz="2000" dirty="0"/>
              <a:t>y, de hecho, esta</a:t>
            </a:r>
            <a:r>
              <a:rPr lang="es-ES" sz="2000" b="1" dirty="0"/>
              <a:t> buena práctica</a:t>
            </a:r>
            <a:r>
              <a:rPr lang="es-ES" sz="2000" dirty="0"/>
              <a:t> no tiene sentido sin una forma de </a:t>
            </a:r>
            <a:r>
              <a:rPr lang="es-ES" sz="2000" b="1" dirty="0"/>
              <a:t>gobierno</a:t>
            </a:r>
            <a:r>
              <a:rPr lang="es-ES" sz="2000" dirty="0"/>
              <a:t>. 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584886" y="2248940"/>
            <a:ext cx="4436145" cy="1513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b="1" dirty="0" smtClean="0"/>
              <a:t>ITIL </a:t>
            </a:r>
            <a:r>
              <a:rPr lang="es-ES" sz="2000" b="1" dirty="0"/>
              <a:t>requiere un marco</a:t>
            </a:r>
            <a:r>
              <a:rPr lang="es-ES" sz="2000" dirty="0"/>
              <a:t> de políticas, procesos, procedimientos y métricas que puedan dar directrices para las operaciones que se llevarán a cabo.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6083559" y="2251633"/>
            <a:ext cx="5533488" cy="21817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/>
              <a:t>Su objetivo principal es </a:t>
            </a:r>
            <a:r>
              <a:rPr lang="es-ES" sz="2000" b="1" dirty="0"/>
              <a:t>aportar un enfoque orientado al proceso para la entrega de la infraestructura IT </a:t>
            </a:r>
            <a:r>
              <a:rPr lang="es-ES" sz="2000" dirty="0"/>
              <a:t>como un conjunto de servicios y el soporte directo de esos servicios. 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6251510" y="5331095"/>
            <a:ext cx="5019870" cy="877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000" dirty="0"/>
              <a:t>Aquí es donde entra en juego el </a:t>
            </a:r>
            <a:r>
              <a:rPr lang="es-ES" sz="2000" b="1" dirty="0" smtClean="0"/>
              <a:t> Gobierno TI</a:t>
            </a:r>
            <a:r>
              <a:rPr lang="es-ES" sz="2000" b="1" dirty="0"/>
              <a:t> </a:t>
            </a:r>
            <a:r>
              <a:rPr lang="es-ES" sz="2000" b="1" dirty="0" smtClean="0"/>
              <a:t>y </a:t>
            </a:r>
            <a:r>
              <a:rPr lang="es-ES" sz="2000" b="1" dirty="0" err="1" smtClean="0"/>
              <a:t>CobiT</a:t>
            </a:r>
            <a:r>
              <a:rPr lang="es-ES" sz="2000" dirty="0" smtClean="0"/>
              <a:t> que permiten </a:t>
            </a:r>
            <a:r>
              <a:rPr lang="es-ES" sz="2000" dirty="0"/>
              <a:t>definir el marco de gobierno necesario para sacarle el mayor provecho a </a:t>
            </a:r>
            <a:r>
              <a:rPr lang="es-ES" sz="2000" b="1" dirty="0"/>
              <a:t>ITIL</a:t>
            </a:r>
            <a:r>
              <a:rPr lang="es-ES" sz="2000" dirty="0"/>
              <a:t>.</a:t>
            </a:r>
            <a:endParaRPr lang="es-MX" sz="20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025" y="3690673"/>
            <a:ext cx="2728991" cy="1660292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02260" y="4199732"/>
            <a:ext cx="46886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Los problemas de gestión de los recursos del</a:t>
            </a:r>
            <a:r>
              <a:rPr lang="es-ES" b="1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proceso de implementación</a:t>
            </a:r>
            <a:r>
              <a:rPr lang="es-ES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, </a:t>
            </a:r>
            <a:r>
              <a:rPr lang="es-ES" b="1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calidad</a:t>
            </a:r>
            <a:r>
              <a:rPr lang="es-ES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y </a:t>
            </a:r>
            <a:r>
              <a:rPr lang="es-ES" b="1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seguridad</a:t>
            </a:r>
            <a:r>
              <a:rPr lang="es-ES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requieren la </a:t>
            </a:r>
            <a:r>
              <a:rPr lang="es-ES" b="1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integración de otros </a:t>
            </a:r>
            <a:r>
              <a:rPr lang="es-ES" b="1" dirty="0" err="1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frameworks</a:t>
            </a:r>
            <a:r>
              <a:rPr lang="es-ES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y métodos que permitan al IT </a:t>
            </a:r>
            <a:r>
              <a:rPr lang="es-ES" dirty="0" err="1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Service</a:t>
            </a:r>
            <a:r>
              <a:rPr lang="es-ES" dirty="0">
                <a:solidFill>
                  <a:srgbClr val="27241E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Management (ITSM) lograr su propósito.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66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graphicFrame>
        <p:nvGraphicFramePr>
          <p:cNvPr id="24" name="2 Diagrama"/>
          <p:cNvGraphicFramePr/>
          <p:nvPr>
            <p:extLst>
              <p:ext uri="{D42A27DB-BD31-4B8C-83A1-F6EECF244321}">
                <p14:modId xmlns:p14="http://schemas.microsoft.com/office/powerpoint/2010/main" val="602718813"/>
              </p:ext>
            </p:extLst>
          </p:nvPr>
        </p:nvGraphicFramePr>
        <p:xfrm>
          <a:off x="131517" y="1015116"/>
          <a:ext cx="12060480" cy="5678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5" name="Imagen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36" y="3229232"/>
            <a:ext cx="1811841" cy="1547182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511549" y="4668250"/>
            <a:ext cx="158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ITIL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865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776525" y="1026695"/>
            <a:ext cx="1811841" cy="1547182"/>
            <a:chOff x="4284156" y="2982466"/>
            <a:chExt cx="1811841" cy="1547182"/>
          </a:xfrm>
        </p:grpSpPr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4156" y="2982466"/>
              <a:ext cx="1811841" cy="1547182"/>
            </a:xfrm>
            <a:prstGeom prst="rect">
              <a:avLst/>
            </a:prstGeom>
          </p:spPr>
        </p:pic>
        <p:sp>
          <p:nvSpPr>
            <p:cNvPr id="28" name="CuadroTexto 27"/>
            <p:cNvSpPr txBox="1"/>
            <p:nvPr/>
          </p:nvSpPr>
          <p:spPr>
            <a:xfrm>
              <a:off x="4726331" y="3525224"/>
              <a:ext cx="927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 smtClean="0">
                  <a:solidFill>
                    <a:srgbClr val="80808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ITIL</a:t>
              </a:r>
              <a:endParaRPr lang="es-MX" sz="2400" dirty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-2" y="626789"/>
            <a:ext cx="1194681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/>
              <a:t>Estrategias del Servicio:</a:t>
            </a:r>
            <a:r>
              <a:rPr lang="es-MX" sz="2800" dirty="0" smtClean="0"/>
              <a:t> Es el desarrollo </a:t>
            </a:r>
            <a:r>
              <a:rPr lang="es-MX" sz="2800" dirty="0"/>
              <a:t>e implementación </a:t>
            </a:r>
            <a:r>
              <a:rPr lang="es-MX" sz="2800" dirty="0" smtClean="0"/>
              <a:t>de la gestión del servicio. </a:t>
            </a:r>
          </a:p>
          <a:p>
            <a:pPr algn="just"/>
            <a:endParaRPr lang="es-MX" sz="2800" b="1" dirty="0" smtClean="0"/>
          </a:p>
          <a:p>
            <a:pPr algn="just"/>
            <a:endParaRPr lang="es-MX" sz="2800" b="1" dirty="0"/>
          </a:p>
          <a:p>
            <a:pPr algn="just"/>
            <a:r>
              <a:rPr lang="es-MX" sz="2800" b="1" dirty="0" smtClean="0"/>
              <a:t>Diseño del Servicio:</a:t>
            </a:r>
            <a:r>
              <a:rPr lang="es-MX" sz="2800" dirty="0" smtClean="0"/>
              <a:t> Se realiza el  diseño </a:t>
            </a:r>
            <a:r>
              <a:rPr lang="es-MX" sz="2800" dirty="0"/>
              <a:t>de servicios apropiados a la organización incluyendo Arquitectura, procesos, políticas y </a:t>
            </a:r>
            <a:r>
              <a:rPr lang="es-MX" sz="2800" dirty="0" smtClean="0"/>
              <a:t>documentos. </a:t>
            </a:r>
            <a:r>
              <a:rPr lang="es-MX" sz="2800" dirty="0"/>
              <a:t>cubriendo las necesidades actuales y futuras.</a:t>
            </a:r>
          </a:p>
          <a:p>
            <a:pPr algn="just"/>
            <a:r>
              <a:rPr lang="es-MX" sz="2800" b="1" dirty="0" smtClean="0"/>
              <a:t>Transición del Servicio:</a:t>
            </a:r>
            <a:r>
              <a:rPr lang="es-MX" sz="2800" dirty="0" smtClean="0"/>
              <a:t> Es el desarrollo </a:t>
            </a:r>
            <a:r>
              <a:rPr lang="es-MX" sz="2800" dirty="0"/>
              <a:t>y mejora de capacidades para la transición de servicios nuevos o mejorados para la producción.</a:t>
            </a:r>
          </a:p>
          <a:p>
            <a:pPr algn="just"/>
            <a:r>
              <a:rPr lang="es-MX" sz="2800" b="1" dirty="0" smtClean="0"/>
              <a:t>Operación del Servicio:</a:t>
            </a:r>
            <a:r>
              <a:rPr lang="es-MX" sz="2800" dirty="0" smtClean="0"/>
              <a:t> </a:t>
            </a:r>
            <a:r>
              <a:rPr lang="es-MX" sz="2800" dirty="0"/>
              <a:t>En esta fase de debe de lograr </a:t>
            </a:r>
            <a:r>
              <a:rPr lang="es-MX" sz="2800" dirty="0" smtClean="0"/>
              <a:t>la efectividad </a:t>
            </a:r>
            <a:r>
              <a:rPr lang="es-MX" sz="2800" dirty="0"/>
              <a:t>y eficiencia </a:t>
            </a:r>
            <a:r>
              <a:rPr lang="es-MX" sz="2800" dirty="0" smtClean="0"/>
              <a:t>del servicio, </a:t>
            </a:r>
            <a:r>
              <a:rPr lang="es-MX" sz="2800" dirty="0"/>
              <a:t>para asegurar, “valor” a los </a:t>
            </a:r>
            <a:r>
              <a:rPr lang="es-MX" sz="2800" dirty="0" smtClean="0"/>
              <a:t>clientes o usuarios.</a:t>
            </a:r>
            <a:endParaRPr lang="es-MX" sz="2800" dirty="0"/>
          </a:p>
          <a:p>
            <a:pPr algn="just"/>
            <a:r>
              <a:rPr lang="es-MX" sz="2800" b="1" dirty="0" smtClean="0"/>
              <a:t>Mejora continua del servicio:</a:t>
            </a:r>
            <a:r>
              <a:rPr lang="es-MX" sz="2800" dirty="0" smtClean="0"/>
              <a:t> </a:t>
            </a:r>
            <a:r>
              <a:rPr lang="es-MX" sz="2800" dirty="0"/>
              <a:t>es la fase de la mejora de los servicios en operación, manteniendo o mejorando el “valor” del servicio a los clientes.</a:t>
            </a:r>
          </a:p>
        </p:txBody>
      </p:sp>
    </p:spTree>
    <p:extLst>
      <p:ext uri="{BB962C8B-B14F-4D97-AF65-F5344CB8AC3E}">
        <p14:creationId xmlns:p14="http://schemas.microsoft.com/office/powerpoint/2010/main" val="40570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6" y="1645245"/>
            <a:ext cx="1811841" cy="1547182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358201" y="3127604"/>
            <a:ext cx="158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ITIL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623411" y="1582341"/>
            <a:ext cx="94509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La </a:t>
            </a:r>
            <a:r>
              <a:rPr lang="es-MX" sz="2400" b="1" dirty="0"/>
              <a:t>estrategia de </a:t>
            </a:r>
            <a:r>
              <a:rPr lang="es-MX" sz="2400" b="1" dirty="0" smtClean="0"/>
              <a:t>servicios</a:t>
            </a:r>
            <a:endParaRPr lang="es-MX" sz="2400" dirty="0"/>
          </a:p>
          <a:p>
            <a:r>
              <a:rPr lang="es-MX" sz="2400" dirty="0" smtClean="0"/>
              <a:t>Proporciona </a:t>
            </a:r>
            <a:r>
              <a:rPr lang="es-MX" sz="2400" dirty="0"/>
              <a:t>una guía para diseñar, desarrollar e implementar el </a:t>
            </a:r>
            <a:r>
              <a:rPr lang="es-MX" sz="2400" dirty="0" smtClean="0"/>
              <a:t>administración del servicio.</a:t>
            </a:r>
          </a:p>
          <a:p>
            <a:r>
              <a:rPr lang="es-MX" sz="2400" dirty="0" smtClean="0"/>
              <a:t>Sirve </a:t>
            </a:r>
            <a:r>
              <a:rPr lang="es-MX" sz="2400" dirty="0"/>
              <a:t>para revisar los servicios actuales y mejorar la alineación entre las capacidades y las estrategias del negocio</a:t>
            </a:r>
            <a:r>
              <a:rPr lang="es-MX" sz="2400" dirty="0" smtClean="0"/>
              <a:t>.</a:t>
            </a:r>
          </a:p>
          <a:p>
            <a:r>
              <a:rPr lang="es-MX" sz="2400" dirty="0" smtClean="0"/>
              <a:t>Enfocarse </a:t>
            </a:r>
            <a:r>
              <a:rPr lang="es-MX" sz="2400" dirty="0"/>
              <a:t>en la estrategia de entrega de los servicios, diferenciando un servicio de las alternativas de la competencia</a:t>
            </a:r>
            <a:r>
              <a:rPr lang="es-MX" sz="2400" dirty="0" smtClean="0"/>
              <a:t>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1050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5" y="1642210"/>
            <a:ext cx="3377988" cy="3918179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477914" y="903667"/>
            <a:ext cx="158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ITIL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88628" y="1591179"/>
            <a:ext cx="64566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 smtClean="0">
                <a:solidFill>
                  <a:schemeClr val="accent1">
                    <a:lumMod val="75000"/>
                  </a:schemeClr>
                </a:solidFill>
              </a:rPr>
              <a:t>Establece: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smtClean="0"/>
              <a:t>Propósitos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smtClean="0"/>
              <a:t>Metas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smtClean="0"/>
              <a:t>Objetivos estratégicos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smtClean="0"/>
              <a:t>Da valor al negocio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smtClean="0"/>
              <a:t>Políticas, principios y conceptos básicos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smtClean="0"/>
              <a:t>Actividades, métodos y técnicas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smtClean="0"/>
              <a:t>Entradas y salidas ejecutables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dirty="0" smtClean="0"/>
              <a:t>Métricas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2072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151"/>
            <a:ext cx="1766324" cy="2007449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3652914" y="624267"/>
            <a:ext cx="158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ITIL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79400" y="1037133"/>
            <a:ext cx="11817288" cy="637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Actividad de aprendizaje 1 y 2.</a:t>
            </a:r>
          </a:p>
          <a:p>
            <a:pPr algn="just"/>
            <a:r>
              <a:rPr lang="es-MX" sz="24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Para el caso de estudio o práctico, inica con las buenas</a:t>
            </a:r>
          </a:p>
          <a:p>
            <a:pPr algn="just"/>
            <a:r>
              <a:rPr lang="es-MX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MX" sz="24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prácticas de TI.</a:t>
            </a:r>
          </a:p>
          <a:p>
            <a:pPr algn="just"/>
            <a:endParaRPr lang="es-MX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400" dirty="0" smtClean="0"/>
              <a:t>Considera tu empresa y organización de trabajo (Misión y visión, foda de la organización)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400" dirty="0" smtClean="0"/>
              <a:t>Identifica el lugar gerarquico en el organigrama en el que se encuentra el área de Servicios en materia de TI. Consideras que esta bien ubicado o debería estarn en otro nivel gerárquico. Justifica tu respuesta.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400" dirty="0" smtClean="0"/>
              <a:t>Realizar un análisis de la situación actual del área de Servicios de TI. Identificando sus puntos fuertes y débiles.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400" dirty="0" smtClean="0"/>
              <a:t>Indica  </a:t>
            </a:r>
            <a:r>
              <a:rPr lang="es-MX" sz="2400" dirty="0"/>
              <a:t>la misión y la </a:t>
            </a:r>
            <a:r>
              <a:rPr lang="es-MX" sz="2400" dirty="0" smtClean="0"/>
              <a:t>visión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400" dirty="0" smtClean="0"/>
              <a:t>Identificar los factores críticos de TI.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400" dirty="0" smtClean="0"/>
              <a:t>Analice las oportunidades de éxito.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s-MX" sz="2400" dirty="0" smtClean="0"/>
              <a:t>Definir la meta a la que desea llegar, y sí permite lograr que el departamento de TI sea un departamento de valor para la organización, empresa o negocio.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MX" sz="2400" dirty="0" smtClean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9285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5" y="1642210"/>
            <a:ext cx="3377988" cy="3918179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477914" y="903667"/>
            <a:ext cx="158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ITIL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47150" y="1442621"/>
            <a:ext cx="78985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chemeClr val="accent1">
                    <a:lumMod val="75000"/>
                  </a:schemeClr>
                </a:solidFill>
              </a:rPr>
              <a:t>La misión</a:t>
            </a:r>
          </a:p>
          <a:p>
            <a:pPr algn="just"/>
            <a:r>
              <a:rPr lang="es-MX" sz="2800" dirty="0" smtClean="0"/>
              <a:t>Es el propósito de existencia de la empresa.</a:t>
            </a:r>
          </a:p>
          <a:p>
            <a:pPr algn="just"/>
            <a:r>
              <a:rPr lang="es-MX" sz="2800" dirty="0" smtClean="0"/>
              <a:t>Permite que todos estén en la misma dirección.</a:t>
            </a:r>
          </a:p>
          <a:p>
            <a:pPr algn="just"/>
            <a:endParaRPr lang="es-MX" sz="2800" dirty="0"/>
          </a:p>
          <a:p>
            <a:pPr algn="just"/>
            <a:r>
              <a:rPr lang="es-MX" sz="2800" b="1" dirty="0" smtClean="0">
                <a:solidFill>
                  <a:schemeClr val="accent1">
                    <a:lumMod val="75000"/>
                  </a:schemeClr>
                </a:solidFill>
              </a:rPr>
              <a:t>Ejemplo:</a:t>
            </a:r>
          </a:p>
          <a:p>
            <a:pPr algn="just"/>
            <a:endParaRPr lang="es-MX" sz="2800" dirty="0"/>
          </a:p>
          <a:p>
            <a:pPr algn="just"/>
            <a:r>
              <a:rPr lang="es-ES_tradnl" sz="2800" dirty="0"/>
              <a:t>Brindar servicios de tecnologías de información para cubrir las necesidades de desarrollo de las pequeña</a:t>
            </a:r>
            <a:r>
              <a:rPr lang="pt-PT" sz="2800" dirty="0"/>
              <a:t>s empresas.</a:t>
            </a:r>
            <a:endParaRPr lang="es-MX" sz="2800" dirty="0"/>
          </a:p>
          <a:p>
            <a:pPr algn="just"/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5222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96779" y="1137534"/>
            <a:ext cx="11798435" cy="525658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MX" sz="28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Las </a:t>
            </a:r>
            <a:r>
              <a:rPr lang="es-MX" sz="28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políticas </a:t>
            </a:r>
            <a:r>
              <a:rPr lang="es-MX" sz="2800" dirty="0">
                <a:latin typeface="Bookman Old Style" panose="02050604050505020204" pitchFamily="18" charset="0"/>
              </a:rPr>
              <a:t>se refieren a los mecanismos de comunicación disponibles para trasmitir la dirección e instrucciones de los cuerpos de gobierno y de dirección</a:t>
            </a:r>
            <a:r>
              <a:rPr lang="es-MX" sz="2800" dirty="0" smtClean="0">
                <a:latin typeface="Bookman Old Style" panose="020506040505050202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800" dirty="0" smtClean="0">
                <a:latin typeface="Bookman Old Style" panose="02050604050505020204" pitchFamily="18" charset="0"/>
              </a:rPr>
              <a:t>Son los principios que guían y que se necesitan seguir mientras se ejecuta un proceso.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Proceso: </a:t>
            </a:r>
            <a:r>
              <a:rPr lang="es-MX" sz="2800" dirty="0" smtClean="0">
                <a:latin typeface="Bookman Old Style" panose="02050604050505020204" pitchFamily="18" charset="0"/>
              </a:rPr>
              <a:t>Es el conjunto de procedimientos que tienen entradas, actividades y salidas.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2800" dirty="0" smtClean="0">
                <a:latin typeface="Bookman Old Style" panose="02050604050505020204" pitchFamily="18" charset="0"/>
              </a:rPr>
              <a:t>Cada proceso debe tener documentos únicos que  permiten apoyar la ejecución del proceso.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Métricas</a:t>
            </a:r>
            <a:r>
              <a:rPr lang="es-MX" sz="28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: </a:t>
            </a:r>
            <a:r>
              <a:rPr lang="es-MX" sz="2800" dirty="0" smtClean="0">
                <a:latin typeface="Bookman Old Style" panose="02050604050505020204" pitchFamily="18" charset="0"/>
              </a:rPr>
              <a:t>son los indicadores que permiten medir o determinar si se han alcanzado los objetivos en el servicio, así como la calidad y rendimiento de los procesos. </a:t>
            </a:r>
            <a:endParaRPr lang="es-MX" sz="28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60" y="1034075"/>
            <a:ext cx="1095375" cy="4191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220316" y="1042072"/>
            <a:ext cx="9383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Fundamentos de Gobierno Corporativo de TI</a:t>
            </a: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4436823" y="2786921"/>
            <a:ext cx="3375992" cy="568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3200" b="1" noProof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Gobierno Corporativo</a:t>
            </a:r>
            <a:endParaRPr kumimoji="0" lang="es-MX" sz="3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168071" y="2706324"/>
            <a:ext cx="3722712" cy="844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Las políticas  y procedimientos que una empresa establece, define e implementa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8358855" y="2724321"/>
            <a:ext cx="3672408" cy="829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Proteger los intereses de la empresa y de los grupos internos y externos 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1 Título"/>
          <p:cNvSpPr txBox="1">
            <a:spLocks/>
          </p:cNvSpPr>
          <p:nvPr/>
        </p:nvSpPr>
        <p:spPr>
          <a:xfrm>
            <a:off x="8577290" y="5115391"/>
            <a:ext cx="3622147" cy="877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Representan las directrices para las actividades de cada área e integrante de la empresa o negocio. 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338444" y="4803611"/>
            <a:ext cx="3672408" cy="877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Gestionar el negocio dependiendo del tamaño y complejidad.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23" y="3960819"/>
            <a:ext cx="3375991" cy="21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96779" y="1137534"/>
            <a:ext cx="11798435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MX" sz="2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Tipos de métricas</a:t>
            </a:r>
            <a:r>
              <a:rPr lang="es-MX" sz="28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: </a:t>
            </a:r>
            <a:endParaRPr lang="es-MX" sz="2800" dirty="0" smtClean="0"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MX" sz="2800" b="1" dirty="0" smtClean="0">
                <a:latin typeface="Bookman Old Style" panose="02050604050505020204" pitchFamily="18" charset="0"/>
              </a:rPr>
              <a:t>Tecnológicas: </a:t>
            </a:r>
            <a:r>
              <a:rPr lang="es-MX" sz="2800" dirty="0" smtClean="0">
                <a:latin typeface="Bookman Old Style" panose="02050604050505020204" pitchFamily="18" charset="0"/>
              </a:rPr>
              <a:t>Miden la capacidad, disponibilidad y rendimiento de la infraestructura y aplicaciones.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800" b="1" dirty="0" smtClean="0">
                <a:latin typeface="Bookman Old Style" panose="02050604050505020204" pitchFamily="18" charset="0"/>
              </a:rPr>
              <a:t>De procesos: </a:t>
            </a:r>
            <a:r>
              <a:rPr lang="es-MX" sz="2800" dirty="0" smtClean="0">
                <a:latin typeface="Bookman Old Style" panose="02050604050505020204" pitchFamily="18" charset="0"/>
              </a:rPr>
              <a:t>Miden el rendimiento y calidad de los procesos de gestión de los servicios de TI.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800" b="1" dirty="0" smtClean="0">
                <a:latin typeface="Bookman Old Style" panose="02050604050505020204" pitchFamily="18" charset="0"/>
              </a:rPr>
              <a:t>De servicios: </a:t>
            </a:r>
            <a:r>
              <a:rPr lang="es-MX" sz="2800" dirty="0" smtClean="0">
                <a:latin typeface="Bookman Old Style" panose="02050604050505020204" pitchFamily="18" charset="0"/>
              </a:rPr>
              <a:t>Evalúan los servicios ofrecidos en términos de sus componentes individuales. </a:t>
            </a:r>
          </a:p>
        </p:txBody>
      </p:sp>
    </p:spTree>
    <p:extLst>
      <p:ext uri="{BB962C8B-B14F-4D97-AF65-F5344CB8AC3E}">
        <p14:creationId xmlns:p14="http://schemas.microsoft.com/office/powerpoint/2010/main" val="14276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96779" y="1137534"/>
            <a:ext cx="11420267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MX" sz="2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Las métricas deben superar el criterio: </a:t>
            </a:r>
            <a:endParaRPr lang="es-MX" sz="2800" dirty="0" smtClean="0"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MX" sz="2800" b="1" dirty="0" smtClean="0">
                <a:latin typeface="Bookman Old Style" panose="02050604050505020204" pitchFamily="18" charset="0"/>
              </a:rPr>
              <a:t>SMART: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800" dirty="0" smtClean="0">
                <a:latin typeface="Bookman Old Style" panose="02050604050505020204" pitchFamily="18" charset="0"/>
              </a:rPr>
              <a:t>Especificas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800" dirty="0" smtClean="0">
                <a:latin typeface="Bookman Old Style" panose="02050604050505020204" pitchFamily="18" charset="0"/>
              </a:rPr>
              <a:t>Medibles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800" dirty="0" smtClean="0">
                <a:latin typeface="Bookman Old Style" panose="02050604050505020204" pitchFamily="18" charset="0"/>
              </a:rPr>
              <a:t>Alcanzables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800" dirty="0" smtClean="0">
                <a:latin typeface="Bookman Old Style" panose="02050604050505020204" pitchFamily="18" charset="0"/>
              </a:rPr>
              <a:t>Relevantes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800" dirty="0" smtClean="0">
                <a:latin typeface="Bookman Old Style" panose="02050604050505020204" pitchFamily="18" charset="0"/>
              </a:rPr>
              <a:t>A tiempo</a:t>
            </a:r>
          </a:p>
          <a:p>
            <a:pPr marL="0" indent="0">
              <a:lnSpc>
                <a:spcPct val="150000"/>
              </a:lnSpc>
              <a:buNone/>
            </a:pPr>
            <a:endParaRPr lang="es-MX" sz="28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2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49119" y="430651"/>
            <a:ext cx="11942881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chemeClr val="accent1">
                    <a:lumMod val="75000"/>
                  </a:schemeClr>
                </a:solidFill>
              </a:rPr>
              <a:t>Actividad de aprendizaje 1.</a:t>
            </a:r>
          </a:p>
          <a:p>
            <a:pPr algn="just"/>
            <a:endParaRPr lang="es-MX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s-MX" sz="2800" dirty="0" smtClean="0"/>
              <a:t>Comenten y determinen la empresa, negocio u organización del caso de estudioo proyecto.</a:t>
            </a:r>
          </a:p>
          <a:p>
            <a:pPr algn="just"/>
            <a:r>
              <a:rPr lang="es-MX" sz="2800" dirty="0" smtClean="0"/>
              <a:t>Elabora un documentos (Guarda el archivo con el nombre Proyecto) en el que desarrolles los siguientes elementos.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 smtClean="0"/>
              <a:t>Nombre de la Empresa, negocio u organización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 smtClean="0"/>
              <a:t>Di o establece la misión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 smtClean="0"/>
              <a:t>Di o establece la visión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 smtClean="0"/>
              <a:t>Da o establece el organigrama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 smtClean="0"/>
              <a:t>Indica o establece en el organigrama, el área de Gobierno de TI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 smtClean="0"/>
              <a:t>Di o establece la misión del área de Gobierno de TI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 smtClean="0"/>
              <a:t>Di o establece la visión del área de Gobierno de TI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 smtClean="0"/>
              <a:t>Indica si existe una junta de gobierno y quien la compone.</a:t>
            </a:r>
          </a:p>
          <a:p>
            <a:pPr marL="514350" indent="-514350" algn="just">
              <a:buFont typeface="+mj-lt"/>
              <a:buAutoNum type="arabicPeriod"/>
            </a:pPr>
            <a:endParaRPr lang="es-MX" sz="2800" dirty="0" smtClean="0"/>
          </a:p>
          <a:p>
            <a:pPr algn="just"/>
            <a:endParaRPr lang="es-MX" sz="2800" dirty="0" smtClean="0"/>
          </a:p>
          <a:p>
            <a:pPr algn="just"/>
            <a:endParaRPr lang="es-MX" sz="2800" dirty="0" smtClean="0"/>
          </a:p>
        </p:txBody>
      </p:sp>
    </p:spTree>
    <p:extLst>
      <p:ext uri="{BB962C8B-B14F-4D97-AF65-F5344CB8AC3E}">
        <p14:creationId xmlns:p14="http://schemas.microsoft.com/office/powerpoint/2010/main" val="10981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31516" y="557651"/>
            <a:ext cx="11942881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800" b="1" dirty="0" smtClean="0">
                <a:solidFill>
                  <a:schemeClr val="accent1">
                    <a:lumMod val="75000"/>
                  </a:schemeClr>
                </a:solidFill>
              </a:rPr>
              <a:t>Actividad de aprendizaje 1.</a:t>
            </a:r>
          </a:p>
          <a:p>
            <a:pPr algn="just"/>
            <a:endParaRPr lang="es-MX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s-MX" sz="2800" dirty="0" smtClean="0"/>
              <a:t>Comenten y determinen la empresa, negocio u organización del caso de estudioo proyecto.</a:t>
            </a:r>
          </a:p>
          <a:p>
            <a:pPr algn="just"/>
            <a:r>
              <a:rPr lang="es-MX" sz="2800" dirty="0" smtClean="0"/>
              <a:t>Elabora un documentos (Guarda el archivo con el nombre Proyecto) en el que desarrolles los siguientes elementos.</a:t>
            </a:r>
          </a:p>
          <a:p>
            <a:pPr algn="just"/>
            <a:endParaRPr lang="es-MX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 smtClean="0"/>
              <a:t>Nombre de la Empresa, negocio u organización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 smtClean="0"/>
              <a:t>Di o establece la misión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 smtClean="0"/>
              <a:t>Di o establece la visión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 smtClean="0"/>
              <a:t>Da o establece el organigrama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 smtClean="0"/>
              <a:t>Indica o establece en el organigrama el área de Gobierno de TI.</a:t>
            </a:r>
          </a:p>
          <a:p>
            <a:pPr marL="514350" indent="-514350" algn="just">
              <a:buFont typeface="+mj-lt"/>
              <a:buAutoNum type="arabicPeriod"/>
            </a:pPr>
            <a:endParaRPr lang="es-MX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s-MX" sz="2800" dirty="0" smtClean="0"/>
              <a:t>Realiza el análisis en materia de servicios de TI (¿Dónde están ahora?, ¿Dónde quieren estar?, ¿Cómo llegaran ahí? Para después contestar la pregunta ¿Ya se llego a donde se quería llegar? </a:t>
            </a:r>
          </a:p>
          <a:p>
            <a:pPr algn="just"/>
            <a:endParaRPr lang="es-MX" sz="2800" dirty="0" smtClean="0"/>
          </a:p>
          <a:p>
            <a:pPr algn="just"/>
            <a:endParaRPr lang="es-MX" sz="2800" dirty="0" smtClean="0"/>
          </a:p>
        </p:txBody>
      </p:sp>
    </p:spTree>
    <p:extLst>
      <p:ext uri="{BB962C8B-B14F-4D97-AF65-F5344CB8AC3E}">
        <p14:creationId xmlns:p14="http://schemas.microsoft.com/office/powerpoint/2010/main" val="61536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0" name="10 CuadroTexto"/>
          <p:cNvSpPr txBox="1"/>
          <p:nvPr/>
        </p:nvSpPr>
        <p:spPr>
          <a:xfrm>
            <a:off x="25844" y="1197479"/>
            <a:ext cx="12502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rgbClr val="800000"/>
                </a:solidFill>
                <a:latin typeface="Bookman Old Style" panose="02050604050505020204" pitchFamily="18" charset="0"/>
              </a:rPr>
              <a:t>Beneficios de la Cascada de Metas de COBIT </a:t>
            </a:r>
            <a:r>
              <a:rPr lang="es-MX" sz="2800" b="1" dirty="0" smtClean="0">
                <a:solidFill>
                  <a:srgbClr val="800000"/>
                </a:solidFill>
                <a:latin typeface="Bookman Old Style" panose="02050604050505020204" pitchFamily="18" charset="0"/>
              </a:rPr>
              <a:t>5.</a:t>
            </a:r>
            <a:endParaRPr lang="es-MX" sz="2800" b="1" dirty="0">
              <a:solidFill>
                <a:srgbClr val="8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795938" y="1973598"/>
            <a:ext cx="9229963" cy="41764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Define </a:t>
            </a:r>
            <a:r>
              <a:rPr lang="es-MX" sz="2800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objetivos y metas relevantes y tangibles a varios niveles de responsabilidad. </a:t>
            </a:r>
          </a:p>
          <a:p>
            <a:pPr algn="just"/>
            <a:endParaRPr lang="es-MX" sz="28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s-MX" sz="2800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Identifica </a:t>
            </a:r>
            <a:r>
              <a:rPr lang="es-MX" sz="2800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claramente y comunica cómo (algunas veces de forma muy operativa) los catalizadores son importantes para alcanzar metas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751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79560" y="553450"/>
            <a:ext cx="62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Mejores prácticas de TI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10 CuadroTexto"/>
          <p:cNvSpPr txBox="1"/>
          <p:nvPr/>
        </p:nvSpPr>
        <p:spPr>
          <a:xfrm>
            <a:off x="473345" y="1209064"/>
            <a:ext cx="8647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800000"/>
                </a:solidFill>
                <a:latin typeface="Bookman Old Style" panose="02050604050505020204" pitchFamily="18" charset="0"/>
              </a:rPr>
              <a:t>Gestión del rendimiento de los catalizadores</a:t>
            </a:r>
            <a:endParaRPr lang="es-MX" sz="2800" b="1" dirty="0">
              <a:solidFill>
                <a:srgbClr val="8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019611" y="1985184"/>
            <a:ext cx="7606327" cy="31987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800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¿Se consideran las necesidades de las partes interesadas? </a:t>
            </a:r>
          </a:p>
          <a:p>
            <a:pPr marL="0" indent="0" algn="just">
              <a:buNone/>
            </a:pPr>
            <a:r>
              <a:rPr lang="es-MX" sz="2800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¿</a:t>
            </a:r>
            <a:r>
              <a:rPr lang="es-MX" sz="2800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Se alcanzan los objetivos de los catalizadores</a:t>
            </a:r>
            <a:r>
              <a:rPr lang="es-MX" sz="2800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?</a:t>
            </a:r>
            <a:endParaRPr lang="es-MX" sz="2800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s-MX" sz="2800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s-MX" sz="2800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¿Se gestiona el ciclo de vida? </a:t>
            </a:r>
          </a:p>
          <a:p>
            <a:pPr marL="0" indent="0" algn="just">
              <a:buNone/>
            </a:pPr>
            <a:r>
              <a:rPr lang="es-MX" sz="2800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¿</a:t>
            </a:r>
            <a:r>
              <a:rPr lang="es-MX" sz="2800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Se aplican las buenas </a:t>
            </a:r>
            <a:r>
              <a:rPr lang="es-MX" sz="2800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prácticas?</a:t>
            </a:r>
            <a:endParaRPr lang="es-MX" sz="2800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6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7903374" y="1757487"/>
            <a:ext cx="3553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Evalúa el departamento de TI </a:t>
            </a:r>
            <a:endParaRPr lang="es-MX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79560" y="553450"/>
            <a:ext cx="620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Mejores prácticas de TI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020954" y="1475076"/>
            <a:ext cx="432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COBIT</a:t>
            </a:r>
            <a:endParaRPr lang="es-MX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40692" y="4769353"/>
            <a:ext cx="3329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base en los procesos que tiene definida el área de TI</a:t>
            </a:r>
            <a:endParaRPr lang="es-MX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141" y="3955689"/>
            <a:ext cx="2340279" cy="19984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4" y="1068842"/>
            <a:ext cx="2000250" cy="138638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35" y="1167665"/>
            <a:ext cx="2467642" cy="160972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219" y="3054247"/>
            <a:ext cx="1825209" cy="1223894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7292991" y="4103185"/>
            <a:ext cx="48990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definen indicadores de objetivos y de rendimiento  que se usan para controlar y evaluar los procesos, permiten recoger datos que permiten evaluar el servicio.</a:t>
            </a:r>
            <a:endParaRPr lang="es-MX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26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79560" y="553450"/>
            <a:ext cx="62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Mejores prácticas de TI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31518" y="1026695"/>
            <a:ext cx="119428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 smtClean="0"/>
              <a:t>Las organizaciones exitosas son las que visualizan los beneficios de las tecnologías de información y las utilizan para impulsar el valor de los usuarios.</a:t>
            </a:r>
          </a:p>
          <a:p>
            <a:endParaRPr lang="es-MX" sz="2800" b="1" dirty="0"/>
          </a:p>
          <a:p>
            <a:r>
              <a:rPr lang="es-MX" sz="2800" b="1" dirty="0" smtClean="0"/>
              <a:t>La gestión de las TI con el marco de COBIT permite las  buenas prácticas de TI</a:t>
            </a:r>
            <a:endParaRPr lang="es-MX" sz="28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272" y="3956042"/>
            <a:ext cx="2838450" cy="1609725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246971" y="2991190"/>
            <a:ext cx="125229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 smtClean="0"/>
              <a:t>A </a:t>
            </a:r>
            <a:r>
              <a:rPr lang="es-MX" sz="2800" dirty="0"/>
              <a:t>través de un marco de </a:t>
            </a:r>
            <a:r>
              <a:rPr lang="es-MX" sz="2800" dirty="0" smtClean="0"/>
              <a:t>trabajo:</a:t>
            </a:r>
          </a:p>
          <a:p>
            <a:r>
              <a:rPr lang="es-MX" sz="2800" dirty="0" smtClean="0"/>
              <a:t>De </a:t>
            </a:r>
            <a:r>
              <a:rPr lang="es-MX" sz="2800" i="1" dirty="0"/>
              <a:t>dominios y </a:t>
            </a:r>
            <a:r>
              <a:rPr lang="es-MX" sz="2800" i="1" dirty="0" smtClean="0"/>
              <a:t>procesos</a:t>
            </a:r>
            <a:endParaRPr lang="es-MX" sz="2800" dirty="0"/>
          </a:p>
          <a:p>
            <a:r>
              <a:rPr lang="es-MX" sz="2800" dirty="0" smtClean="0"/>
              <a:t>Presenta </a:t>
            </a:r>
            <a:r>
              <a:rPr lang="es-MX" sz="2800" dirty="0"/>
              <a:t>las actividades en una estructura manejable y lógica. </a:t>
            </a:r>
            <a:endParaRPr lang="es-MX" sz="2800" dirty="0" smtClean="0"/>
          </a:p>
          <a:p>
            <a:r>
              <a:rPr lang="es-MX" sz="2800" dirty="0" smtClean="0"/>
              <a:t>Están </a:t>
            </a:r>
            <a:r>
              <a:rPr lang="es-MX" sz="2800" dirty="0"/>
              <a:t>enfocadas fuertemente en el control </a:t>
            </a:r>
            <a:endParaRPr lang="es-MX" sz="2800" dirty="0" smtClean="0"/>
          </a:p>
          <a:p>
            <a:r>
              <a:rPr lang="es-MX" sz="2800" dirty="0" smtClean="0"/>
              <a:t>Menos grado en </a:t>
            </a:r>
            <a:r>
              <a:rPr lang="es-MX" sz="2800" dirty="0"/>
              <a:t>la </a:t>
            </a:r>
            <a:r>
              <a:rPr lang="es-MX" sz="2800" dirty="0" smtClean="0"/>
              <a:t>ejecución, la cual le toca a ITIL</a:t>
            </a:r>
          </a:p>
          <a:p>
            <a:r>
              <a:rPr lang="es-MX" sz="2800" dirty="0" smtClean="0"/>
              <a:t>Estas </a:t>
            </a:r>
            <a:r>
              <a:rPr lang="es-MX" sz="2800" dirty="0"/>
              <a:t>prácticas ayudarán a optimizar </a:t>
            </a:r>
            <a:r>
              <a:rPr lang="es-MX" sz="2800" dirty="0" smtClean="0"/>
              <a:t>los servicios</a:t>
            </a:r>
          </a:p>
          <a:p>
            <a:r>
              <a:rPr lang="es-MX" sz="2800" dirty="0" smtClean="0"/>
              <a:t>Facilitan y  </a:t>
            </a:r>
            <a:r>
              <a:rPr lang="es-MX" sz="2800" dirty="0"/>
              <a:t>asegurarán la entrega del servicio y brindarán un patrón de medición con el cual se podrá calificar cuando las cosas no vayan bien.</a:t>
            </a:r>
          </a:p>
        </p:txBody>
      </p:sp>
    </p:spTree>
    <p:extLst>
      <p:ext uri="{BB962C8B-B14F-4D97-AF65-F5344CB8AC3E}">
        <p14:creationId xmlns:p14="http://schemas.microsoft.com/office/powerpoint/2010/main" val="8463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79560" y="553450"/>
            <a:ext cx="62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Mejores prácticas de TI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27" y="4851781"/>
            <a:ext cx="2838450" cy="1609725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31517" y="1088454"/>
            <a:ext cx="125229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Para que la TI tenga éxito en satisfacer los requerimientos del negocio, la dirección empresarial debe implantar un sistema de control interno o un marco de trabajo. </a:t>
            </a:r>
            <a:endParaRPr lang="es-MX" sz="2800" dirty="0" smtClean="0"/>
          </a:p>
          <a:p>
            <a:r>
              <a:rPr lang="es-MX" sz="2800" dirty="0" smtClean="0"/>
              <a:t>El </a:t>
            </a:r>
            <a:r>
              <a:rPr lang="es-MX" sz="2800" dirty="0"/>
              <a:t>marco de trabajo de control </a:t>
            </a:r>
            <a:r>
              <a:rPr lang="es-MX" sz="2800" b="1" dirty="0" err="1"/>
              <a:t>CobiT</a:t>
            </a:r>
            <a:r>
              <a:rPr lang="es-MX" sz="2800" dirty="0"/>
              <a:t> contribuye a estas necesidades de la siguiente manera:</a:t>
            </a:r>
          </a:p>
          <a:p>
            <a:endParaRPr lang="es-MX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b="1" dirty="0" smtClean="0"/>
              <a:t>Estableciendo </a:t>
            </a:r>
            <a:r>
              <a:rPr lang="es-MX" sz="2800" b="1" dirty="0"/>
              <a:t>un vínculo con los requerimientos del negocio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b="1" dirty="0"/>
              <a:t>Organizando las actividades de TI en un modelo de procesos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b="1" dirty="0"/>
              <a:t>Identificando los principales recursos de TI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b="1" dirty="0"/>
              <a:t>Definiendo los objetivos de control gerenciales</a:t>
            </a:r>
          </a:p>
        </p:txBody>
      </p:sp>
    </p:spTree>
    <p:extLst>
      <p:ext uri="{BB962C8B-B14F-4D97-AF65-F5344CB8AC3E}">
        <p14:creationId xmlns:p14="http://schemas.microsoft.com/office/powerpoint/2010/main" val="36710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79560" y="553450"/>
            <a:ext cx="62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Mejores prácticas de TI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5248276"/>
            <a:ext cx="2838450" cy="1609725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31517" y="1088454"/>
            <a:ext cx="125229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 err="1" smtClean="0"/>
              <a:t>CobiT</a:t>
            </a:r>
            <a:r>
              <a:rPr lang="es-MX" sz="2800" dirty="0" smtClean="0"/>
              <a:t>  orienta </a:t>
            </a:r>
            <a:r>
              <a:rPr lang="es-MX" sz="2800" dirty="0"/>
              <a:t>al negocio </a:t>
            </a:r>
            <a:r>
              <a:rPr lang="es-MX" sz="2800" dirty="0" smtClean="0"/>
              <a:t>para </a:t>
            </a:r>
            <a:r>
              <a:rPr lang="es-MX" sz="2800" b="1" dirty="0" smtClean="0"/>
              <a:t>vincular </a:t>
            </a:r>
            <a:r>
              <a:rPr lang="es-MX" sz="2800" b="1" dirty="0"/>
              <a:t>las metas del negocio con las metas de </a:t>
            </a:r>
            <a:r>
              <a:rPr lang="es-MX" sz="2800" b="1" dirty="0" smtClean="0"/>
              <a:t>TI</a:t>
            </a:r>
            <a:endParaRPr lang="es-MX" sz="2800" dirty="0" smtClean="0"/>
          </a:p>
          <a:p>
            <a:endParaRPr lang="es-MX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dirty="0" smtClean="0"/>
              <a:t>Brindando </a:t>
            </a:r>
            <a:r>
              <a:rPr lang="es-MX" sz="2800" dirty="0"/>
              <a:t>métricas y modelos </a:t>
            </a:r>
            <a:r>
              <a:rPr lang="es-MX" sz="2800" dirty="0" smtClean="0"/>
              <a:t>para </a:t>
            </a:r>
            <a:r>
              <a:rPr lang="es-MX" sz="2800" dirty="0"/>
              <a:t>medir los </a:t>
            </a:r>
            <a:r>
              <a:rPr lang="es-MX" sz="2800" dirty="0" smtClean="0"/>
              <a:t>logros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dirty="0" smtClean="0"/>
              <a:t>Identificando </a:t>
            </a:r>
            <a:r>
              <a:rPr lang="es-MX" sz="2800" dirty="0"/>
              <a:t>las responsabilidades asociadas de los propietarios de los </a:t>
            </a:r>
            <a:r>
              <a:rPr lang="es-MX" sz="2800" dirty="0">
                <a:hlinkClick r:id="rId7" tooltip="procesos it"/>
              </a:rPr>
              <a:t>procesos</a:t>
            </a:r>
            <a:r>
              <a:rPr lang="es-MX" sz="2800" dirty="0"/>
              <a:t> de negocio y de TI. </a:t>
            </a:r>
            <a:endParaRPr lang="es-MX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dirty="0" smtClean="0"/>
              <a:t>El </a:t>
            </a:r>
            <a:r>
              <a:rPr lang="es-MX" sz="2800" dirty="0"/>
              <a:t>enfoque hacia </a:t>
            </a:r>
            <a:r>
              <a:rPr lang="es-MX" sz="2800" b="1" dirty="0"/>
              <a:t>procesos de COBIT</a:t>
            </a:r>
            <a:r>
              <a:rPr lang="es-MX" sz="2800" dirty="0"/>
              <a:t> </a:t>
            </a:r>
            <a:r>
              <a:rPr lang="es-MX" sz="2800" dirty="0" smtClean="0"/>
              <a:t>se orientan hacia las responsabilidades </a:t>
            </a:r>
            <a:r>
              <a:rPr lang="es-MX" sz="2800" dirty="0"/>
              <a:t>de planear, construir, ejecutar y </a:t>
            </a:r>
            <a:r>
              <a:rPr lang="es-MX" sz="2800" dirty="0" smtClean="0"/>
              <a:t>monitorear.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dirty="0" smtClean="0"/>
              <a:t>Logra una </a:t>
            </a:r>
            <a:r>
              <a:rPr lang="es-MX" sz="2800" dirty="0"/>
              <a:t>visión de punta a punta de la TI.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dirty="0" smtClean="0"/>
              <a:t>El concepto de arquitectura empresarial ayuda a identificar aquellos recursos esenciales para el éxito de los procesos, es decir, aplicaciones, información, infraestructura y personas. </a:t>
            </a:r>
          </a:p>
        </p:txBody>
      </p:sp>
    </p:spTree>
    <p:extLst>
      <p:ext uri="{BB962C8B-B14F-4D97-AF65-F5344CB8AC3E}">
        <p14:creationId xmlns:p14="http://schemas.microsoft.com/office/powerpoint/2010/main" val="27031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1609732" y="3103995"/>
            <a:ext cx="3375992" cy="568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3600" b="1" noProof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Gobierno Corporativo</a:t>
            </a:r>
            <a:endParaRPr kumimoji="0" lang="es-MX" sz="3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582130" y="1946439"/>
            <a:ext cx="3722712" cy="844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Marco de gestión que gira en torno a la misión y visión de la organización.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6952773" y="1875899"/>
            <a:ext cx="3672408" cy="829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el desempeño y la dirección de una empresa u organización.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7825872" y="4697157"/>
            <a:ext cx="3666751" cy="877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Propósito es optimizar los recursos para lograr la eficiencia de las actividades dentro de la estructura corporativa</a:t>
            </a:r>
            <a:r>
              <a:rPr lang="es-ES" sz="20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096932" y="4859869"/>
            <a:ext cx="3672408" cy="877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 mediante las juntas directivas, las cuales definen las políticas que guían la gestión 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733" y="2575364"/>
            <a:ext cx="2409632" cy="21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79560" y="553450"/>
            <a:ext cx="62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Mejores prácticas de TI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85" y="4005713"/>
            <a:ext cx="3746750" cy="2299981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31518" y="1088454"/>
            <a:ext cx="114855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dirty="0" smtClean="0"/>
              <a:t>En resumen, para proporcionar la información que la empresa necesita de acuerdo a sus objetivos, los recursos de TI deben ser administrados por un conjunto de procesos agrupados de forma natural.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dirty="0" smtClean="0"/>
              <a:t>Una respuesta al requerimiento de </a:t>
            </a:r>
            <a:r>
              <a:rPr lang="es-MX" sz="2800" b="1" dirty="0" smtClean="0"/>
              <a:t>determinar y monitorear</a:t>
            </a:r>
            <a:r>
              <a:rPr lang="es-MX" sz="2800" dirty="0" smtClean="0"/>
              <a:t> el nivel apropiado de control y desempeño de TI, son los conceptos que </a:t>
            </a:r>
            <a:r>
              <a:rPr lang="es-MX" sz="2800" i="1" dirty="0" err="1" smtClean="0"/>
              <a:t>CobiT</a:t>
            </a:r>
            <a:r>
              <a:rPr lang="es-MX" sz="2800" dirty="0" smtClean="0"/>
              <a:t> define específicamente.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8176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79560" y="553450"/>
            <a:ext cx="62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Mejores prácticas de TI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0" y="666571"/>
            <a:ext cx="2838450" cy="160972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358200" y="2473901"/>
            <a:ext cx="114875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b="1" dirty="0" err="1"/>
              <a:t>CobiT</a:t>
            </a:r>
            <a:r>
              <a:rPr lang="es-MX" sz="2800" dirty="0"/>
              <a:t> es un marco de referencia y un juego de herramientas de soporte que permiten a la gerencia cerrar la brecha con respecto a los requerimientos de control, temas técnicos y riesgos de negocio, y comunicar ese nivel de control a los participantes</a:t>
            </a:r>
            <a:r>
              <a:rPr lang="es-MX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dirty="0" err="1" smtClean="0"/>
              <a:t>CobiT</a:t>
            </a:r>
            <a:r>
              <a:rPr lang="es-MX" sz="2800" dirty="0" smtClean="0"/>
              <a:t> </a:t>
            </a:r>
            <a:r>
              <a:rPr lang="es-MX" sz="2800" dirty="0"/>
              <a:t>permite el desarrollo de políticas claras y de buenas prácticas para el control de TI por parte de las empresas</a:t>
            </a:r>
            <a:r>
              <a:rPr lang="es-MX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9934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79560" y="553450"/>
            <a:ext cx="62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Mejores prácticas de TI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42" y="2661379"/>
            <a:ext cx="2838450" cy="160972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79400" y="1245339"/>
            <a:ext cx="1156632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dirty="0" err="1"/>
              <a:t>Cobit</a:t>
            </a:r>
            <a:r>
              <a:rPr lang="es-MX" sz="2800" dirty="0"/>
              <a:t>  se ha convertido en el integrador de las mejores prácticas de TI y el marco de referencia general para el gobierno de </a:t>
            </a:r>
            <a:r>
              <a:rPr lang="es-MX" sz="2800" dirty="0" smtClean="0"/>
              <a:t>TI, </a:t>
            </a:r>
            <a:r>
              <a:rPr lang="es-MX" sz="2800" dirty="0"/>
              <a:t>que ayuda a comprender y administrar los riesgos y beneficios asociados con TI. </a:t>
            </a:r>
            <a:endParaRPr lang="es-MX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MX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dirty="0" smtClean="0"/>
              <a:t>La </a:t>
            </a:r>
            <a:r>
              <a:rPr lang="es-MX" sz="2800" dirty="0"/>
              <a:t>estructura de procesos de </a:t>
            </a:r>
            <a:r>
              <a:rPr lang="es-MX" sz="2800" b="1" dirty="0" err="1"/>
              <a:t>CobiT</a:t>
            </a:r>
            <a:r>
              <a:rPr lang="es-MX" sz="2800" dirty="0"/>
              <a:t> y su enfoque de alto nivel orientado al negocio </a:t>
            </a:r>
            <a:r>
              <a:rPr lang="es-MX" sz="2800" b="1" dirty="0"/>
              <a:t>brindan una visión completa de TI y de las decisiones a tomar</a:t>
            </a:r>
            <a:r>
              <a:rPr lang="es-MX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45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79560" y="553450"/>
            <a:ext cx="62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Mejores prácticas de TI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891" y="3806439"/>
            <a:ext cx="4522573" cy="1609725"/>
          </a:xfrm>
          <a:prstGeom prst="rect">
            <a:avLst/>
          </a:prstGeom>
        </p:spPr>
      </p:pic>
      <p:sp>
        <p:nvSpPr>
          <p:cNvPr id="13" name="Marcador de contenido 2"/>
          <p:cNvSpPr txBox="1">
            <a:spLocks/>
          </p:cNvSpPr>
          <p:nvPr/>
        </p:nvSpPr>
        <p:spPr>
          <a:xfrm>
            <a:off x="584885" y="1245339"/>
            <a:ext cx="11228173" cy="300538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b="1" dirty="0">
                <a:solidFill>
                  <a:srgbClr val="800000"/>
                </a:solidFill>
                <a:latin typeface="Bookman Old Style" panose="02050604050505020204" pitchFamily="18" charset="0"/>
              </a:rPr>
              <a:t>COBIT </a:t>
            </a:r>
            <a:r>
              <a:rPr lang="es-MX" b="1" dirty="0" smtClean="0">
                <a:solidFill>
                  <a:srgbClr val="800000"/>
                </a:solidFill>
                <a:latin typeface="Bookman Old Style" panose="02050604050505020204" pitchFamily="18" charset="0"/>
              </a:rPr>
              <a:t>5:  </a:t>
            </a:r>
            <a:r>
              <a:rPr lang="es-MX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Incita </a:t>
            </a:r>
            <a:r>
              <a:rPr lang="es-MX" dirty="0">
                <a:solidFill>
                  <a:srgbClr val="002060"/>
                </a:solidFill>
                <a:latin typeface="Bookman Old Style" panose="02050604050505020204" pitchFamily="18" charset="0"/>
              </a:rPr>
              <a:t>a las empresas a implementar procesos de gobierno y de gestión de manera que las áreas más importantes queden cubiertas. </a:t>
            </a:r>
          </a:p>
        </p:txBody>
      </p:sp>
    </p:spTree>
    <p:extLst>
      <p:ext uri="{BB962C8B-B14F-4D97-AF65-F5344CB8AC3E}">
        <p14:creationId xmlns:p14="http://schemas.microsoft.com/office/powerpoint/2010/main" val="16655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79560" y="553450"/>
            <a:ext cx="62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Mejores prácticas de TI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294242" y="1262340"/>
            <a:ext cx="11562399" cy="53285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COBIT 5 </a:t>
            </a:r>
            <a:r>
              <a:rPr lang="es-MX" sz="2400" dirty="0">
                <a:latin typeface="Bookman Old Style" panose="02050604050505020204" pitchFamily="18" charset="0"/>
              </a:rPr>
              <a:t>se basa en cinco principios claves para el gobierno y la gestión de las TI empresariales: </a:t>
            </a:r>
            <a:endParaRPr lang="es-MX" sz="2400" dirty="0" smtClean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s-MX" sz="2400" b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Principio 1. </a:t>
            </a:r>
            <a:r>
              <a:rPr lang="es-MX" sz="2400" dirty="0">
                <a:latin typeface="Bookman Old Style" panose="02050604050505020204" pitchFamily="18" charset="0"/>
              </a:rPr>
              <a:t>Satisfacer las Necesidades de las Partes </a:t>
            </a:r>
            <a:r>
              <a:rPr lang="es-MX" sz="2400" dirty="0" smtClean="0">
                <a:latin typeface="Bookman Old Style" panose="02050604050505020204" pitchFamily="18" charset="0"/>
              </a:rPr>
              <a:t>Interesadas</a:t>
            </a:r>
          </a:p>
          <a:p>
            <a:pPr marL="0" indent="0" algn="just">
              <a:buNone/>
            </a:pPr>
            <a:endParaRPr lang="es-MX" sz="24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s-MX" sz="24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Principio 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2: </a:t>
            </a:r>
            <a:r>
              <a:rPr lang="es-MX" sz="2400" dirty="0" smtClean="0">
                <a:latin typeface="Bookman Old Style" panose="02050604050505020204" pitchFamily="18" charset="0"/>
              </a:rPr>
              <a:t>Integra </a:t>
            </a:r>
            <a:r>
              <a:rPr lang="es-MX" sz="2400" dirty="0">
                <a:latin typeface="Bookman Old Style" panose="02050604050505020204" pitchFamily="18" charset="0"/>
              </a:rPr>
              <a:t>el </a:t>
            </a:r>
            <a:r>
              <a:rPr lang="es-MX" sz="2400" dirty="0" smtClean="0">
                <a:latin typeface="Bookman Old Style" panose="02050604050505020204" pitchFamily="18" charset="0"/>
              </a:rPr>
              <a:t>gobierno, </a:t>
            </a:r>
            <a:r>
              <a:rPr lang="es-MX" sz="2400" dirty="0">
                <a:latin typeface="Bookman Old Style" panose="02050604050505020204" pitchFamily="18" charset="0"/>
              </a:rPr>
              <a:t>la gestión </a:t>
            </a:r>
            <a:r>
              <a:rPr lang="es-MX" sz="2400" dirty="0" smtClean="0">
                <a:latin typeface="Bookman Old Style" panose="02050604050505020204" pitchFamily="18" charset="0"/>
              </a:rPr>
              <a:t>y las </a:t>
            </a:r>
            <a:r>
              <a:rPr lang="es-MX" sz="2400" dirty="0">
                <a:latin typeface="Bookman Old Style" panose="02050604050505020204" pitchFamily="18" charset="0"/>
              </a:rPr>
              <a:t>TI en </a:t>
            </a:r>
            <a:r>
              <a:rPr lang="es-MX" sz="2400" dirty="0" smtClean="0">
                <a:latin typeface="Bookman Old Style" panose="02050604050505020204" pitchFamily="18" charset="0"/>
              </a:rPr>
              <a:t>un </a:t>
            </a:r>
            <a:r>
              <a:rPr lang="es-MX" sz="2400" dirty="0">
                <a:latin typeface="Bookman Old Style" panose="02050604050505020204" pitchFamily="18" charset="0"/>
              </a:rPr>
              <a:t>gobierno </a:t>
            </a:r>
            <a:r>
              <a:rPr lang="es-MX" sz="2400" dirty="0" smtClean="0">
                <a:latin typeface="Bookman Old Style" panose="02050604050505020204" pitchFamily="18" charset="0"/>
              </a:rPr>
              <a:t>corporativo. </a:t>
            </a:r>
          </a:p>
          <a:p>
            <a:pPr marL="0" indent="0" algn="just">
              <a:buNone/>
            </a:pPr>
            <a:endParaRPr lang="es-MX" sz="2400" dirty="0" smtClean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Principio 3: </a:t>
            </a:r>
            <a:r>
              <a:rPr lang="es-MX" sz="2400" dirty="0" smtClean="0">
                <a:latin typeface="Bookman Old Style" panose="02050604050505020204" pitchFamily="18" charset="0"/>
              </a:rPr>
              <a:t>Aplica </a:t>
            </a:r>
            <a:r>
              <a:rPr lang="es-MX" sz="2400" dirty="0">
                <a:latin typeface="Bookman Old Style" panose="02050604050505020204" pitchFamily="18" charset="0"/>
              </a:rPr>
              <a:t>un Marco de Referencia único </a:t>
            </a:r>
            <a:r>
              <a:rPr lang="es-MX" sz="2400" dirty="0" smtClean="0">
                <a:latin typeface="Bookman Old Style" panose="02050604050505020204" pitchFamily="18" charset="0"/>
              </a:rPr>
              <a:t>integrado, para un subgrupo </a:t>
            </a:r>
            <a:r>
              <a:rPr lang="es-MX" sz="2400" dirty="0">
                <a:latin typeface="Bookman Old Style" panose="02050604050505020204" pitchFamily="18" charset="0"/>
              </a:rPr>
              <a:t>de actividades de TI</a:t>
            </a:r>
            <a:r>
              <a:rPr lang="es-MX" sz="2400" dirty="0" smtClean="0">
                <a:latin typeface="Bookman Old Style" panose="02050604050505020204" pitchFamily="18" charset="0"/>
              </a:rPr>
              <a:t>.</a:t>
            </a:r>
            <a:endParaRPr lang="es-MX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79560" y="553450"/>
            <a:ext cx="62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Mejores prácticas de TI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294243" y="1135330"/>
            <a:ext cx="11322804" cy="53285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Principio 4: </a:t>
            </a:r>
            <a:r>
              <a:rPr lang="es-MX" sz="2400" dirty="0">
                <a:latin typeface="Bookman Old Style" panose="02050604050505020204" pitchFamily="18" charset="0"/>
              </a:rPr>
              <a:t>Hacer Posible un Enfoque </a:t>
            </a:r>
            <a:r>
              <a:rPr lang="es-MX" sz="2400" dirty="0" smtClean="0">
                <a:latin typeface="Bookman Old Style" panose="02050604050505020204" pitchFamily="18" charset="0"/>
              </a:rPr>
              <a:t>Holístico, para que el </a:t>
            </a:r>
            <a:r>
              <a:rPr lang="es-MX" sz="2400" dirty="0">
                <a:latin typeface="Bookman Old Style" panose="02050604050505020204" pitchFamily="18" charset="0"/>
              </a:rPr>
              <a:t>gobierno </a:t>
            </a:r>
            <a:r>
              <a:rPr lang="es-MX" sz="2400" dirty="0" smtClean="0">
                <a:latin typeface="Bookman Old Style" panose="02050604050505020204" pitchFamily="18" charset="0"/>
              </a:rPr>
              <a:t>y la </a:t>
            </a:r>
            <a:r>
              <a:rPr lang="es-MX" sz="2400" dirty="0">
                <a:latin typeface="Bookman Old Style" panose="02050604050505020204" pitchFamily="18" charset="0"/>
              </a:rPr>
              <a:t>gestión de las TI de la empresa </a:t>
            </a:r>
            <a:r>
              <a:rPr lang="es-MX" sz="2400" dirty="0" smtClean="0">
                <a:latin typeface="Bookman Old Style" panose="02050604050505020204" pitchFamily="18" charset="0"/>
              </a:rPr>
              <a:t>sea efectivo, eficiente y que </a:t>
            </a:r>
            <a:r>
              <a:rPr lang="es-MX" sz="2400" dirty="0">
                <a:latin typeface="Bookman Old Style" panose="02050604050505020204" pitchFamily="18" charset="0"/>
              </a:rPr>
              <a:t>tenga en cuenta varios componentes interactivos</a:t>
            </a:r>
            <a:r>
              <a:rPr lang="es-MX" sz="2400" dirty="0" smtClean="0">
                <a:latin typeface="Bookman Old Style" panose="02050604050505020204" pitchFamily="18" charset="0"/>
              </a:rPr>
              <a:t>.</a:t>
            </a:r>
          </a:p>
          <a:p>
            <a:pPr marL="0" indent="0" algn="just">
              <a:buNone/>
            </a:pPr>
            <a:endParaRPr lang="es-MX" sz="24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s-MX" sz="2400" dirty="0" smtClean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s-MX" sz="240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s-MX" sz="2400" dirty="0" smtClean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s-MX" sz="2400" dirty="0" smtClean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s-MX" sz="24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Principio 5: </a:t>
            </a:r>
            <a:r>
              <a:rPr lang="es-MX" sz="2400" dirty="0">
                <a:latin typeface="Bookman Old Style" panose="02050604050505020204" pitchFamily="18" charset="0"/>
              </a:rPr>
              <a:t>Separar el Gobierno de la </a:t>
            </a:r>
            <a:r>
              <a:rPr lang="es-MX" sz="2400" dirty="0" smtClean="0">
                <a:latin typeface="Bookman Old Style" panose="02050604050505020204" pitchFamily="18" charset="0"/>
              </a:rPr>
              <a:t>Gestión</a:t>
            </a:r>
            <a:endParaRPr lang="es-MX" sz="2400" dirty="0">
              <a:latin typeface="Bookman Old Style" panose="020506040505050202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92" y="2758689"/>
            <a:ext cx="3636234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79560" y="553450"/>
            <a:ext cx="62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Mejores prácticas de TI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472534574"/>
              </p:ext>
            </p:extLst>
          </p:nvPr>
        </p:nvGraphicFramePr>
        <p:xfrm>
          <a:off x="1383668" y="1090369"/>
          <a:ext cx="97892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8107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79560" y="553450"/>
            <a:ext cx="62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Mejores prácticas de TI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10 CuadroTexto"/>
          <p:cNvSpPr txBox="1"/>
          <p:nvPr/>
        </p:nvSpPr>
        <p:spPr>
          <a:xfrm>
            <a:off x="25845" y="908854"/>
            <a:ext cx="9051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Bookman Old Style" panose="02050604050505020204" pitchFamily="18" charset="0"/>
              </a:rPr>
              <a:t>Cascada de metas de COBIT 5</a:t>
            </a:r>
            <a:endParaRPr lang="es-MX" sz="2800" b="1" dirty="0">
              <a:latin typeface="Bookman Old Style" panose="02050604050505020204" pitchFamily="18" charset="0"/>
            </a:endParaRPr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121855" y="1540957"/>
            <a:ext cx="11948291" cy="51625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8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Cada empresa opera en un contexto </a:t>
            </a:r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diferente con factores </a:t>
            </a:r>
            <a:r>
              <a:rPr lang="es-MX" sz="28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internos (la cultura, organización, </a:t>
            </a:r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el </a:t>
            </a:r>
            <a:r>
              <a:rPr lang="es-MX" sz="28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riesgo, etc.) y requiere un sistema de gobierno y gestión personalizado.</a:t>
            </a:r>
          </a:p>
          <a:p>
            <a:pPr marL="0" indent="0" algn="just">
              <a:buNone/>
            </a:pPr>
            <a:endParaRPr lang="es-MX" sz="2800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53192004"/>
              </p:ext>
            </p:extLst>
          </p:nvPr>
        </p:nvGraphicFramePr>
        <p:xfrm>
          <a:off x="2032000" y="3389151"/>
          <a:ext cx="8128000" cy="2749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018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79560" y="553450"/>
            <a:ext cx="62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Mejores prácticas de TI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31517" y="1517840"/>
            <a:ext cx="114875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b="1" dirty="0" err="1" smtClean="0"/>
              <a:t>CobiT</a:t>
            </a:r>
            <a:r>
              <a:rPr lang="es-MX" sz="2800" dirty="0" smtClean="0"/>
              <a:t> Genera una serie de documentos que se clasifican como buenas prácticas para el gobierno de TI, su control y seguridad.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b="1" dirty="0" smtClean="0"/>
              <a:t>Características principales: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MX" sz="2800" dirty="0" smtClean="0"/>
              <a:t>Investiga, desarrolla, hace publico y promueve un marco de control de esta aceptado internacionalmente por las empresas para su uso diario por parte de profesionales de TI.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MX" sz="2800" dirty="0" smtClean="0"/>
              <a:t>Establece el enfoque a procesos para definir el alcance y el grado de cobertura de TI en la organización.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s-MX" sz="2800" dirty="0" smtClean="0"/>
              <a:t>Propicia un lenguaje común en materia de TI</a:t>
            </a:r>
          </a:p>
        </p:txBody>
      </p:sp>
    </p:spTree>
    <p:extLst>
      <p:ext uri="{BB962C8B-B14F-4D97-AF65-F5344CB8AC3E}">
        <p14:creationId xmlns:p14="http://schemas.microsoft.com/office/powerpoint/2010/main" val="12367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79560" y="553450"/>
            <a:ext cx="62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Mejores prácticas de TI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374146021"/>
              </p:ext>
            </p:extLst>
          </p:nvPr>
        </p:nvGraphicFramePr>
        <p:xfrm>
          <a:off x="1260213" y="1820411"/>
          <a:ext cx="8128000" cy="4728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10 CuadroTexto"/>
          <p:cNvSpPr txBox="1"/>
          <p:nvPr/>
        </p:nvSpPr>
        <p:spPr>
          <a:xfrm>
            <a:off x="584886" y="1202853"/>
            <a:ext cx="11201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Un enfoque del ciclo de vida para la mejora continua.</a:t>
            </a:r>
            <a:endParaRPr lang="es-MX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4267199" y="3583459"/>
            <a:ext cx="2388973" cy="86497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Ciclo de vida mejora continua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14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177541" y="3034723"/>
            <a:ext cx="3375992" cy="5682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3600" b="1" noProof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Junta directiva</a:t>
            </a:r>
            <a:endParaRPr kumimoji="0" lang="es-MX" sz="3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48312" y="1315850"/>
            <a:ext cx="3722712" cy="805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Formado por grupo profesionales de alto nivel .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1 Título"/>
          <p:cNvSpPr txBox="1">
            <a:spLocks/>
          </p:cNvSpPr>
          <p:nvPr/>
        </p:nvSpPr>
        <p:spPr>
          <a:xfrm>
            <a:off x="7355247" y="1742087"/>
            <a:ext cx="3617550" cy="829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Determinar el desempeño y la dirección de una empresa u organización.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1 Título"/>
          <p:cNvSpPr txBox="1">
            <a:spLocks/>
          </p:cNvSpPr>
          <p:nvPr/>
        </p:nvSpPr>
        <p:spPr>
          <a:xfrm>
            <a:off x="7618274" y="4267897"/>
            <a:ext cx="3672408" cy="877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Propósito es optimizar los recursos para lograr la eficiencia de las actividades dentro de la estructura corporativa</a:t>
            </a:r>
            <a:r>
              <a:rPr lang="es-ES" sz="20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735986" y="4527417"/>
            <a:ext cx="3746806" cy="8771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establece mediante las juntas directivas, las cuales definen las políticas que guían la gestión </a:t>
            </a:r>
            <a:endParaRPr kumimoji="0" lang="es-MX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89" y="2269466"/>
            <a:ext cx="3208152" cy="1998431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513" y="594040"/>
            <a:ext cx="1716019" cy="98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79560" y="553450"/>
            <a:ext cx="62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Mejores prácticas de TI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10 CuadroTexto"/>
          <p:cNvSpPr txBox="1"/>
          <p:nvPr/>
        </p:nvSpPr>
        <p:spPr>
          <a:xfrm>
            <a:off x="131517" y="2652584"/>
            <a:ext cx="27080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rgbClr val="21530D"/>
                </a:solidFill>
                <a:latin typeface="Bookman Old Style" panose="02050604050505020204" pitchFamily="18" charset="0"/>
              </a:rPr>
              <a:t>Necesidades de la organización o empresa</a:t>
            </a:r>
            <a:endParaRPr lang="es-MX" sz="2800" b="1" dirty="0">
              <a:solidFill>
                <a:srgbClr val="21530D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09148308"/>
              </p:ext>
            </p:extLst>
          </p:nvPr>
        </p:nvGraphicFramePr>
        <p:xfrm>
          <a:off x="2032000" y="719666"/>
          <a:ext cx="81597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Triángulo isósceles 12"/>
          <p:cNvSpPr/>
          <p:nvPr/>
        </p:nvSpPr>
        <p:spPr>
          <a:xfrm rot="5400000">
            <a:off x="3810893" y="6105249"/>
            <a:ext cx="512564" cy="400890"/>
          </a:xfrm>
          <a:prstGeom prst="triangle">
            <a:avLst/>
          </a:pr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Triángulo isósceles 13"/>
          <p:cNvSpPr/>
          <p:nvPr/>
        </p:nvSpPr>
        <p:spPr>
          <a:xfrm rot="5400000">
            <a:off x="4963418" y="6105249"/>
            <a:ext cx="512564" cy="400890"/>
          </a:xfrm>
          <a:prstGeom prst="triangle">
            <a:avLst/>
          </a:pr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Triángulo isósceles 16"/>
          <p:cNvSpPr/>
          <p:nvPr/>
        </p:nvSpPr>
        <p:spPr>
          <a:xfrm rot="5400000">
            <a:off x="5999306" y="6105249"/>
            <a:ext cx="512564" cy="400890"/>
          </a:xfrm>
          <a:prstGeom prst="triangle">
            <a:avLst/>
          </a:pr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Triángulo isósceles 17"/>
          <p:cNvSpPr/>
          <p:nvPr/>
        </p:nvSpPr>
        <p:spPr>
          <a:xfrm rot="5400000">
            <a:off x="7035194" y="6105249"/>
            <a:ext cx="512564" cy="400890"/>
          </a:xfrm>
          <a:prstGeom prst="triangle">
            <a:avLst/>
          </a:pr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Triángulo isósceles 19"/>
          <p:cNvSpPr/>
          <p:nvPr/>
        </p:nvSpPr>
        <p:spPr>
          <a:xfrm rot="5400000">
            <a:off x="7035194" y="5192779"/>
            <a:ext cx="512564" cy="400890"/>
          </a:xfrm>
          <a:prstGeom prst="triangle">
            <a:avLst/>
          </a:pr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6106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79560" y="553450"/>
            <a:ext cx="620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solidFill>
                  <a:srgbClr val="80808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Mejores prácticas de TI</a:t>
            </a:r>
            <a:endParaRPr lang="es-MX" sz="2400" dirty="0">
              <a:solidFill>
                <a:srgbClr val="80808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275963" y="1391498"/>
            <a:ext cx="2603597" cy="52565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s-MX" sz="2800" dirty="0" smtClean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679531518"/>
              </p:ext>
            </p:extLst>
          </p:nvPr>
        </p:nvGraphicFramePr>
        <p:xfrm>
          <a:off x="2032000" y="1291167"/>
          <a:ext cx="8369300" cy="411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20" name="Grupo 19"/>
          <p:cNvGrpSpPr/>
          <p:nvPr/>
        </p:nvGrpSpPr>
        <p:grpSpPr>
          <a:xfrm>
            <a:off x="8462528" y="5632045"/>
            <a:ext cx="2124943" cy="1225955"/>
            <a:chOff x="6272936" y="2881096"/>
            <a:chExt cx="2124943" cy="122595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1" name="Rectángulo 20"/>
            <p:cNvSpPr/>
            <p:nvPr/>
          </p:nvSpPr>
          <p:spPr>
            <a:xfrm>
              <a:off x="6282461" y="2881096"/>
              <a:ext cx="2115418" cy="107245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22" name="Rectángulo 21"/>
            <p:cNvSpPr/>
            <p:nvPr/>
          </p:nvSpPr>
          <p:spPr>
            <a:xfrm>
              <a:off x="6272936" y="3034596"/>
              <a:ext cx="2115418" cy="107245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b="1" dirty="0" smtClean="0">
                  <a:solidFill>
                    <a:schemeClr val="tx1"/>
                  </a:solidFill>
                </a:rPr>
                <a:t>Servicios de TI</a:t>
              </a:r>
              <a:endParaRPr lang="es-MX" b="1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Conector recto 6"/>
          <p:cNvCxnSpPr/>
          <p:nvPr/>
        </p:nvCxnSpPr>
        <p:spPr>
          <a:xfrm>
            <a:off x="9501187" y="5393061"/>
            <a:ext cx="0" cy="238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-2" y="2687031"/>
            <a:ext cx="3402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Estructura esta basada </a:t>
            </a:r>
          </a:p>
          <a:p>
            <a:pPr algn="just"/>
            <a:r>
              <a:rPr lang="es-MX" dirty="0" smtClean="0"/>
              <a:t>En el principio básico compuesto</a:t>
            </a:r>
          </a:p>
          <a:p>
            <a:pPr algn="just"/>
            <a:r>
              <a:rPr lang="es-MX" dirty="0" smtClean="0"/>
              <a:t>Por: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 smtClean="0"/>
              <a:t>Los requerimientos del negocio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 smtClean="0"/>
              <a:t>Los procesos de TI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 smtClean="0"/>
              <a:t>Recursos de TI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24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345438131"/>
              </p:ext>
            </p:extLst>
          </p:nvPr>
        </p:nvGraphicFramePr>
        <p:xfrm>
          <a:off x="2031999" y="518984"/>
          <a:ext cx="10042397" cy="6078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26" name="Picture 2" descr="https://encrypted-tbn1.gstatic.com/images?q=tbn:ANd9GcRf2tHf8LmPhvH4y6KzappM5HZPCm4xDAD21wGrHCqnH-EYCeAJd9eBJvc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7" y="6080270"/>
            <a:ext cx="183832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welivesecurity.com/wp-content/uploads/es-la/2013/06/ITIL-logo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7" y="5265738"/>
            <a:ext cx="13335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31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31517" y="977627"/>
            <a:ext cx="1148553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b="1" dirty="0" smtClean="0"/>
              <a:t>Similitud:</a:t>
            </a:r>
          </a:p>
          <a:p>
            <a:pPr lvl="1"/>
            <a:r>
              <a:rPr lang="es-MX" sz="2800" dirty="0" smtClean="0"/>
              <a:t>Ambos son marcos de trabajo, basados en las mejores prácticas y enfocados en los requerimientos del negocio, para mejorar el rendimiento, la </a:t>
            </a:r>
            <a:r>
              <a:rPr lang="es-MX" sz="2800" dirty="0" err="1" smtClean="0"/>
              <a:t>tranparencia</a:t>
            </a:r>
            <a:r>
              <a:rPr lang="es-MX" sz="2800" dirty="0" smtClean="0"/>
              <a:t> e incrementar el control sobre las actividades de TI.</a:t>
            </a:r>
          </a:p>
          <a:p>
            <a:pPr lvl="1"/>
            <a:r>
              <a:rPr lang="es-MX" sz="2800" dirty="0" smtClean="0"/>
              <a:t>Estándares tecnológicos, consejos de conformación de comités directivos, políticas para el personal contratado, control interno de riesgos, evaluación de los servicios.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MX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MX" sz="2800" b="1" dirty="0" smtClean="0"/>
              <a:t>Diferencia:</a:t>
            </a:r>
          </a:p>
          <a:p>
            <a:pPr lvl="1"/>
            <a:r>
              <a:rPr lang="es-MX" sz="2800" dirty="0" smtClean="0"/>
              <a:t>COBIT es un marco de referencia que indica “qué” necesita un empresa y el marco de referencia de ITIL indica cómo lo necesita.</a:t>
            </a:r>
            <a:endParaRPr lang="es-MX" sz="2800" dirty="0"/>
          </a:p>
        </p:txBody>
      </p:sp>
      <p:pic>
        <p:nvPicPr>
          <p:cNvPr id="12" name="Picture 10" descr="http://www.welivesecurity.com/wp-content/uploads/es-la/2013/06/ITIL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358" y="3959882"/>
            <a:ext cx="1333500" cy="5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encrypted-tbn1.gstatic.com/images?q=tbn:ANd9GcRf2tHf8LmPhvH4y6KzappM5HZPCm4xDAD21wGrHCqnH-EYCeAJd9eBJv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127" y="4000034"/>
            <a:ext cx="183832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58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63228"/>
              </p:ext>
            </p:extLst>
          </p:nvPr>
        </p:nvGraphicFramePr>
        <p:xfrm>
          <a:off x="3946397" y="1376891"/>
          <a:ext cx="8128000" cy="3774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COBIT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ITIL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Hace una descripción del proceso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Establece</a:t>
                      </a:r>
                      <a:r>
                        <a:rPr lang="es-MX" baseline="0" dirty="0" smtClean="0"/>
                        <a:t> propósitos, metas y objetivos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Establece</a:t>
                      </a:r>
                      <a:r>
                        <a:rPr lang="es-MX" baseline="0" dirty="0" smtClean="0"/>
                        <a:t> objetivos de control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Define alcances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Establece</a:t>
                      </a:r>
                      <a:r>
                        <a:rPr lang="es-MX" baseline="0" dirty="0" smtClean="0"/>
                        <a:t> criterios de información del proceso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Genera la información que da valor al negocio 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Define los recursos de TI utilizados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Establece</a:t>
                      </a:r>
                      <a:r>
                        <a:rPr lang="es-MX" baseline="0" dirty="0" smtClean="0"/>
                        <a:t> las políticas, principios básicos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Establece las áreas enfocadas para el gobierno</a:t>
                      </a:r>
                      <a:r>
                        <a:rPr lang="es-MX" baseline="0" dirty="0" smtClean="0"/>
                        <a:t> de TI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Desarrolla las actividades, métodos</a:t>
                      </a:r>
                      <a:r>
                        <a:rPr lang="es-MX" baseline="0" dirty="0" smtClean="0"/>
                        <a:t> y técnicas para el servicio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Norma las métricas</a:t>
                      </a:r>
                      <a:r>
                        <a:rPr lang="es-MX" baseline="0" dirty="0" smtClean="0"/>
                        <a:t> del servicio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Establece</a:t>
                      </a:r>
                      <a:r>
                        <a:rPr lang="es-MX" baseline="0" dirty="0" smtClean="0"/>
                        <a:t> las métricas y ejecuta el servicio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3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805242" y="2626400"/>
            <a:ext cx="6208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Gobierno de TI </a:t>
            </a:r>
            <a:endParaRPr lang="es-MX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AutoShape 2" descr="data:image/jpeg;base64,/9j/4AAQSkZJRgABAQAAAQABAAD/2wCEAAkGBxQSEhQUExQWFRUXGRcYGBQXFxcUGBcUFRcYFhQYFxcYHCggGBolHBcUITEhJSksLi4uFx8zODMsNygtLisBCgoKDg0OGxAQGiwmICQsLCwsNCwsLCwsLCwsLCwsLCwvLCwsLCwuLCwsLCwsLCwsLCwsLCwsLCwsLCwsLCwsLP/AABEIAIsA1AMBIgACEQEDEQH/xAAcAAABBQEBAQAAAAAAAAAAAAAFAAEDBAYHAgj/xAA8EAABAwIEBAIIBQEIAwAAAAABAAIDBBEFEiExBkFRYRNxBxUiMkJSgbEUcpHR8KEjJENTYpLB4XOC8f/EABkBAAMBAQEAAAAAAAAAAAAAAAABAgMEBf/EACQRAAICAQQCAgMBAAAAAAAAAAABAhEhAxIxQRNRBCJCYYEy/9oADAMBAAIRAxEAPwDr7zqfM/dMU79z5lMqAdpUijapWoAZOCkUggD0CnumToASdMnQAgvL5mggFwBdsCbXt06qGtrGxNzONu3Mrl/FuOR1EnuEu2b7RuPK2xSbovT03N0dJxbGI6dt3G55NG5KweP49K5hc45S7RrQfdHXzVXD2OjZnneXuG19TbkD1PdVpqJ9U67jkZzJ3I7KWzaEIp54MhLUPJytL3OJ0AJJJ7Bajh/DpKZplqHEPPuxlxJHd3fsiBqoKMWiYA75t3H6rK4lxC+S91GI8nR9tXhYPGM1kjnlxef9xtZCHYi5mz3HrqVDVTl26oudZTdmnASfjk3zu/U/uoji0h+N3+4/uhj5F4MirJk2g5Fi7tnPd+p/dV6yZx1D3W/Mf3QthLtlfa3QDv8Az+eSpckcov8ACVS/xXxlziHNJAzHcfVEcMge6RxLnG3LMd+io8OUp/GQhovfNt8tl2LhzhNrBd453t36laJnPKkzK4DwbLMc8jnNaTfc/uujYRgzKdtm/qUTYwAaJyjkzHBTJwkgRA7c+Z+6dJ258z90rIAYKQLwF7agB04SSQA4TplUxbE46eMvkNhyHMnsgErwW3OAFzoFncU4oY1r/C9rLoXcr9uqw+K8YzVkghj9lrjYW6cyT2QniHFWtaIY/dbpfqeZ7rPejqj8Z2k+WR41xJJK46n9dT+is8P0WW8sn07IBglP4klzsFaxrFSDkafZCzT/ACZ2Siq8ccBmXFc2d51DLADuUGq+JHnQaDskxn9zB+dxP0GizjjYptsSjG+AhPVl17m6pSvXqlpJZnBkMbpHfKxpdp3tsPNdG4V9FjnEPrTlHKJpu4/md8I7BJRbJnrKJzNkT33ytLrdOX15LxHR5g852ks1LRqddNF9D8Q8HU9VS/hgxsbR7haAMjhse/e64TPgc2HVbWVDSGnMC4C7XstY268tFooKjn87kzOyFPFCXbq+KUEkgf8AxWGRAJb/AEaeLNsrNjsieHUYJJ5AbqiWm6MYVh01QPw1OLyPsXu1sxn+o/qiKtinKkbn0P4eJZJ6ot9kWiiPlcvI/ouqIXwzgrKOmjgZqGjU9XHcootTibtiK8lOmKBDhMkCmQMjdufM/dOmfufMpwgQl6amXoIAdJOkgDNcS8Xx0jvDyl0lr2PsgDqSuXcU8VPqiMxFh0Fr/TourcV8Iw1wBc50cjRYSNsdOhB0IQPCPRlTU7vFmkdOG6hrmhrBbm4XOZZSUng69HU0oK6yYLAIjHE+ocMpcMsd9Db4nfZZyrmuT/P5yWl42xcTSutoOQGwHIAIPw3hD6qfKwCzBndc2AYO6za6R2RdLfLsMUNL4FMXHRztfqVlqyW5JRziKvubDYaBZ+miMsjWDdxH6c05ekEMZfYfxWfLFHGPhaP15oCNSiOLvuVHg+HPqJWRRi73mwvt3J7DVDyxYSs7B6JcGENIZvjnN/Jjbhg+5+q3Kq4VRCCGOJu0bWtv1sN1aW6VHlSe6TZ5e4AEnQAXJ7BcI4x4gkrpSSbRNJEbOg2zHq4rsnFMhbR1BG/hu/qLLh2EwxSkiR9gBoOZdyCifo6vjKKTm+gRIy2yanp3SEBoJcTYAC5JJ0FuZRnE8HyxslZ7ryWOb0eNRYd1070c8IClZ40zf7Z+wP8Aht6fmPNRGLs31dVKNgfh30X6B9U6x/ymcvzO/wCAugYXhMNMzJDGGDnbcnqTzKvJFbJUedKblyMkkvDpAECPRXhxVWasAVGXEUDoLtekgzK5JA6CjZmuLrHUEgjmLE8lKFz7FMUqaGokNWy8DpHmKqiBORrnEtZM0cgCBfstdhWLNla03a4OF2vabtd9eSZIUThJOgB0kk6AEEI4rrWw00jn6gjLa9s1+SLrlHpaxZwlZG67WBpLb6B5PvEdeQSbpF6UVKSTOdYg67nHuthwtKKTD5ZDYSVLsreREUe/6uJ/RY3DqOSrlbFEAXO5nQNHMuPJGuJq33IgCGxtDGjbQc/qdfqsFjJ6Ump/Vf0CYnU5nEraejzhUvgqKqT2bxPbDfuDmf8AYD6rBQwmaRkbd3uDR9TZd1ildCwMfYx2DQ6Jme/I5jezPsr049mHydWsI4XLPmWj9HtRkr6c7+0QfIg3QPG6Vsc0jWggNcQAbaC/ZH/RvG51dHlbnLQ42uG25X777JJZKlL6M+gIpg7Yr2gsmhtmAdva4v8ApupocTto8fULY88vVtM2WN8bvde0tPkRZfN+O4TLRzuhlBDgfZdsHt5Oaed19Jxyhwu0gjsmmha62ZrXW2uAbfqk1ZcNRwOf8A4K+aOGWdlmxkuY1w1e8/GQeQ5dbroaSSEqJlLc7EvDnWXmWYNQetxPomKi5VVoCFVOJd0Jq68lDpKolIoKy1ndVn1KHmW6TSrUSWwrDPokq1OdE6e0Vm/mjDswcAQbggi4I7grGV/CL6Zzp8Pdk5vpXaxSfl+R1r6hbQnU+ZTqExgWkx+N0LJL2DtPaOWztsridjfTXmvNPxLE6Tw8zS75WHOR+a231VPGcPZG5+ZodTz3bKw7Bx0v9fuFiIuHn4NeeFxqKZxDZ48uV8bAT4cjSNyLnoqSsDqUtccwDWgjmSbWUFTXyAkWA6c7/VDqCsEjWua4ODgC1w2c08x+3JXX2c2x+hSoAazHXOzB5jhLfeEsrQR0OUfCeRuqE1XS1g8EuFSSd4oy5rDzOcXDfqVYxXDWzN1EfigexI+NsmU9bHcdkGkeJgIfHq2ztIzQgNLB0LwxjR4JPMEXAsqoRZkaKOF7DBE2No0kDiXSOvYXbl0PXXyXKMYrTI5xcbkla/0g4rkhhj/sWZb3hhkD/a5EAC4Hn1WHmwWqIzGCQNuLkiwF+t9h3OiymnJnXoyjCN9hn0e4QKioJdf2LFl43SRl+uknINsOoOq6i3E5GO8Kc0lIwfCczhIznke/KwHqLEi6DYXg89FTMFNKWh3tSxlscry62pidewd2NwrLcYo3xuifLJWOOrmOjMj2k7BwDWiP+iuKpGE5bmcz4lhaamRtPaRpN2+H7QN+lt1quCMOpYo5BVFxqH6CnayQyxtbfUBgzAm+4NtkYqDUUpDmyN8DnMYRJUMbyBN8paOtrq1VYhSvY1oqjJKLZZYvbkBOxcWDLbsRbskopOypajaouYc11IMzYfEiOuYMtUMB5SXuZfMG/YozBXxzMzRva4djz6Ebg9lip8Snik/vtTIYt2yRtDI9OUjWi9/rYqtVYlBPJnpXyMltrO1mWN9tg4H3+f8AXVOrMzW1Mr4zeNxafuvdDx2xpDKoZD/mDb/2HLzC5ziXFVa1wikZFFfTxSHOae4ubBU8YxBugMjHuPyHN+vRCix4PoCCoY9ocxzXNOzmkEH6hVquua3mvnfD8fnpXXgkc0HcfCfNuy1lBx2JdJhkd1Hun9lT030SmrN9WYhfmg9RVIFUYhcXBBHUKn6yN91Ki2U8B2SS6qE6qGlqQ5WcqtRolsTQrETUzI1ahjVpGbZLA3RMrMLdEkUFlrDuLopJpo8wzMlkYQTzY9zT9lp4Zg4aFfMPEkz4sQqy0lp/E1BHLTxnkFa/hT0kOjsybb5ljtNbO4VMDZGFjhcEWKzkTXR3hf7WhAzah7DyKvYNxBFO27XAqTFYRIND7Q1CVhRgKd/q6UMJP4SVxyPOvgS82Ho0/wDHZbeGS/n/AD+iB4rTsmjcyRt2uFnt5+Y7hCeG8SfBJ+EndcgXhlP+JH8p/wBQ0Wv+l+yODXzj/ooJjWHR1LQ2UOuNi1zmG3m06jsjbnZmoZWuIHlzULBRh8Qc+gGSnhpo2WJbOW5nk/Lb5u99VQo+OpGXZKRODu+23VrgBay1eJxNqIy3cHl3WMnw2Zl2tyAbE5dSF0Q04yWeTNzaZLSVzqWXx6eLxGkWMTi45P8Ax75R5dFom1HjtbUwSRRT63Z7zXX+F7TYkjryQ3BMFEQGaUlx26eVlBWYKaeTx4mAuHw/so2JukVuoIYbjkjnu/GVAjcw6xWDGG/McyPqofFjZI6XDnMc7/EiI9h/Qjod9UJxH+9tzzNaxw26odh2JyU5ysjZ+b+ck/C+g8iNLh2PT1TnNmdEwN0dDbLv3JuUOq3Op3u/BSsN9XR2zBv5enNPVYP+IZ4kxa155g2Q2krBTAh0QceTklAbke4asTtcambX5XDbyCCAiN5MGo7jcIlLAai7yzL0VISOYMoaPNarTIciKJ5e85yGnpyv5fzdOIwTYG/kpoaHMCXWUlI/wibNBW0YPszckQR+MwjK426LS0BLgM3vIbT5nu92wRmKEN3NkPTiheRl6mjykI61lwEDoa+PMGXu4rS08ellzzjTLTwKKNXYYU0MSKU9OpeBkEUGiSKMpklNjoz3FfBcNWXlzbOzOIcNCCSea47xNwZPRkmxfH84G35hyX0g33neZ+6qYxA0xm4B0WakaHzNhGNzUzrxuI7cl0bBvSMHlpk9lzdD0IKzGP8ADeWRxaNCb2WfOHFvVW4ApWd3nr2Ps9pBDt0DxyiD25bkEHNG8bseOi51huJSxC2Y2/otlh+OiVmV2/JJLaDyaThrGvFBZJ7MrNHN69COxRuWMOWDJJcJY9Ht37joVs8HrhIwFVOPaIT6AGJUD4X526sduOiT4Q6xtqtZUNaRYoI/wwS24QptA4pgltPd9yBoFKyZziQRoOaJCnBUD4Mnkrwycoy+OYOHnML9wEHkaHewG2tzW6mygXuhtRQB9y3RbQnimZtGPnoXNNnPJb06KapqIsoaASUcjwu185VaWnhYb6K7iwtgA0clrNJylSw4fYe1/VX6rFWgWaEHqq97ttBr/P50T3pC2tinpsvxaeajiq2R76qlKx7uag/Ak/y/8/6US1/Ra0vYQn4jPwCyG1GKSO+Kyf8AAdiidBgYcRm2WLnN9mmyKLHAtHJLUB2pDeZXX4IUP4XoYmRgMA7rT09Kk2TRBBT9kZp4LBPBT2VoNWMpFpEYYkpgElNlFUe87zP3QrF5r6BE5tz5n7obPDdCAytZRB24QSs4eDuS3L6RRmj7LXcRRzCowQtOy8R4eQdLrp0+GB42Qx+Da7KX+ik/ZmqEkEX+q2mC0gAuOaoTYKWnUdweqvUBdHpyRu6BovYlR52EXIWLocNLagZ3E91r6iqcdkLfSEm/NNSoVWHPwwsoXsbbVU88lrKB0DzzRaQUyvWsjGyG1FbYWaibsOJXn1X2VeQnYZioc93ZU30Ljutn6r7Jeq+yl6jZW1GIOGdk3qvstx6q7JxhPZKxmG9V9k4wrst0MI7KVmC9k8hZgW4T2V2mw0jkt3FgN+SvQYAOipUiWzO8PQva4dF0OngsFTpMJDTsjAas5yT4CKIw1PZe8qVlBZ5ASXuySVgVpItSojTIiQmIRYAw0iY0iKZUsqLAFCkXiShRfKnyosCg2kDmZXDZU34ZZGwE7giwABw5L1d2RwtCWVFgA/V6Xq/sjmUJ8gRYAL1f2S9Xo7lCWUIsAH6vTjDuyN5QnyosAKMN7KRuGjoi9k9k9wqBjcOClbRAcleSRuYUV2wBStjC9pJDGslZOkgBrJWTpIAaySdJAH//2Q==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6" y="1461157"/>
            <a:ext cx="4001412" cy="292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701" y="1040638"/>
            <a:ext cx="1728537" cy="1351547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876154" y="1082490"/>
            <a:ext cx="2021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Son el conjunto de acciones que lleva a cabo el área de TI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531350" y="3018680"/>
            <a:ext cx="3680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Movilizar sus recursos de manera eficiente para dar respuesta a los requisitos en materia de TI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085345" y="1270753"/>
            <a:ext cx="2021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Coordinación con la dirección de la empresa 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183236" y="4519601"/>
            <a:ext cx="2021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 necesidades de TI de los departamentos de la organización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116183" y="4624755"/>
            <a:ext cx="2021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Alinea: Recursos, servicios, la seguridad y la calidad 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3612336" y="3097908"/>
            <a:ext cx="432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Gobierno de TI </a:t>
            </a:r>
            <a:endParaRPr lang="es-MX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635" y="1214553"/>
            <a:ext cx="1964670" cy="1404580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-42412" y="2554599"/>
            <a:ext cx="2834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Modelo de gobierno, </a:t>
            </a:r>
            <a:r>
              <a:rPr lang="es-MX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normas y buenas prácticas</a:t>
            </a:r>
          </a:p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 TI (ITIL y COBIT) </a:t>
            </a: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86" y="4141287"/>
            <a:ext cx="1727490" cy="1837819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824" y="3990696"/>
            <a:ext cx="2161584" cy="2019300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10" y="4623826"/>
            <a:ext cx="2148431" cy="1571987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719" y="2658232"/>
            <a:ext cx="1482235" cy="15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18" y="1435079"/>
            <a:ext cx="2231756" cy="151084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7555376" y="4232377"/>
            <a:ext cx="3064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Buenas practicas en el gobierno de TI para minimizar costes y garantizar la eficiencia en la organización</a:t>
            </a:r>
          </a:p>
          <a:p>
            <a:pPr algn="ctr"/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983707" y="1664976"/>
            <a:ext cx="253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Asignación de responsabilidades para garantizar la calidad del servicio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22792" y="4786375"/>
            <a:ext cx="432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Gobierno de TI </a:t>
            </a:r>
            <a:endParaRPr lang="es-MX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99" y="1853532"/>
            <a:ext cx="2003331" cy="1543490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2222127" y="2674692"/>
            <a:ext cx="2021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Asegurar la definición servicios de TI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69" y="3899835"/>
            <a:ext cx="22002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9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82" y="1139251"/>
            <a:ext cx="2790825" cy="20097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7067228" y="4232377"/>
            <a:ext cx="3553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 requiere de marcos de trabajo y métodos para que el administrador de servicios de IT cumpla con los servicios 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983707" y="1664976"/>
            <a:ext cx="253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Para la entrega de infraestructura TI como un conjunto de servicios y de soporte.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22792" y="3174550"/>
            <a:ext cx="432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Gobierno de TI </a:t>
            </a:r>
            <a:endParaRPr lang="es-MX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0" y="2000466"/>
            <a:ext cx="242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Objetivo es aportar un enfoque orientado a procesos</a:t>
            </a:r>
            <a:endParaRPr lang="es-MX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833" y="1302133"/>
            <a:ext cx="2286000" cy="16573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5843" y="3984938"/>
            <a:ext cx="2257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8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9"/>
            <a:ext cx="12192000" cy="618550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335110" y="50725"/>
            <a:ext cx="734481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1600" b="1" dirty="0" smtClean="0">
                <a:solidFill>
                  <a:schemeClr val="bg1"/>
                </a:solidFill>
              </a:rPr>
              <a:t>INSTITUTO POLITÉCNICO NACIONAL </a:t>
            </a:r>
          </a:p>
          <a:p>
            <a:pPr lvl="0" algn="ctr">
              <a:spcBef>
                <a:spcPct val="0"/>
              </a:spcBef>
            </a:pPr>
            <a:r>
              <a:rPr lang="es-ES" sz="1200" dirty="0" smtClean="0">
                <a:solidFill>
                  <a:schemeClr val="bg1"/>
                </a:solidFill>
              </a:rPr>
              <a:t>UNIDAD PROFESIONAL INTERDISCIPLINARIA DE INGENIERÍA Y CIENCIAS SOCIALES Y ADMINISTRATIVAS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14 Imagen" descr="upiicsalogo2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52108"/>
          <a:stretch>
            <a:fillRect/>
          </a:stretch>
        </p:blipFill>
        <p:spPr>
          <a:xfrm>
            <a:off x="131517" y="48021"/>
            <a:ext cx="453369" cy="470963"/>
          </a:xfrm>
          <a:prstGeom prst="rect">
            <a:avLst/>
          </a:prstGeom>
        </p:spPr>
      </p:pic>
      <p:pic>
        <p:nvPicPr>
          <p:cNvPr id="11" name="13 Imagen" descr="IPN(1)3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17047" y="63844"/>
            <a:ext cx="457350" cy="455140"/>
          </a:xfrm>
          <a:prstGeom prst="rect">
            <a:avLst/>
          </a:prstGeom>
          <a:ln>
            <a:noFill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" y="6705600"/>
            <a:ext cx="12191999" cy="15240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0" y="626789"/>
            <a:ext cx="12191999" cy="399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7633647" y="5481459"/>
            <a:ext cx="3553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Tecnología</a:t>
            </a:r>
            <a:endParaRPr lang="es-MX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143826" y="2749674"/>
            <a:ext cx="2532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Personas.</a:t>
            </a:r>
            <a:endParaRPr lang="es-MX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150403" y="2696698"/>
            <a:ext cx="4324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Gobierno de TI </a:t>
            </a:r>
            <a:endParaRPr lang="es-MX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25723" y="3067852"/>
            <a:ext cx="242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Organización </a:t>
            </a:r>
            <a:endParaRPr lang="es-MX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95177" y="6040187"/>
            <a:ext cx="3553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Procesos</a:t>
            </a:r>
            <a:endParaRPr lang="es-MX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3" y="1109221"/>
            <a:ext cx="2340279" cy="19984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285" y="3252518"/>
            <a:ext cx="2000250" cy="138638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54" y="1161513"/>
            <a:ext cx="3076575" cy="14859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123" y="3766826"/>
            <a:ext cx="2838450" cy="1609725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3" y="3854570"/>
            <a:ext cx="2561518" cy="20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3373</Words>
  <Application>Microsoft Office PowerPoint</Application>
  <PresentationFormat>Panorámica</PresentationFormat>
  <Paragraphs>414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2" baseType="lpstr">
      <vt:lpstr>Arial Unicode MS</vt:lpstr>
      <vt:lpstr>Arial</vt:lpstr>
      <vt:lpstr>Bookman Old Style</vt:lpstr>
      <vt:lpstr>Calibri</vt:lpstr>
      <vt:lpstr>Calibri Light</vt:lpstr>
      <vt:lpstr>Helvetica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Pilar Gomez Miranda</dc:creator>
  <cp:lastModifiedBy>Pilar Gomez Miranda</cp:lastModifiedBy>
  <cp:revision>107</cp:revision>
  <dcterms:created xsi:type="dcterms:W3CDTF">2014-08-14T17:14:23Z</dcterms:created>
  <dcterms:modified xsi:type="dcterms:W3CDTF">2015-10-08T15:28:37Z</dcterms:modified>
</cp:coreProperties>
</file>