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76" r:id="rId4"/>
    <p:sldId id="262" r:id="rId5"/>
    <p:sldId id="279" r:id="rId6"/>
    <p:sldId id="278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830306"/>
    <a:srgbClr val="800000"/>
    <a:srgbClr val="FCFCFC"/>
    <a:srgbClr val="FDB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77947-4269-4C4D-B777-B37BAFCFE61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953EAC5-02CB-49E7-AF4E-D4CA7D31386F}">
      <dgm:prSet phldrT="[Texto]"/>
      <dgm:spPr/>
      <dgm:t>
        <a:bodyPr/>
        <a:lstStyle/>
        <a:p>
          <a:r>
            <a:rPr lang="es-MX" dirty="0" smtClean="0"/>
            <a:t>Perspectiva</a:t>
          </a:r>
          <a:endParaRPr lang="es-MX" dirty="0"/>
        </a:p>
      </dgm:t>
    </dgm:pt>
    <dgm:pt modelId="{E803CF20-665B-489A-954D-0161CE67C434}" type="parTrans" cxnId="{A6BC8729-9DC8-47D3-B3DC-7D5D064C3D21}">
      <dgm:prSet/>
      <dgm:spPr/>
      <dgm:t>
        <a:bodyPr/>
        <a:lstStyle/>
        <a:p>
          <a:endParaRPr lang="es-MX"/>
        </a:p>
      </dgm:t>
    </dgm:pt>
    <dgm:pt modelId="{C1A2CBFA-D82D-439A-95CF-4938922FAA14}" type="sibTrans" cxnId="{A6BC8729-9DC8-47D3-B3DC-7D5D064C3D21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D3490A81-5CCE-48CC-8B35-85D4030622EA}">
      <dgm:prSet phldrT="[Texto]"/>
      <dgm:spPr/>
      <dgm:t>
        <a:bodyPr/>
        <a:lstStyle/>
        <a:p>
          <a:r>
            <a:rPr lang="es-MX" dirty="0" smtClean="0"/>
            <a:t>Planificación</a:t>
          </a:r>
          <a:endParaRPr lang="es-MX" dirty="0"/>
        </a:p>
      </dgm:t>
    </dgm:pt>
    <dgm:pt modelId="{1CD4D398-F267-4F90-82EC-E3F0B399374C}" type="parTrans" cxnId="{C1225B21-7B68-4E86-BF3E-3865C40BFDED}">
      <dgm:prSet/>
      <dgm:spPr/>
      <dgm:t>
        <a:bodyPr/>
        <a:lstStyle/>
        <a:p>
          <a:endParaRPr lang="es-MX"/>
        </a:p>
      </dgm:t>
    </dgm:pt>
    <dgm:pt modelId="{0E7DA3AE-260C-48CB-AD2C-621232549857}" type="sibTrans" cxnId="{C1225B21-7B68-4E86-BF3E-3865C40BFDED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4D89E045-1770-4202-A151-D66FCFEEBCA4}">
      <dgm:prSet phldrT="[Texto]"/>
      <dgm:spPr/>
      <dgm:t>
        <a:bodyPr/>
        <a:lstStyle/>
        <a:p>
          <a:r>
            <a:rPr lang="es-MX" dirty="0" smtClean="0"/>
            <a:t>Posición</a:t>
          </a:r>
          <a:endParaRPr lang="es-MX" dirty="0"/>
        </a:p>
      </dgm:t>
    </dgm:pt>
    <dgm:pt modelId="{91DE7BAF-669A-4CFB-8B5E-8AB565160049}" type="parTrans" cxnId="{E983F954-A48E-4767-A68E-7E713E93B170}">
      <dgm:prSet/>
      <dgm:spPr/>
      <dgm:t>
        <a:bodyPr/>
        <a:lstStyle/>
        <a:p>
          <a:endParaRPr lang="es-MX"/>
        </a:p>
      </dgm:t>
    </dgm:pt>
    <dgm:pt modelId="{6D9249C0-6A56-48BA-B158-27112776E4A6}" type="sibTrans" cxnId="{E983F954-A48E-4767-A68E-7E713E93B170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914011C0-D328-4E50-A799-2ED25341B4F3}">
      <dgm:prSet phldrT="[Texto]"/>
      <dgm:spPr/>
      <dgm:t>
        <a:bodyPr/>
        <a:lstStyle/>
        <a:p>
          <a:r>
            <a:rPr lang="es-MX" dirty="0" smtClean="0"/>
            <a:t>Patrón</a:t>
          </a:r>
          <a:endParaRPr lang="es-MX" dirty="0"/>
        </a:p>
      </dgm:t>
    </dgm:pt>
    <dgm:pt modelId="{D6A85F02-1E7A-4FBF-8CCB-5EC11B7B00B6}" type="parTrans" cxnId="{11710ADB-695B-4E98-A5E9-4A4DD953F7A7}">
      <dgm:prSet/>
      <dgm:spPr/>
      <dgm:t>
        <a:bodyPr/>
        <a:lstStyle/>
        <a:p>
          <a:endParaRPr lang="es-MX"/>
        </a:p>
      </dgm:t>
    </dgm:pt>
    <dgm:pt modelId="{96E25BF4-EC88-42BA-B677-E3AA477113F1}" type="sibTrans" cxnId="{11710ADB-695B-4E98-A5E9-4A4DD953F7A7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A6B5F1A6-3026-4962-AF20-DA0F1763CC4F}" type="pres">
      <dgm:prSet presAssocID="{96B77947-4269-4C4D-B777-B37BAFCFE6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8E8B146-AC2A-48D5-95FA-4DA269A54F92}" type="pres">
      <dgm:prSet presAssocID="{3953EAC5-02CB-49E7-AF4E-D4CA7D31386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0688DB-B270-4869-9E6C-164F4BE3AEE4}" type="pres">
      <dgm:prSet presAssocID="{C1A2CBFA-D82D-439A-95CF-4938922FAA14}" presName="sibTrans" presStyleLbl="sibTrans2D1" presStyleIdx="0" presStyleCnt="4"/>
      <dgm:spPr/>
      <dgm:t>
        <a:bodyPr/>
        <a:lstStyle/>
        <a:p>
          <a:endParaRPr lang="es-MX"/>
        </a:p>
      </dgm:t>
    </dgm:pt>
    <dgm:pt modelId="{14AE5B7E-2ECB-448A-AE8D-CB444404D5BB}" type="pres">
      <dgm:prSet presAssocID="{C1A2CBFA-D82D-439A-95CF-4938922FAA14}" presName="connectorText" presStyleLbl="sibTrans2D1" presStyleIdx="0" presStyleCnt="4"/>
      <dgm:spPr/>
      <dgm:t>
        <a:bodyPr/>
        <a:lstStyle/>
        <a:p>
          <a:endParaRPr lang="es-MX"/>
        </a:p>
      </dgm:t>
    </dgm:pt>
    <dgm:pt modelId="{DD54AE9A-504C-4972-B372-6FD1DABB9A24}" type="pres">
      <dgm:prSet presAssocID="{D3490A81-5CCE-48CC-8B35-85D4030622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9F7758-8A28-4563-8D5F-9A596007A564}" type="pres">
      <dgm:prSet presAssocID="{0E7DA3AE-260C-48CB-AD2C-621232549857}" presName="sibTrans" presStyleLbl="sibTrans2D1" presStyleIdx="1" presStyleCnt="4"/>
      <dgm:spPr/>
      <dgm:t>
        <a:bodyPr/>
        <a:lstStyle/>
        <a:p>
          <a:endParaRPr lang="es-MX"/>
        </a:p>
      </dgm:t>
    </dgm:pt>
    <dgm:pt modelId="{4A9125AF-A823-4599-8692-0CF5A2EEE148}" type="pres">
      <dgm:prSet presAssocID="{0E7DA3AE-260C-48CB-AD2C-621232549857}" presName="connectorText" presStyleLbl="sibTrans2D1" presStyleIdx="1" presStyleCnt="4"/>
      <dgm:spPr/>
      <dgm:t>
        <a:bodyPr/>
        <a:lstStyle/>
        <a:p>
          <a:endParaRPr lang="es-MX"/>
        </a:p>
      </dgm:t>
    </dgm:pt>
    <dgm:pt modelId="{4150E0B6-1DF5-4A24-A015-98C56C04F322}" type="pres">
      <dgm:prSet presAssocID="{4D89E045-1770-4202-A151-D66FCFEEBCA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3D80283-0BB5-4334-BA72-595458F5B08B}" type="pres">
      <dgm:prSet presAssocID="{6D9249C0-6A56-48BA-B158-27112776E4A6}" presName="sibTrans" presStyleLbl="sibTrans2D1" presStyleIdx="2" presStyleCnt="4"/>
      <dgm:spPr/>
      <dgm:t>
        <a:bodyPr/>
        <a:lstStyle/>
        <a:p>
          <a:endParaRPr lang="es-MX"/>
        </a:p>
      </dgm:t>
    </dgm:pt>
    <dgm:pt modelId="{A7E19AF7-D1E0-459B-83C3-9D8C22E003B3}" type="pres">
      <dgm:prSet presAssocID="{6D9249C0-6A56-48BA-B158-27112776E4A6}" presName="connectorText" presStyleLbl="sibTrans2D1" presStyleIdx="2" presStyleCnt="4"/>
      <dgm:spPr/>
      <dgm:t>
        <a:bodyPr/>
        <a:lstStyle/>
        <a:p>
          <a:endParaRPr lang="es-MX"/>
        </a:p>
      </dgm:t>
    </dgm:pt>
    <dgm:pt modelId="{44AAD662-2E4E-443B-B102-EEBE83EDD3CA}" type="pres">
      <dgm:prSet presAssocID="{914011C0-D328-4E50-A799-2ED25341B4F3}" presName="node" presStyleLbl="node1" presStyleIdx="3" presStyleCnt="4" custRadScaleRad="100474" custRadScaleInc="81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E36014F-5E69-43D9-80C6-EE86CE75DC4E}" type="pres">
      <dgm:prSet presAssocID="{96E25BF4-EC88-42BA-B677-E3AA477113F1}" presName="sibTrans" presStyleLbl="sibTrans2D1" presStyleIdx="3" presStyleCnt="4"/>
      <dgm:spPr/>
      <dgm:t>
        <a:bodyPr/>
        <a:lstStyle/>
        <a:p>
          <a:endParaRPr lang="es-MX"/>
        </a:p>
      </dgm:t>
    </dgm:pt>
    <dgm:pt modelId="{0FA682AE-EB3D-4CC0-8BA2-E81837119F0A}" type="pres">
      <dgm:prSet presAssocID="{96E25BF4-EC88-42BA-B677-E3AA477113F1}" presName="connectorText" presStyleLbl="sibTrans2D1" presStyleIdx="3" presStyleCnt="4"/>
      <dgm:spPr/>
      <dgm:t>
        <a:bodyPr/>
        <a:lstStyle/>
        <a:p>
          <a:endParaRPr lang="es-MX"/>
        </a:p>
      </dgm:t>
    </dgm:pt>
  </dgm:ptLst>
  <dgm:cxnLst>
    <dgm:cxn modelId="{DA23E9B3-7690-494F-BA13-BAE62D5C7086}" type="presOf" srcId="{4D89E045-1770-4202-A151-D66FCFEEBCA4}" destId="{4150E0B6-1DF5-4A24-A015-98C56C04F322}" srcOrd="0" destOrd="0" presId="urn:microsoft.com/office/officeart/2005/8/layout/cycle2"/>
    <dgm:cxn modelId="{F583B652-BCF3-4021-A215-26EAADACE46F}" type="presOf" srcId="{96B77947-4269-4C4D-B777-B37BAFCFE619}" destId="{A6B5F1A6-3026-4962-AF20-DA0F1763CC4F}" srcOrd="0" destOrd="0" presId="urn:microsoft.com/office/officeart/2005/8/layout/cycle2"/>
    <dgm:cxn modelId="{4ED3070B-D3F6-423B-976C-49BDE7F89532}" type="presOf" srcId="{C1A2CBFA-D82D-439A-95CF-4938922FAA14}" destId="{3C0688DB-B270-4869-9E6C-164F4BE3AEE4}" srcOrd="0" destOrd="0" presId="urn:microsoft.com/office/officeart/2005/8/layout/cycle2"/>
    <dgm:cxn modelId="{8A7AE660-4075-465A-9C10-C3C88A69AC88}" type="presOf" srcId="{6D9249C0-6A56-48BA-B158-27112776E4A6}" destId="{A7E19AF7-D1E0-459B-83C3-9D8C22E003B3}" srcOrd="1" destOrd="0" presId="urn:microsoft.com/office/officeart/2005/8/layout/cycle2"/>
    <dgm:cxn modelId="{E983F954-A48E-4767-A68E-7E713E93B170}" srcId="{96B77947-4269-4C4D-B777-B37BAFCFE619}" destId="{4D89E045-1770-4202-A151-D66FCFEEBCA4}" srcOrd="2" destOrd="0" parTransId="{91DE7BAF-669A-4CFB-8B5E-8AB565160049}" sibTransId="{6D9249C0-6A56-48BA-B158-27112776E4A6}"/>
    <dgm:cxn modelId="{B587A253-420F-4CD5-9910-88C05D8B01A1}" type="presOf" srcId="{3953EAC5-02CB-49E7-AF4E-D4CA7D31386F}" destId="{B8E8B146-AC2A-48D5-95FA-4DA269A54F92}" srcOrd="0" destOrd="0" presId="urn:microsoft.com/office/officeart/2005/8/layout/cycle2"/>
    <dgm:cxn modelId="{A6BC8729-9DC8-47D3-B3DC-7D5D064C3D21}" srcId="{96B77947-4269-4C4D-B777-B37BAFCFE619}" destId="{3953EAC5-02CB-49E7-AF4E-D4CA7D31386F}" srcOrd="0" destOrd="0" parTransId="{E803CF20-665B-489A-954D-0161CE67C434}" sibTransId="{C1A2CBFA-D82D-439A-95CF-4938922FAA14}"/>
    <dgm:cxn modelId="{20FD90E8-72A9-4C88-BA6B-A88E94F78815}" type="presOf" srcId="{96E25BF4-EC88-42BA-B677-E3AA477113F1}" destId="{0FA682AE-EB3D-4CC0-8BA2-E81837119F0A}" srcOrd="1" destOrd="0" presId="urn:microsoft.com/office/officeart/2005/8/layout/cycle2"/>
    <dgm:cxn modelId="{532EAA40-2EE1-4A02-8487-CBF3CC816121}" type="presOf" srcId="{C1A2CBFA-D82D-439A-95CF-4938922FAA14}" destId="{14AE5B7E-2ECB-448A-AE8D-CB444404D5BB}" srcOrd="1" destOrd="0" presId="urn:microsoft.com/office/officeart/2005/8/layout/cycle2"/>
    <dgm:cxn modelId="{24013E2B-58B0-4273-B8A4-EBB98A9A4333}" type="presOf" srcId="{0E7DA3AE-260C-48CB-AD2C-621232549857}" destId="{BC9F7758-8A28-4563-8D5F-9A596007A564}" srcOrd="0" destOrd="0" presId="urn:microsoft.com/office/officeart/2005/8/layout/cycle2"/>
    <dgm:cxn modelId="{38E67151-BF63-4D93-8211-AA6FFAFFE3F5}" type="presOf" srcId="{D3490A81-5CCE-48CC-8B35-85D4030622EA}" destId="{DD54AE9A-504C-4972-B372-6FD1DABB9A24}" srcOrd="0" destOrd="0" presId="urn:microsoft.com/office/officeart/2005/8/layout/cycle2"/>
    <dgm:cxn modelId="{AF5ACC0C-4A1C-4B44-9EB1-F6211ED1F598}" type="presOf" srcId="{96E25BF4-EC88-42BA-B677-E3AA477113F1}" destId="{3E36014F-5E69-43D9-80C6-EE86CE75DC4E}" srcOrd="0" destOrd="0" presId="urn:microsoft.com/office/officeart/2005/8/layout/cycle2"/>
    <dgm:cxn modelId="{F12AB933-9000-46CC-9EC9-F19B00A261BF}" type="presOf" srcId="{0E7DA3AE-260C-48CB-AD2C-621232549857}" destId="{4A9125AF-A823-4599-8692-0CF5A2EEE148}" srcOrd="1" destOrd="0" presId="urn:microsoft.com/office/officeart/2005/8/layout/cycle2"/>
    <dgm:cxn modelId="{C1225B21-7B68-4E86-BF3E-3865C40BFDED}" srcId="{96B77947-4269-4C4D-B777-B37BAFCFE619}" destId="{D3490A81-5CCE-48CC-8B35-85D4030622EA}" srcOrd="1" destOrd="0" parTransId="{1CD4D398-F267-4F90-82EC-E3F0B399374C}" sibTransId="{0E7DA3AE-260C-48CB-AD2C-621232549857}"/>
    <dgm:cxn modelId="{4A3FBF9D-BF46-407A-BC6C-6E1C9141C57E}" type="presOf" srcId="{6D9249C0-6A56-48BA-B158-27112776E4A6}" destId="{B3D80283-0BB5-4334-BA72-595458F5B08B}" srcOrd="0" destOrd="0" presId="urn:microsoft.com/office/officeart/2005/8/layout/cycle2"/>
    <dgm:cxn modelId="{118B1D97-B276-43B7-B373-F881CAC17D6E}" type="presOf" srcId="{914011C0-D328-4E50-A799-2ED25341B4F3}" destId="{44AAD662-2E4E-443B-B102-EEBE83EDD3CA}" srcOrd="0" destOrd="0" presId="urn:microsoft.com/office/officeart/2005/8/layout/cycle2"/>
    <dgm:cxn modelId="{11710ADB-695B-4E98-A5E9-4A4DD953F7A7}" srcId="{96B77947-4269-4C4D-B777-B37BAFCFE619}" destId="{914011C0-D328-4E50-A799-2ED25341B4F3}" srcOrd="3" destOrd="0" parTransId="{D6A85F02-1E7A-4FBF-8CCB-5EC11B7B00B6}" sibTransId="{96E25BF4-EC88-42BA-B677-E3AA477113F1}"/>
    <dgm:cxn modelId="{BFE4CF2C-0F38-4EC9-99BF-0398C3743348}" type="presParOf" srcId="{A6B5F1A6-3026-4962-AF20-DA0F1763CC4F}" destId="{B8E8B146-AC2A-48D5-95FA-4DA269A54F92}" srcOrd="0" destOrd="0" presId="urn:microsoft.com/office/officeart/2005/8/layout/cycle2"/>
    <dgm:cxn modelId="{432D688F-EAAC-4F7D-8E4B-7EC8A536788D}" type="presParOf" srcId="{A6B5F1A6-3026-4962-AF20-DA0F1763CC4F}" destId="{3C0688DB-B270-4869-9E6C-164F4BE3AEE4}" srcOrd="1" destOrd="0" presId="urn:microsoft.com/office/officeart/2005/8/layout/cycle2"/>
    <dgm:cxn modelId="{08308C91-34CD-4624-BB00-9801E4794441}" type="presParOf" srcId="{3C0688DB-B270-4869-9E6C-164F4BE3AEE4}" destId="{14AE5B7E-2ECB-448A-AE8D-CB444404D5BB}" srcOrd="0" destOrd="0" presId="urn:microsoft.com/office/officeart/2005/8/layout/cycle2"/>
    <dgm:cxn modelId="{E3D53A70-2AF2-4469-813F-80F01EC62953}" type="presParOf" srcId="{A6B5F1A6-3026-4962-AF20-DA0F1763CC4F}" destId="{DD54AE9A-504C-4972-B372-6FD1DABB9A24}" srcOrd="2" destOrd="0" presId="urn:microsoft.com/office/officeart/2005/8/layout/cycle2"/>
    <dgm:cxn modelId="{D55CED8E-2DBA-4A69-AA3D-FFF93DCFBB00}" type="presParOf" srcId="{A6B5F1A6-3026-4962-AF20-DA0F1763CC4F}" destId="{BC9F7758-8A28-4563-8D5F-9A596007A564}" srcOrd="3" destOrd="0" presId="urn:microsoft.com/office/officeart/2005/8/layout/cycle2"/>
    <dgm:cxn modelId="{745641C8-640F-4220-B170-9DA668D5BC26}" type="presParOf" srcId="{BC9F7758-8A28-4563-8D5F-9A596007A564}" destId="{4A9125AF-A823-4599-8692-0CF5A2EEE148}" srcOrd="0" destOrd="0" presId="urn:microsoft.com/office/officeart/2005/8/layout/cycle2"/>
    <dgm:cxn modelId="{FCCF84B3-059E-42EA-93E0-07D83DF19079}" type="presParOf" srcId="{A6B5F1A6-3026-4962-AF20-DA0F1763CC4F}" destId="{4150E0B6-1DF5-4A24-A015-98C56C04F322}" srcOrd="4" destOrd="0" presId="urn:microsoft.com/office/officeart/2005/8/layout/cycle2"/>
    <dgm:cxn modelId="{CB0A40AC-BE65-4E74-B83B-AE75E302B13C}" type="presParOf" srcId="{A6B5F1A6-3026-4962-AF20-DA0F1763CC4F}" destId="{B3D80283-0BB5-4334-BA72-595458F5B08B}" srcOrd="5" destOrd="0" presId="urn:microsoft.com/office/officeart/2005/8/layout/cycle2"/>
    <dgm:cxn modelId="{505D348D-2601-46C6-836E-7268B58E8111}" type="presParOf" srcId="{B3D80283-0BB5-4334-BA72-595458F5B08B}" destId="{A7E19AF7-D1E0-459B-83C3-9D8C22E003B3}" srcOrd="0" destOrd="0" presId="urn:microsoft.com/office/officeart/2005/8/layout/cycle2"/>
    <dgm:cxn modelId="{5213DCEE-74DD-457E-A376-43DB96CD3FA6}" type="presParOf" srcId="{A6B5F1A6-3026-4962-AF20-DA0F1763CC4F}" destId="{44AAD662-2E4E-443B-B102-EEBE83EDD3CA}" srcOrd="6" destOrd="0" presId="urn:microsoft.com/office/officeart/2005/8/layout/cycle2"/>
    <dgm:cxn modelId="{8B837381-F14A-4111-A899-4797EB9BCC4A}" type="presParOf" srcId="{A6B5F1A6-3026-4962-AF20-DA0F1763CC4F}" destId="{3E36014F-5E69-43D9-80C6-EE86CE75DC4E}" srcOrd="7" destOrd="0" presId="urn:microsoft.com/office/officeart/2005/8/layout/cycle2"/>
    <dgm:cxn modelId="{7116F047-9C3B-4291-9798-1DF6C21441D7}" type="presParOf" srcId="{3E36014F-5E69-43D9-80C6-EE86CE75DC4E}" destId="{0FA682AE-EB3D-4CC0-8BA2-E81837119F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7EB41E-E021-4819-B46B-84459EC94A81}" type="doc">
      <dgm:prSet loTypeId="urn:microsoft.com/office/officeart/2005/8/layout/StepDownProcess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3CEF804B-74E8-4312-B0C3-A15ADB5C8CC9}">
      <dgm:prSet phldrT="[Texto]"/>
      <dgm:spPr/>
      <dgm:t>
        <a:bodyPr/>
        <a:lstStyle/>
        <a:p>
          <a:r>
            <a:rPr lang="es-MX" dirty="0" smtClean="0"/>
            <a:t>Gestión de la disponibilidad</a:t>
          </a:r>
          <a:endParaRPr lang="es-MX" dirty="0"/>
        </a:p>
      </dgm:t>
    </dgm:pt>
    <dgm:pt modelId="{753A8802-B791-4C16-9C2E-8B1938D76E80}" type="parTrans" cxnId="{408D2A1B-7E62-45BB-892D-8AF79E55B5E0}">
      <dgm:prSet/>
      <dgm:spPr/>
      <dgm:t>
        <a:bodyPr/>
        <a:lstStyle/>
        <a:p>
          <a:endParaRPr lang="es-MX"/>
        </a:p>
      </dgm:t>
    </dgm:pt>
    <dgm:pt modelId="{72591D85-C373-4E90-959C-0A500EFEAA32}" type="sibTrans" cxnId="{408D2A1B-7E62-45BB-892D-8AF79E55B5E0}">
      <dgm:prSet/>
      <dgm:spPr/>
      <dgm:t>
        <a:bodyPr/>
        <a:lstStyle/>
        <a:p>
          <a:endParaRPr lang="es-MX"/>
        </a:p>
      </dgm:t>
    </dgm:pt>
    <dgm:pt modelId="{4AF209EC-08B0-446C-882D-7E83257CB765}">
      <dgm:prSet phldrT="[Texto]" phldr="1"/>
      <dgm:spPr/>
      <dgm:t>
        <a:bodyPr/>
        <a:lstStyle/>
        <a:p>
          <a:endParaRPr lang="es-MX"/>
        </a:p>
      </dgm:t>
    </dgm:pt>
    <dgm:pt modelId="{06B82E3A-9EE9-41BD-B451-901E92A44FA7}" type="parTrans" cxnId="{F944A84A-B3F3-4839-B60A-910CF65156B8}">
      <dgm:prSet/>
      <dgm:spPr/>
      <dgm:t>
        <a:bodyPr/>
        <a:lstStyle/>
        <a:p>
          <a:endParaRPr lang="es-MX"/>
        </a:p>
      </dgm:t>
    </dgm:pt>
    <dgm:pt modelId="{B9A112EC-F2C5-483A-A522-AF5BE8FE6368}" type="sibTrans" cxnId="{F944A84A-B3F3-4839-B60A-910CF65156B8}">
      <dgm:prSet/>
      <dgm:spPr/>
      <dgm:t>
        <a:bodyPr/>
        <a:lstStyle/>
        <a:p>
          <a:endParaRPr lang="es-MX"/>
        </a:p>
      </dgm:t>
    </dgm:pt>
    <dgm:pt modelId="{280D3034-D5BD-4044-82FE-172A7CC855E9}">
      <dgm:prSet phldrT="[Texto]"/>
      <dgm:spPr/>
      <dgm:t>
        <a:bodyPr/>
        <a:lstStyle/>
        <a:p>
          <a:r>
            <a:rPr lang="es-MX" dirty="0" smtClean="0"/>
            <a:t>Requisitos del cliente</a:t>
          </a:r>
          <a:endParaRPr lang="es-MX" dirty="0"/>
        </a:p>
      </dgm:t>
    </dgm:pt>
    <dgm:pt modelId="{81A02E61-536D-4EF8-B2EF-7A061A024C4D}" type="parTrans" cxnId="{F7ED1E4E-8882-458A-88F8-178389CA1FD5}">
      <dgm:prSet/>
      <dgm:spPr/>
      <dgm:t>
        <a:bodyPr/>
        <a:lstStyle/>
        <a:p>
          <a:endParaRPr lang="es-MX"/>
        </a:p>
      </dgm:t>
    </dgm:pt>
    <dgm:pt modelId="{5830215C-D7B8-44B2-B72A-50006290DF3C}" type="sibTrans" cxnId="{F7ED1E4E-8882-458A-88F8-178389CA1FD5}">
      <dgm:prSet/>
      <dgm:spPr/>
      <dgm:t>
        <a:bodyPr/>
        <a:lstStyle/>
        <a:p>
          <a:endParaRPr lang="es-MX"/>
        </a:p>
      </dgm:t>
    </dgm:pt>
    <dgm:pt modelId="{25F47354-1811-41CD-A7DE-76970712AC33}">
      <dgm:prSet phldrT="[Texto]" phldr="1"/>
      <dgm:spPr/>
      <dgm:t>
        <a:bodyPr/>
        <a:lstStyle/>
        <a:p>
          <a:endParaRPr lang="es-MX"/>
        </a:p>
      </dgm:t>
    </dgm:pt>
    <dgm:pt modelId="{2F2934BB-8925-4A4C-AB8A-3108E4D71FEA}" type="parTrans" cxnId="{451D5112-BB89-4589-93B7-BB0B6B7E5FA0}">
      <dgm:prSet/>
      <dgm:spPr/>
      <dgm:t>
        <a:bodyPr/>
        <a:lstStyle/>
        <a:p>
          <a:endParaRPr lang="es-MX"/>
        </a:p>
      </dgm:t>
    </dgm:pt>
    <dgm:pt modelId="{33640362-5FE6-41D5-87F8-29766D354FCC}" type="sibTrans" cxnId="{451D5112-BB89-4589-93B7-BB0B6B7E5FA0}">
      <dgm:prSet/>
      <dgm:spPr/>
      <dgm:t>
        <a:bodyPr/>
        <a:lstStyle/>
        <a:p>
          <a:endParaRPr lang="es-MX"/>
        </a:p>
      </dgm:t>
    </dgm:pt>
    <dgm:pt modelId="{30EF0CBE-A4E2-4907-B551-E5A76D892BFA}">
      <dgm:prSet phldrT="[Texto]"/>
      <dgm:spPr/>
      <dgm:t>
        <a:bodyPr/>
        <a:lstStyle/>
        <a:p>
          <a:r>
            <a:rPr lang="es-MX" dirty="0" smtClean="0"/>
            <a:t>Planificación</a:t>
          </a:r>
          <a:endParaRPr lang="es-MX" dirty="0"/>
        </a:p>
      </dgm:t>
    </dgm:pt>
    <dgm:pt modelId="{F627EC91-0E7E-4EBF-84FE-005A63C7CFED}" type="parTrans" cxnId="{2A23CE88-695B-4423-89A9-DA891A04BCCF}">
      <dgm:prSet/>
      <dgm:spPr/>
      <dgm:t>
        <a:bodyPr/>
        <a:lstStyle/>
        <a:p>
          <a:endParaRPr lang="es-MX"/>
        </a:p>
      </dgm:t>
    </dgm:pt>
    <dgm:pt modelId="{86FA35E8-05A7-45ED-9127-57A03D87CD6D}" type="sibTrans" cxnId="{2A23CE88-695B-4423-89A9-DA891A04BCCF}">
      <dgm:prSet/>
      <dgm:spPr/>
      <dgm:t>
        <a:bodyPr/>
        <a:lstStyle/>
        <a:p>
          <a:endParaRPr lang="es-MX"/>
        </a:p>
      </dgm:t>
    </dgm:pt>
    <dgm:pt modelId="{9CA69480-13E7-415C-9746-06AB4A1CF504}">
      <dgm:prSet phldrT="[Texto]" custT="1"/>
      <dgm:spPr/>
      <dgm:t>
        <a:bodyPr/>
        <a:lstStyle/>
        <a:p>
          <a:r>
            <a:rPr lang="es-MX" sz="2000" dirty="0" smtClean="0"/>
            <a:t>Métodos</a:t>
          </a:r>
          <a:endParaRPr lang="es-MX" sz="2000" dirty="0"/>
        </a:p>
      </dgm:t>
    </dgm:pt>
    <dgm:pt modelId="{8D32F738-DB8D-4F49-9EA0-BD133B795971}" type="parTrans" cxnId="{232C47EC-EA3E-4442-9FF6-2ADCE1B412E9}">
      <dgm:prSet/>
      <dgm:spPr/>
      <dgm:t>
        <a:bodyPr/>
        <a:lstStyle/>
        <a:p>
          <a:endParaRPr lang="es-MX"/>
        </a:p>
      </dgm:t>
    </dgm:pt>
    <dgm:pt modelId="{6B5511B1-DC0B-447E-9092-867DE4398421}" type="sibTrans" cxnId="{232C47EC-EA3E-4442-9FF6-2ADCE1B412E9}">
      <dgm:prSet/>
      <dgm:spPr/>
      <dgm:t>
        <a:bodyPr/>
        <a:lstStyle/>
        <a:p>
          <a:endParaRPr lang="es-MX"/>
        </a:p>
      </dgm:t>
    </dgm:pt>
    <dgm:pt modelId="{CC09B8E7-6336-433A-8BAC-826A37BC9F2F}">
      <dgm:prSet phldrT="[Texto]"/>
      <dgm:spPr/>
      <dgm:t>
        <a:bodyPr/>
        <a:lstStyle/>
        <a:p>
          <a:r>
            <a:rPr lang="es-MX" dirty="0" smtClean="0"/>
            <a:t>Mantenimiento</a:t>
          </a:r>
          <a:endParaRPr lang="es-MX" dirty="0"/>
        </a:p>
      </dgm:t>
    </dgm:pt>
    <dgm:pt modelId="{0AE1E37B-20E6-4B1F-9320-CD7BCF9421EE}" type="parTrans" cxnId="{956DEA5B-E90E-46A6-A58B-556A1D6A298A}">
      <dgm:prSet/>
      <dgm:spPr/>
      <dgm:t>
        <a:bodyPr/>
        <a:lstStyle/>
        <a:p>
          <a:endParaRPr lang="es-MX"/>
        </a:p>
      </dgm:t>
    </dgm:pt>
    <dgm:pt modelId="{163CBE19-646A-4B90-BAA5-C3E98E61C488}" type="sibTrans" cxnId="{956DEA5B-E90E-46A6-A58B-556A1D6A298A}">
      <dgm:prSet/>
      <dgm:spPr/>
      <dgm:t>
        <a:bodyPr/>
        <a:lstStyle/>
        <a:p>
          <a:endParaRPr lang="es-MX"/>
        </a:p>
      </dgm:t>
    </dgm:pt>
    <dgm:pt modelId="{8BFAA369-F672-4E3C-BBE1-F909488B4E4D}">
      <dgm:prSet phldrT="[Texto]"/>
      <dgm:spPr/>
      <dgm:t>
        <a:bodyPr/>
        <a:lstStyle/>
        <a:p>
          <a:r>
            <a:rPr lang="es-MX" dirty="0" smtClean="0"/>
            <a:t>Monitorización </a:t>
          </a:r>
          <a:endParaRPr lang="es-MX" dirty="0"/>
        </a:p>
      </dgm:t>
    </dgm:pt>
    <dgm:pt modelId="{F28F3FC8-29B0-4283-BB3D-4B745F31947C}" type="parTrans" cxnId="{0E66E423-E20D-4BC3-A762-C83111DECE5E}">
      <dgm:prSet/>
      <dgm:spPr/>
      <dgm:t>
        <a:bodyPr/>
        <a:lstStyle/>
        <a:p>
          <a:endParaRPr lang="es-MX"/>
        </a:p>
      </dgm:t>
    </dgm:pt>
    <dgm:pt modelId="{78EE7CDC-5B97-4FE8-99BE-12A1837727FE}" type="sibTrans" cxnId="{0E66E423-E20D-4BC3-A762-C83111DECE5E}">
      <dgm:prSet/>
      <dgm:spPr/>
      <dgm:t>
        <a:bodyPr/>
        <a:lstStyle/>
        <a:p>
          <a:endParaRPr lang="es-MX"/>
        </a:p>
      </dgm:t>
    </dgm:pt>
    <dgm:pt modelId="{D509C5DC-852E-424D-831A-B037E25FC89A}" type="pres">
      <dgm:prSet presAssocID="{6A7EB41E-E021-4819-B46B-84459EC94A81}" presName="rootnode" presStyleCnt="0">
        <dgm:presLayoutVars>
          <dgm:chMax/>
          <dgm:chPref/>
          <dgm:dir/>
          <dgm:animLvl val="lvl"/>
        </dgm:presLayoutVars>
      </dgm:prSet>
      <dgm:spPr/>
    </dgm:pt>
    <dgm:pt modelId="{0BFB6E2F-72FD-4913-8D65-FA98AA6E3226}" type="pres">
      <dgm:prSet presAssocID="{3CEF804B-74E8-4312-B0C3-A15ADB5C8CC9}" presName="composite" presStyleCnt="0"/>
      <dgm:spPr/>
    </dgm:pt>
    <dgm:pt modelId="{C3F64499-EC08-4DDE-8F88-979B78293A97}" type="pres">
      <dgm:prSet presAssocID="{3CEF804B-74E8-4312-B0C3-A15ADB5C8CC9}" presName="bentUpArrow1" presStyleLbl="alignImgPlace1" presStyleIdx="0" presStyleCnt="4" custScaleY="105294"/>
      <dgm:spPr/>
      <dgm:t>
        <a:bodyPr/>
        <a:lstStyle/>
        <a:p>
          <a:endParaRPr lang="es-MX"/>
        </a:p>
      </dgm:t>
    </dgm:pt>
    <dgm:pt modelId="{4E78B0BD-AD8D-458D-BE06-04209D8778CE}" type="pres">
      <dgm:prSet presAssocID="{3CEF804B-74E8-4312-B0C3-A15ADB5C8CC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8D3907-060B-4DFA-8DB2-FA747D4DA4B3}" type="pres">
      <dgm:prSet presAssocID="{3CEF804B-74E8-4312-B0C3-A15ADB5C8CC9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CD95DDF-1EAB-4497-A6B5-B8A532F52211}" type="pres">
      <dgm:prSet presAssocID="{72591D85-C373-4E90-959C-0A500EFEAA32}" presName="sibTrans" presStyleCnt="0"/>
      <dgm:spPr/>
    </dgm:pt>
    <dgm:pt modelId="{B3D51061-238A-4660-AB08-5B9B25A03406}" type="pres">
      <dgm:prSet presAssocID="{280D3034-D5BD-4044-82FE-172A7CC855E9}" presName="composite" presStyleCnt="0"/>
      <dgm:spPr/>
    </dgm:pt>
    <dgm:pt modelId="{D7F16329-BE97-4939-9031-61B768FB7FCB}" type="pres">
      <dgm:prSet presAssocID="{280D3034-D5BD-4044-82FE-172A7CC855E9}" presName="bentUpArrow1" presStyleLbl="alignImgPlace1" presStyleIdx="1" presStyleCnt="4"/>
      <dgm:spPr/>
    </dgm:pt>
    <dgm:pt modelId="{B0BC594A-5CD8-49D7-BF91-04026563BE35}" type="pres">
      <dgm:prSet presAssocID="{280D3034-D5BD-4044-82FE-172A7CC855E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D7060FC-0D97-4AB0-810F-5B9C35F48D41}" type="pres">
      <dgm:prSet presAssocID="{280D3034-D5BD-4044-82FE-172A7CC855E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C7FCAD6-71AA-404D-BD91-52C19CE0186F}" type="pres">
      <dgm:prSet presAssocID="{5830215C-D7B8-44B2-B72A-50006290DF3C}" presName="sibTrans" presStyleCnt="0"/>
      <dgm:spPr/>
    </dgm:pt>
    <dgm:pt modelId="{07C7118C-3CA7-439C-BDA3-58E46A1EFA29}" type="pres">
      <dgm:prSet presAssocID="{30EF0CBE-A4E2-4907-B551-E5A76D892BFA}" presName="composite" presStyleCnt="0"/>
      <dgm:spPr/>
    </dgm:pt>
    <dgm:pt modelId="{21D1DD8E-4B4E-41BF-A9D6-904CF81BEB3A}" type="pres">
      <dgm:prSet presAssocID="{30EF0CBE-A4E2-4907-B551-E5A76D892BFA}" presName="bentUpArrow1" presStyleLbl="alignImgPlace1" presStyleIdx="2" presStyleCnt="4"/>
      <dgm:spPr/>
    </dgm:pt>
    <dgm:pt modelId="{9032BBD8-2E36-4FD3-9E66-ADA1C221D969}" type="pres">
      <dgm:prSet presAssocID="{30EF0CBE-A4E2-4907-B551-E5A76D892BFA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42E3422-E7EF-4E3E-9730-1807A22DD50F}" type="pres">
      <dgm:prSet presAssocID="{30EF0CBE-A4E2-4907-B551-E5A76D892BF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09A2748-337C-43FC-B7D6-BD1036AB7A33}" type="pres">
      <dgm:prSet presAssocID="{86FA35E8-05A7-45ED-9127-57A03D87CD6D}" presName="sibTrans" presStyleCnt="0"/>
      <dgm:spPr/>
    </dgm:pt>
    <dgm:pt modelId="{8FE6CBFB-DB56-458D-8556-2674503113E5}" type="pres">
      <dgm:prSet presAssocID="{CC09B8E7-6336-433A-8BAC-826A37BC9F2F}" presName="composite" presStyleCnt="0"/>
      <dgm:spPr/>
    </dgm:pt>
    <dgm:pt modelId="{1F176D69-F5C0-4C3D-BE77-7E368FCFB2F4}" type="pres">
      <dgm:prSet presAssocID="{CC09B8E7-6336-433A-8BAC-826A37BC9F2F}" presName="bentUpArrow1" presStyleLbl="alignImgPlace1" presStyleIdx="3" presStyleCnt="4"/>
      <dgm:spPr/>
    </dgm:pt>
    <dgm:pt modelId="{CB5A508F-4159-472B-B569-0EC04E3DA7A0}" type="pres">
      <dgm:prSet presAssocID="{CC09B8E7-6336-433A-8BAC-826A37BC9F2F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49E809F-4006-45BD-B463-1450BF928DD1}" type="pres">
      <dgm:prSet presAssocID="{CC09B8E7-6336-433A-8BAC-826A37BC9F2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4DC6742-CAF1-4A64-89F0-1A4E47DB335E}" type="pres">
      <dgm:prSet presAssocID="{163CBE19-646A-4B90-BAA5-C3E98E61C488}" presName="sibTrans" presStyleCnt="0"/>
      <dgm:spPr/>
    </dgm:pt>
    <dgm:pt modelId="{173690F0-8C2F-4A91-89BC-585764EE1632}" type="pres">
      <dgm:prSet presAssocID="{8BFAA369-F672-4E3C-BBE1-F909488B4E4D}" presName="composite" presStyleCnt="0"/>
      <dgm:spPr/>
    </dgm:pt>
    <dgm:pt modelId="{2AAB7C97-0D1F-4973-A0E1-72F1376E94D4}" type="pres">
      <dgm:prSet presAssocID="{8BFAA369-F672-4E3C-BBE1-F909488B4E4D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AE9D56-0E22-4164-B631-5FDBFF4D2640}" type="pres">
      <dgm:prSet presAssocID="{8BFAA369-F672-4E3C-BBE1-F909488B4E4D}" presName="FinalChildText" presStyleLbl="revTx" presStyleIdx="4" presStyleCnt="5" custScaleX="173854" custLinFactY="-100000" custLinFactNeighborX="-40814" custLinFactNeighborY="-1828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A23CE88-695B-4423-89A9-DA891A04BCCF}" srcId="{6A7EB41E-E021-4819-B46B-84459EC94A81}" destId="{30EF0CBE-A4E2-4907-B551-E5A76D892BFA}" srcOrd="2" destOrd="0" parTransId="{F627EC91-0E7E-4EBF-84FE-005A63C7CFED}" sibTransId="{86FA35E8-05A7-45ED-9127-57A03D87CD6D}"/>
    <dgm:cxn modelId="{0E66E423-E20D-4BC3-A762-C83111DECE5E}" srcId="{6A7EB41E-E021-4819-B46B-84459EC94A81}" destId="{8BFAA369-F672-4E3C-BBE1-F909488B4E4D}" srcOrd="4" destOrd="0" parTransId="{F28F3FC8-29B0-4283-BB3D-4B745F31947C}" sibTransId="{78EE7CDC-5B97-4FE8-99BE-12A1837727FE}"/>
    <dgm:cxn modelId="{07EFF269-6F05-498D-BB9A-94C19D2362C8}" type="presOf" srcId="{9CA69480-13E7-415C-9746-06AB4A1CF504}" destId="{41AE9D56-0E22-4164-B631-5FDBFF4D2640}" srcOrd="0" destOrd="0" presId="urn:microsoft.com/office/officeart/2005/8/layout/StepDownProcess"/>
    <dgm:cxn modelId="{0000A1C7-3B01-44AA-BB61-ABCD9E0C1759}" type="presOf" srcId="{25F47354-1811-41CD-A7DE-76970712AC33}" destId="{7D7060FC-0D97-4AB0-810F-5B9C35F48D41}" srcOrd="0" destOrd="0" presId="urn:microsoft.com/office/officeart/2005/8/layout/StepDownProcess"/>
    <dgm:cxn modelId="{43E034B8-4218-4DDD-81C4-FA4F0BB98FF4}" type="presOf" srcId="{4AF209EC-08B0-446C-882D-7E83257CB765}" destId="{9E8D3907-060B-4DFA-8DB2-FA747D4DA4B3}" srcOrd="0" destOrd="0" presId="urn:microsoft.com/office/officeart/2005/8/layout/StepDownProcess"/>
    <dgm:cxn modelId="{334381ED-B2EF-443D-8D65-F6B6BB7D380B}" type="presOf" srcId="{CC09B8E7-6336-433A-8BAC-826A37BC9F2F}" destId="{CB5A508F-4159-472B-B569-0EC04E3DA7A0}" srcOrd="0" destOrd="0" presId="urn:microsoft.com/office/officeart/2005/8/layout/StepDownProcess"/>
    <dgm:cxn modelId="{F7ED1E4E-8882-458A-88F8-178389CA1FD5}" srcId="{6A7EB41E-E021-4819-B46B-84459EC94A81}" destId="{280D3034-D5BD-4044-82FE-172A7CC855E9}" srcOrd="1" destOrd="0" parTransId="{81A02E61-536D-4EF8-B2EF-7A061A024C4D}" sibTransId="{5830215C-D7B8-44B2-B72A-50006290DF3C}"/>
    <dgm:cxn modelId="{451D5112-BB89-4589-93B7-BB0B6B7E5FA0}" srcId="{280D3034-D5BD-4044-82FE-172A7CC855E9}" destId="{25F47354-1811-41CD-A7DE-76970712AC33}" srcOrd="0" destOrd="0" parTransId="{2F2934BB-8925-4A4C-AB8A-3108E4D71FEA}" sibTransId="{33640362-5FE6-41D5-87F8-29766D354FCC}"/>
    <dgm:cxn modelId="{6D424BE1-CA3A-4743-9174-C1575C07F58B}" type="presOf" srcId="{280D3034-D5BD-4044-82FE-172A7CC855E9}" destId="{B0BC594A-5CD8-49D7-BF91-04026563BE35}" srcOrd="0" destOrd="0" presId="urn:microsoft.com/office/officeart/2005/8/layout/StepDownProcess"/>
    <dgm:cxn modelId="{45A415DF-183F-4D1A-98D8-CBF314AC4867}" type="presOf" srcId="{30EF0CBE-A4E2-4907-B551-E5A76D892BFA}" destId="{9032BBD8-2E36-4FD3-9E66-ADA1C221D969}" srcOrd="0" destOrd="0" presId="urn:microsoft.com/office/officeart/2005/8/layout/StepDownProcess"/>
    <dgm:cxn modelId="{956DEA5B-E90E-46A6-A58B-556A1D6A298A}" srcId="{6A7EB41E-E021-4819-B46B-84459EC94A81}" destId="{CC09B8E7-6336-433A-8BAC-826A37BC9F2F}" srcOrd="3" destOrd="0" parTransId="{0AE1E37B-20E6-4B1F-9320-CD7BCF9421EE}" sibTransId="{163CBE19-646A-4B90-BAA5-C3E98E61C488}"/>
    <dgm:cxn modelId="{232C47EC-EA3E-4442-9FF6-2ADCE1B412E9}" srcId="{8BFAA369-F672-4E3C-BBE1-F909488B4E4D}" destId="{9CA69480-13E7-415C-9746-06AB4A1CF504}" srcOrd="0" destOrd="0" parTransId="{8D32F738-DB8D-4F49-9EA0-BD133B795971}" sibTransId="{6B5511B1-DC0B-447E-9092-867DE4398421}"/>
    <dgm:cxn modelId="{408D2A1B-7E62-45BB-892D-8AF79E55B5E0}" srcId="{6A7EB41E-E021-4819-B46B-84459EC94A81}" destId="{3CEF804B-74E8-4312-B0C3-A15ADB5C8CC9}" srcOrd="0" destOrd="0" parTransId="{753A8802-B791-4C16-9C2E-8B1938D76E80}" sibTransId="{72591D85-C373-4E90-959C-0A500EFEAA32}"/>
    <dgm:cxn modelId="{D40FDFE4-775B-472B-A5E9-5F93DCF19301}" type="presOf" srcId="{8BFAA369-F672-4E3C-BBE1-F909488B4E4D}" destId="{2AAB7C97-0D1F-4973-A0E1-72F1376E94D4}" srcOrd="0" destOrd="0" presId="urn:microsoft.com/office/officeart/2005/8/layout/StepDownProcess"/>
    <dgm:cxn modelId="{F944A84A-B3F3-4839-B60A-910CF65156B8}" srcId="{3CEF804B-74E8-4312-B0C3-A15ADB5C8CC9}" destId="{4AF209EC-08B0-446C-882D-7E83257CB765}" srcOrd="0" destOrd="0" parTransId="{06B82E3A-9EE9-41BD-B451-901E92A44FA7}" sibTransId="{B9A112EC-F2C5-483A-A522-AF5BE8FE6368}"/>
    <dgm:cxn modelId="{814AC912-CF1F-4400-A034-DEBD14E2E5F9}" type="presOf" srcId="{6A7EB41E-E021-4819-B46B-84459EC94A81}" destId="{D509C5DC-852E-424D-831A-B037E25FC89A}" srcOrd="0" destOrd="0" presId="urn:microsoft.com/office/officeart/2005/8/layout/StepDownProcess"/>
    <dgm:cxn modelId="{91780AB7-576F-4790-AC50-60DA3E1A707E}" type="presOf" srcId="{3CEF804B-74E8-4312-B0C3-A15ADB5C8CC9}" destId="{4E78B0BD-AD8D-458D-BE06-04209D8778CE}" srcOrd="0" destOrd="0" presId="urn:microsoft.com/office/officeart/2005/8/layout/StepDownProcess"/>
    <dgm:cxn modelId="{CBEE7CAE-ED73-4CD5-8CF7-92659D81D591}" type="presParOf" srcId="{D509C5DC-852E-424D-831A-B037E25FC89A}" destId="{0BFB6E2F-72FD-4913-8D65-FA98AA6E3226}" srcOrd="0" destOrd="0" presId="urn:microsoft.com/office/officeart/2005/8/layout/StepDownProcess"/>
    <dgm:cxn modelId="{C8BC52F5-8174-4948-A126-0E6B9392C2D1}" type="presParOf" srcId="{0BFB6E2F-72FD-4913-8D65-FA98AA6E3226}" destId="{C3F64499-EC08-4DDE-8F88-979B78293A97}" srcOrd="0" destOrd="0" presId="urn:microsoft.com/office/officeart/2005/8/layout/StepDownProcess"/>
    <dgm:cxn modelId="{7B348524-7EDC-4EAE-8D26-13F00D34B71F}" type="presParOf" srcId="{0BFB6E2F-72FD-4913-8D65-FA98AA6E3226}" destId="{4E78B0BD-AD8D-458D-BE06-04209D8778CE}" srcOrd="1" destOrd="0" presId="urn:microsoft.com/office/officeart/2005/8/layout/StepDownProcess"/>
    <dgm:cxn modelId="{E3509B78-CAEB-460E-97BF-3AF5B915CCE7}" type="presParOf" srcId="{0BFB6E2F-72FD-4913-8D65-FA98AA6E3226}" destId="{9E8D3907-060B-4DFA-8DB2-FA747D4DA4B3}" srcOrd="2" destOrd="0" presId="urn:microsoft.com/office/officeart/2005/8/layout/StepDownProcess"/>
    <dgm:cxn modelId="{BADCFC32-F996-4BC0-8E7D-EC43EA3BB2B7}" type="presParOf" srcId="{D509C5DC-852E-424D-831A-B037E25FC89A}" destId="{1CD95DDF-1EAB-4497-A6B5-B8A532F52211}" srcOrd="1" destOrd="0" presId="urn:microsoft.com/office/officeart/2005/8/layout/StepDownProcess"/>
    <dgm:cxn modelId="{8E74E9E2-0464-4347-A916-80C7683A6C6F}" type="presParOf" srcId="{D509C5DC-852E-424D-831A-B037E25FC89A}" destId="{B3D51061-238A-4660-AB08-5B9B25A03406}" srcOrd="2" destOrd="0" presId="urn:microsoft.com/office/officeart/2005/8/layout/StepDownProcess"/>
    <dgm:cxn modelId="{117DDE0A-2FDB-499B-B944-262522A5B77C}" type="presParOf" srcId="{B3D51061-238A-4660-AB08-5B9B25A03406}" destId="{D7F16329-BE97-4939-9031-61B768FB7FCB}" srcOrd="0" destOrd="0" presId="urn:microsoft.com/office/officeart/2005/8/layout/StepDownProcess"/>
    <dgm:cxn modelId="{CD631876-3B6E-47C4-BF77-F1292BD2B51D}" type="presParOf" srcId="{B3D51061-238A-4660-AB08-5B9B25A03406}" destId="{B0BC594A-5CD8-49D7-BF91-04026563BE35}" srcOrd="1" destOrd="0" presId="urn:microsoft.com/office/officeart/2005/8/layout/StepDownProcess"/>
    <dgm:cxn modelId="{D0FD628D-15FA-41D9-A353-B6A24A9D1C6E}" type="presParOf" srcId="{B3D51061-238A-4660-AB08-5B9B25A03406}" destId="{7D7060FC-0D97-4AB0-810F-5B9C35F48D41}" srcOrd="2" destOrd="0" presId="urn:microsoft.com/office/officeart/2005/8/layout/StepDownProcess"/>
    <dgm:cxn modelId="{F73556D4-DD5A-41EC-8560-0261753DF14F}" type="presParOf" srcId="{D509C5DC-852E-424D-831A-B037E25FC89A}" destId="{3C7FCAD6-71AA-404D-BD91-52C19CE0186F}" srcOrd="3" destOrd="0" presId="urn:microsoft.com/office/officeart/2005/8/layout/StepDownProcess"/>
    <dgm:cxn modelId="{7453D22F-E8B9-4621-B6F3-E994B2A3C2AF}" type="presParOf" srcId="{D509C5DC-852E-424D-831A-B037E25FC89A}" destId="{07C7118C-3CA7-439C-BDA3-58E46A1EFA29}" srcOrd="4" destOrd="0" presId="urn:microsoft.com/office/officeart/2005/8/layout/StepDownProcess"/>
    <dgm:cxn modelId="{73F3DC98-47E7-4C17-BEDF-7118B48A498C}" type="presParOf" srcId="{07C7118C-3CA7-439C-BDA3-58E46A1EFA29}" destId="{21D1DD8E-4B4E-41BF-A9D6-904CF81BEB3A}" srcOrd="0" destOrd="0" presId="urn:microsoft.com/office/officeart/2005/8/layout/StepDownProcess"/>
    <dgm:cxn modelId="{FC3BC94A-14D5-4635-8944-E2BED2A867C4}" type="presParOf" srcId="{07C7118C-3CA7-439C-BDA3-58E46A1EFA29}" destId="{9032BBD8-2E36-4FD3-9E66-ADA1C221D969}" srcOrd="1" destOrd="0" presId="urn:microsoft.com/office/officeart/2005/8/layout/StepDownProcess"/>
    <dgm:cxn modelId="{3C099140-FF4A-4809-B892-B1CD62BA9F06}" type="presParOf" srcId="{07C7118C-3CA7-439C-BDA3-58E46A1EFA29}" destId="{142E3422-E7EF-4E3E-9730-1807A22DD50F}" srcOrd="2" destOrd="0" presId="urn:microsoft.com/office/officeart/2005/8/layout/StepDownProcess"/>
    <dgm:cxn modelId="{2AA89125-5C51-426E-8FC9-C0027E9D7023}" type="presParOf" srcId="{D509C5DC-852E-424D-831A-B037E25FC89A}" destId="{109A2748-337C-43FC-B7D6-BD1036AB7A33}" srcOrd="5" destOrd="0" presId="urn:microsoft.com/office/officeart/2005/8/layout/StepDownProcess"/>
    <dgm:cxn modelId="{5444F609-2DE6-4FD6-B85A-DC7BB7ED75C1}" type="presParOf" srcId="{D509C5DC-852E-424D-831A-B037E25FC89A}" destId="{8FE6CBFB-DB56-458D-8556-2674503113E5}" srcOrd="6" destOrd="0" presId="urn:microsoft.com/office/officeart/2005/8/layout/StepDownProcess"/>
    <dgm:cxn modelId="{D64D5240-AC25-444A-8C65-ECDEC2EC91D8}" type="presParOf" srcId="{8FE6CBFB-DB56-458D-8556-2674503113E5}" destId="{1F176D69-F5C0-4C3D-BE77-7E368FCFB2F4}" srcOrd="0" destOrd="0" presId="urn:microsoft.com/office/officeart/2005/8/layout/StepDownProcess"/>
    <dgm:cxn modelId="{92339C1A-7ECA-415D-B675-0E4CBC0AD0D8}" type="presParOf" srcId="{8FE6CBFB-DB56-458D-8556-2674503113E5}" destId="{CB5A508F-4159-472B-B569-0EC04E3DA7A0}" srcOrd="1" destOrd="0" presId="urn:microsoft.com/office/officeart/2005/8/layout/StepDownProcess"/>
    <dgm:cxn modelId="{99F721F1-2EFD-4BB4-A589-B4BB3A5D34D1}" type="presParOf" srcId="{8FE6CBFB-DB56-458D-8556-2674503113E5}" destId="{A49E809F-4006-45BD-B463-1450BF928DD1}" srcOrd="2" destOrd="0" presId="urn:microsoft.com/office/officeart/2005/8/layout/StepDownProcess"/>
    <dgm:cxn modelId="{FEC531D7-BBE2-401A-B2DD-3925CD4C9CF5}" type="presParOf" srcId="{D509C5DC-852E-424D-831A-B037E25FC89A}" destId="{04DC6742-CAF1-4A64-89F0-1A4E47DB335E}" srcOrd="7" destOrd="0" presId="urn:microsoft.com/office/officeart/2005/8/layout/StepDownProcess"/>
    <dgm:cxn modelId="{124366C3-F14C-441B-8180-E8020D7A542E}" type="presParOf" srcId="{D509C5DC-852E-424D-831A-B037E25FC89A}" destId="{173690F0-8C2F-4A91-89BC-585764EE1632}" srcOrd="8" destOrd="0" presId="urn:microsoft.com/office/officeart/2005/8/layout/StepDownProcess"/>
    <dgm:cxn modelId="{F015B6D0-195F-45DC-8509-AFD32DB64D68}" type="presParOf" srcId="{173690F0-8C2F-4A91-89BC-585764EE1632}" destId="{2AAB7C97-0D1F-4973-A0E1-72F1376E94D4}" srcOrd="0" destOrd="0" presId="urn:microsoft.com/office/officeart/2005/8/layout/StepDownProcess"/>
    <dgm:cxn modelId="{3ABC5A54-328D-495D-8EDF-D876BEEAD609}" type="presParOf" srcId="{173690F0-8C2F-4A91-89BC-585764EE1632}" destId="{41AE9D56-0E22-4164-B631-5FDBFF4D264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7EB41E-E021-4819-B46B-84459EC94A81}" type="doc">
      <dgm:prSet loTypeId="urn:microsoft.com/office/officeart/2005/8/layout/StepDownProcess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3CEF804B-74E8-4312-B0C3-A15ADB5C8CC9}">
      <dgm:prSet phldrT="[Texto]"/>
      <dgm:spPr/>
      <dgm:t>
        <a:bodyPr/>
        <a:lstStyle/>
        <a:p>
          <a:r>
            <a:rPr lang="es-MX" dirty="0" smtClean="0"/>
            <a:t>Gestión de la Continuidad </a:t>
          </a:r>
          <a:endParaRPr lang="es-MX" dirty="0"/>
        </a:p>
      </dgm:t>
    </dgm:pt>
    <dgm:pt modelId="{753A8802-B791-4C16-9C2E-8B1938D76E80}" type="parTrans" cxnId="{408D2A1B-7E62-45BB-892D-8AF79E55B5E0}">
      <dgm:prSet/>
      <dgm:spPr/>
      <dgm:t>
        <a:bodyPr/>
        <a:lstStyle/>
        <a:p>
          <a:endParaRPr lang="es-MX"/>
        </a:p>
      </dgm:t>
    </dgm:pt>
    <dgm:pt modelId="{72591D85-C373-4E90-959C-0A500EFEAA32}" type="sibTrans" cxnId="{408D2A1B-7E62-45BB-892D-8AF79E55B5E0}">
      <dgm:prSet/>
      <dgm:spPr/>
      <dgm:t>
        <a:bodyPr/>
        <a:lstStyle/>
        <a:p>
          <a:endParaRPr lang="es-MX"/>
        </a:p>
      </dgm:t>
    </dgm:pt>
    <dgm:pt modelId="{4AF209EC-08B0-446C-882D-7E83257CB765}">
      <dgm:prSet phldrT="[Texto]" phldr="1"/>
      <dgm:spPr/>
      <dgm:t>
        <a:bodyPr/>
        <a:lstStyle/>
        <a:p>
          <a:endParaRPr lang="es-MX"/>
        </a:p>
      </dgm:t>
    </dgm:pt>
    <dgm:pt modelId="{06B82E3A-9EE9-41BD-B451-901E92A44FA7}" type="parTrans" cxnId="{F944A84A-B3F3-4839-B60A-910CF65156B8}">
      <dgm:prSet/>
      <dgm:spPr/>
      <dgm:t>
        <a:bodyPr/>
        <a:lstStyle/>
        <a:p>
          <a:endParaRPr lang="es-MX"/>
        </a:p>
      </dgm:t>
    </dgm:pt>
    <dgm:pt modelId="{B9A112EC-F2C5-483A-A522-AF5BE8FE6368}" type="sibTrans" cxnId="{F944A84A-B3F3-4839-B60A-910CF65156B8}">
      <dgm:prSet/>
      <dgm:spPr/>
      <dgm:t>
        <a:bodyPr/>
        <a:lstStyle/>
        <a:p>
          <a:endParaRPr lang="es-MX"/>
        </a:p>
      </dgm:t>
    </dgm:pt>
    <dgm:pt modelId="{280D3034-D5BD-4044-82FE-172A7CC855E9}">
      <dgm:prSet phldrT="[Texto]"/>
      <dgm:spPr/>
      <dgm:t>
        <a:bodyPr/>
        <a:lstStyle/>
        <a:p>
          <a:r>
            <a:rPr lang="es-MX" dirty="0" smtClean="0"/>
            <a:t>Políticas</a:t>
          </a:r>
          <a:endParaRPr lang="es-MX" dirty="0"/>
        </a:p>
      </dgm:t>
    </dgm:pt>
    <dgm:pt modelId="{81A02E61-536D-4EF8-B2EF-7A061A024C4D}" type="parTrans" cxnId="{F7ED1E4E-8882-458A-88F8-178389CA1FD5}">
      <dgm:prSet/>
      <dgm:spPr/>
      <dgm:t>
        <a:bodyPr/>
        <a:lstStyle/>
        <a:p>
          <a:endParaRPr lang="es-MX"/>
        </a:p>
      </dgm:t>
    </dgm:pt>
    <dgm:pt modelId="{5830215C-D7B8-44B2-B72A-50006290DF3C}" type="sibTrans" cxnId="{F7ED1E4E-8882-458A-88F8-178389CA1FD5}">
      <dgm:prSet/>
      <dgm:spPr/>
      <dgm:t>
        <a:bodyPr/>
        <a:lstStyle/>
        <a:p>
          <a:endParaRPr lang="es-MX"/>
        </a:p>
      </dgm:t>
    </dgm:pt>
    <dgm:pt modelId="{25F47354-1811-41CD-A7DE-76970712AC33}">
      <dgm:prSet phldrT="[Texto]" phldr="1"/>
      <dgm:spPr/>
      <dgm:t>
        <a:bodyPr/>
        <a:lstStyle/>
        <a:p>
          <a:endParaRPr lang="es-MX"/>
        </a:p>
      </dgm:t>
    </dgm:pt>
    <dgm:pt modelId="{2F2934BB-8925-4A4C-AB8A-3108E4D71FEA}" type="parTrans" cxnId="{451D5112-BB89-4589-93B7-BB0B6B7E5FA0}">
      <dgm:prSet/>
      <dgm:spPr/>
      <dgm:t>
        <a:bodyPr/>
        <a:lstStyle/>
        <a:p>
          <a:endParaRPr lang="es-MX"/>
        </a:p>
      </dgm:t>
    </dgm:pt>
    <dgm:pt modelId="{33640362-5FE6-41D5-87F8-29766D354FCC}" type="sibTrans" cxnId="{451D5112-BB89-4589-93B7-BB0B6B7E5FA0}">
      <dgm:prSet/>
      <dgm:spPr/>
      <dgm:t>
        <a:bodyPr/>
        <a:lstStyle/>
        <a:p>
          <a:endParaRPr lang="es-MX"/>
        </a:p>
      </dgm:t>
    </dgm:pt>
    <dgm:pt modelId="{30EF0CBE-A4E2-4907-B551-E5A76D892BFA}">
      <dgm:prSet phldrT="[Texto]"/>
      <dgm:spPr/>
      <dgm:t>
        <a:bodyPr/>
        <a:lstStyle/>
        <a:p>
          <a:r>
            <a:rPr lang="es-MX" dirty="0" smtClean="0"/>
            <a:t>Planificación</a:t>
          </a:r>
          <a:endParaRPr lang="es-MX" dirty="0"/>
        </a:p>
      </dgm:t>
    </dgm:pt>
    <dgm:pt modelId="{F627EC91-0E7E-4EBF-84FE-005A63C7CFED}" type="parTrans" cxnId="{2A23CE88-695B-4423-89A9-DA891A04BCCF}">
      <dgm:prSet/>
      <dgm:spPr/>
      <dgm:t>
        <a:bodyPr/>
        <a:lstStyle/>
        <a:p>
          <a:endParaRPr lang="es-MX"/>
        </a:p>
      </dgm:t>
    </dgm:pt>
    <dgm:pt modelId="{86FA35E8-05A7-45ED-9127-57A03D87CD6D}" type="sibTrans" cxnId="{2A23CE88-695B-4423-89A9-DA891A04BCCF}">
      <dgm:prSet/>
      <dgm:spPr/>
      <dgm:t>
        <a:bodyPr/>
        <a:lstStyle/>
        <a:p>
          <a:endParaRPr lang="es-MX"/>
        </a:p>
      </dgm:t>
    </dgm:pt>
    <dgm:pt modelId="{CC09B8E7-6336-433A-8BAC-826A37BC9F2F}">
      <dgm:prSet phldrT="[Texto]"/>
      <dgm:spPr/>
      <dgm:t>
        <a:bodyPr/>
        <a:lstStyle/>
        <a:p>
          <a:r>
            <a:rPr lang="es-MX" dirty="0" smtClean="0"/>
            <a:t>Implementación</a:t>
          </a:r>
          <a:endParaRPr lang="es-MX" dirty="0"/>
        </a:p>
      </dgm:t>
    </dgm:pt>
    <dgm:pt modelId="{0AE1E37B-20E6-4B1F-9320-CD7BCF9421EE}" type="parTrans" cxnId="{956DEA5B-E90E-46A6-A58B-556A1D6A298A}">
      <dgm:prSet/>
      <dgm:spPr/>
      <dgm:t>
        <a:bodyPr/>
        <a:lstStyle/>
        <a:p>
          <a:endParaRPr lang="es-MX"/>
        </a:p>
      </dgm:t>
    </dgm:pt>
    <dgm:pt modelId="{163CBE19-646A-4B90-BAA5-C3E98E61C488}" type="sibTrans" cxnId="{956DEA5B-E90E-46A6-A58B-556A1D6A298A}">
      <dgm:prSet/>
      <dgm:spPr/>
      <dgm:t>
        <a:bodyPr/>
        <a:lstStyle/>
        <a:p>
          <a:endParaRPr lang="es-MX"/>
        </a:p>
      </dgm:t>
    </dgm:pt>
    <dgm:pt modelId="{8BFAA369-F672-4E3C-BBE1-F909488B4E4D}">
      <dgm:prSet phldrT="[Texto]"/>
      <dgm:spPr/>
      <dgm:t>
        <a:bodyPr/>
        <a:lstStyle/>
        <a:p>
          <a:r>
            <a:rPr lang="es-MX" dirty="0" smtClean="0"/>
            <a:t>Supervisión </a:t>
          </a:r>
        </a:p>
      </dgm:t>
    </dgm:pt>
    <dgm:pt modelId="{F28F3FC8-29B0-4283-BB3D-4B745F31947C}" type="parTrans" cxnId="{0E66E423-E20D-4BC3-A762-C83111DECE5E}">
      <dgm:prSet/>
      <dgm:spPr/>
      <dgm:t>
        <a:bodyPr/>
        <a:lstStyle/>
        <a:p>
          <a:endParaRPr lang="es-MX"/>
        </a:p>
      </dgm:t>
    </dgm:pt>
    <dgm:pt modelId="{78EE7CDC-5B97-4FE8-99BE-12A1837727FE}" type="sibTrans" cxnId="{0E66E423-E20D-4BC3-A762-C83111DECE5E}">
      <dgm:prSet/>
      <dgm:spPr/>
      <dgm:t>
        <a:bodyPr/>
        <a:lstStyle/>
        <a:p>
          <a:endParaRPr lang="es-MX"/>
        </a:p>
      </dgm:t>
    </dgm:pt>
    <dgm:pt modelId="{0C0DEF90-E7EB-4098-B03E-3F04A5701926}">
      <dgm:prSet phldrT="[Texto]"/>
      <dgm:spPr/>
      <dgm:t>
        <a:bodyPr/>
        <a:lstStyle/>
        <a:p>
          <a:r>
            <a:rPr lang="es-MX" dirty="0" smtClean="0"/>
            <a:t>Recuperación </a:t>
          </a:r>
        </a:p>
      </dgm:t>
    </dgm:pt>
    <dgm:pt modelId="{27D48895-7211-4E5C-B2E6-DC393D017CAB}" type="parTrans" cxnId="{E1A39DFB-9DF2-49FC-80F5-0769EA5F5B8E}">
      <dgm:prSet/>
      <dgm:spPr/>
      <dgm:t>
        <a:bodyPr/>
        <a:lstStyle/>
        <a:p>
          <a:endParaRPr lang="es-MX"/>
        </a:p>
      </dgm:t>
    </dgm:pt>
    <dgm:pt modelId="{8C63DA8F-FD54-4901-80A6-115A848E8C5B}" type="sibTrans" cxnId="{E1A39DFB-9DF2-49FC-80F5-0769EA5F5B8E}">
      <dgm:prSet/>
      <dgm:spPr/>
      <dgm:t>
        <a:bodyPr/>
        <a:lstStyle/>
        <a:p>
          <a:endParaRPr lang="es-MX"/>
        </a:p>
      </dgm:t>
    </dgm:pt>
    <dgm:pt modelId="{D509C5DC-852E-424D-831A-B037E25FC89A}" type="pres">
      <dgm:prSet presAssocID="{6A7EB41E-E021-4819-B46B-84459EC94A81}" presName="rootnode" presStyleCnt="0">
        <dgm:presLayoutVars>
          <dgm:chMax/>
          <dgm:chPref/>
          <dgm:dir/>
          <dgm:animLvl val="lvl"/>
        </dgm:presLayoutVars>
      </dgm:prSet>
      <dgm:spPr/>
    </dgm:pt>
    <dgm:pt modelId="{0BFB6E2F-72FD-4913-8D65-FA98AA6E3226}" type="pres">
      <dgm:prSet presAssocID="{3CEF804B-74E8-4312-B0C3-A15ADB5C8CC9}" presName="composite" presStyleCnt="0"/>
      <dgm:spPr/>
    </dgm:pt>
    <dgm:pt modelId="{C3F64499-EC08-4DDE-8F88-979B78293A97}" type="pres">
      <dgm:prSet presAssocID="{3CEF804B-74E8-4312-B0C3-A15ADB5C8CC9}" presName="bentUpArrow1" presStyleLbl="alignImgPlace1" presStyleIdx="0" presStyleCnt="5" custScaleY="105294"/>
      <dgm:spPr/>
      <dgm:t>
        <a:bodyPr/>
        <a:lstStyle/>
        <a:p>
          <a:endParaRPr lang="es-MX"/>
        </a:p>
      </dgm:t>
    </dgm:pt>
    <dgm:pt modelId="{4E78B0BD-AD8D-458D-BE06-04209D8778CE}" type="pres">
      <dgm:prSet presAssocID="{3CEF804B-74E8-4312-B0C3-A15ADB5C8CC9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8D3907-060B-4DFA-8DB2-FA747D4DA4B3}" type="pres">
      <dgm:prSet presAssocID="{3CEF804B-74E8-4312-B0C3-A15ADB5C8CC9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CD95DDF-1EAB-4497-A6B5-B8A532F52211}" type="pres">
      <dgm:prSet presAssocID="{72591D85-C373-4E90-959C-0A500EFEAA32}" presName="sibTrans" presStyleCnt="0"/>
      <dgm:spPr/>
    </dgm:pt>
    <dgm:pt modelId="{B3D51061-238A-4660-AB08-5B9B25A03406}" type="pres">
      <dgm:prSet presAssocID="{280D3034-D5BD-4044-82FE-172A7CC855E9}" presName="composite" presStyleCnt="0"/>
      <dgm:spPr/>
    </dgm:pt>
    <dgm:pt modelId="{D7F16329-BE97-4939-9031-61B768FB7FCB}" type="pres">
      <dgm:prSet presAssocID="{280D3034-D5BD-4044-82FE-172A7CC855E9}" presName="bentUpArrow1" presStyleLbl="alignImgPlace1" presStyleIdx="1" presStyleCnt="5"/>
      <dgm:spPr/>
    </dgm:pt>
    <dgm:pt modelId="{B0BC594A-5CD8-49D7-BF91-04026563BE35}" type="pres">
      <dgm:prSet presAssocID="{280D3034-D5BD-4044-82FE-172A7CC855E9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D7060FC-0D97-4AB0-810F-5B9C35F48D41}" type="pres">
      <dgm:prSet presAssocID="{280D3034-D5BD-4044-82FE-172A7CC855E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C7FCAD6-71AA-404D-BD91-52C19CE0186F}" type="pres">
      <dgm:prSet presAssocID="{5830215C-D7B8-44B2-B72A-50006290DF3C}" presName="sibTrans" presStyleCnt="0"/>
      <dgm:spPr/>
    </dgm:pt>
    <dgm:pt modelId="{07C7118C-3CA7-439C-BDA3-58E46A1EFA29}" type="pres">
      <dgm:prSet presAssocID="{30EF0CBE-A4E2-4907-B551-E5A76D892BFA}" presName="composite" presStyleCnt="0"/>
      <dgm:spPr/>
    </dgm:pt>
    <dgm:pt modelId="{21D1DD8E-4B4E-41BF-A9D6-904CF81BEB3A}" type="pres">
      <dgm:prSet presAssocID="{30EF0CBE-A4E2-4907-B551-E5A76D892BFA}" presName="bentUpArrow1" presStyleLbl="alignImgPlace1" presStyleIdx="2" presStyleCnt="5"/>
      <dgm:spPr/>
    </dgm:pt>
    <dgm:pt modelId="{9032BBD8-2E36-4FD3-9E66-ADA1C221D969}" type="pres">
      <dgm:prSet presAssocID="{30EF0CBE-A4E2-4907-B551-E5A76D892BFA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42E3422-E7EF-4E3E-9730-1807A22DD50F}" type="pres">
      <dgm:prSet presAssocID="{30EF0CBE-A4E2-4907-B551-E5A76D892BF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09A2748-337C-43FC-B7D6-BD1036AB7A33}" type="pres">
      <dgm:prSet presAssocID="{86FA35E8-05A7-45ED-9127-57A03D87CD6D}" presName="sibTrans" presStyleCnt="0"/>
      <dgm:spPr/>
    </dgm:pt>
    <dgm:pt modelId="{8FE6CBFB-DB56-458D-8556-2674503113E5}" type="pres">
      <dgm:prSet presAssocID="{CC09B8E7-6336-433A-8BAC-826A37BC9F2F}" presName="composite" presStyleCnt="0"/>
      <dgm:spPr/>
    </dgm:pt>
    <dgm:pt modelId="{1F176D69-F5C0-4C3D-BE77-7E368FCFB2F4}" type="pres">
      <dgm:prSet presAssocID="{CC09B8E7-6336-433A-8BAC-826A37BC9F2F}" presName="bentUpArrow1" presStyleLbl="alignImgPlace1" presStyleIdx="3" presStyleCnt="5"/>
      <dgm:spPr/>
    </dgm:pt>
    <dgm:pt modelId="{CB5A508F-4159-472B-B569-0EC04E3DA7A0}" type="pres">
      <dgm:prSet presAssocID="{CC09B8E7-6336-433A-8BAC-826A37BC9F2F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49E809F-4006-45BD-B463-1450BF928DD1}" type="pres">
      <dgm:prSet presAssocID="{CC09B8E7-6336-433A-8BAC-826A37BC9F2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4DC6742-CAF1-4A64-89F0-1A4E47DB335E}" type="pres">
      <dgm:prSet presAssocID="{163CBE19-646A-4B90-BAA5-C3E98E61C488}" presName="sibTrans" presStyleCnt="0"/>
      <dgm:spPr/>
    </dgm:pt>
    <dgm:pt modelId="{173690F0-8C2F-4A91-89BC-585764EE1632}" type="pres">
      <dgm:prSet presAssocID="{8BFAA369-F672-4E3C-BBE1-F909488B4E4D}" presName="composite" presStyleCnt="0"/>
      <dgm:spPr/>
    </dgm:pt>
    <dgm:pt modelId="{3094193B-139A-48EA-AC3E-4C8A7AA61A4D}" type="pres">
      <dgm:prSet presAssocID="{8BFAA369-F672-4E3C-BBE1-F909488B4E4D}" presName="bentUpArrow1" presStyleLbl="alignImgPlace1" presStyleIdx="4" presStyleCnt="5"/>
      <dgm:spPr/>
    </dgm:pt>
    <dgm:pt modelId="{2AAB7C97-0D1F-4973-A0E1-72F1376E94D4}" type="pres">
      <dgm:prSet presAssocID="{8BFAA369-F672-4E3C-BBE1-F909488B4E4D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CB5CFBA-00A0-4E45-9C3B-65C1DF3E9A01}" type="pres">
      <dgm:prSet presAssocID="{8BFAA369-F672-4E3C-BBE1-F909488B4E4D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EE8B2E1-029D-499E-82B8-F8F3FE273E7D}" type="pres">
      <dgm:prSet presAssocID="{78EE7CDC-5B97-4FE8-99BE-12A1837727FE}" presName="sibTrans" presStyleCnt="0"/>
      <dgm:spPr/>
    </dgm:pt>
    <dgm:pt modelId="{CE0B1770-D002-4EEB-8185-B47CB4D04D53}" type="pres">
      <dgm:prSet presAssocID="{0C0DEF90-E7EB-4098-B03E-3F04A5701926}" presName="composite" presStyleCnt="0"/>
      <dgm:spPr/>
    </dgm:pt>
    <dgm:pt modelId="{EC02C4DB-BB7E-4369-937E-C241C9DBD753}" type="pres">
      <dgm:prSet presAssocID="{0C0DEF90-E7EB-4098-B03E-3F04A5701926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892AD86-C443-4E2C-B64F-BD6E58BA1A31}" type="presOf" srcId="{8BFAA369-F672-4E3C-BBE1-F909488B4E4D}" destId="{2AAB7C97-0D1F-4973-A0E1-72F1376E94D4}" srcOrd="0" destOrd="0" presId="urn:microsoft.com/office/officeart/2005/8/layout/StepDownProcess"/>
    <dgm:cxn modelId="{7074C297-63CD-42F7-B982-4BEC0A169074}" type="presOf" srcId="{30EF0CBE-A4E2-4907-B551-E5A76D892BFA}" destId="{9032BBD8-2E36-4FD3-9E66-ADA1C221D969}" srcOrd="0" destOrd="0" presId="urn:microsoft.com/office/officeart/2005/8/layout/StepDownProcess"/>
    <dgm:cxn modelId="{E62FD7D1-C295-4AD3-89DB-50164D0596CB}" type="presOf" srcId="{CC09B8E7-6336-433A-8BAC-826A37BC9F2F}" destId="{CB5A508F-4159-472B-B569-0EC04E3DA7A0}" srcOrd="0" destOrd="0" presId="urn:microsoft.com/office/officeart/2005/8/layout/StepDownProcess"/>
    <dgm:cxn modelId="{F7ED1E4E-8882-458A-88F8-178389CA1FD5}" srcId="{6A7EB41E-E021-4819-B46B-84459EC94A81}" destId="{280D3034-D5BD-4044-82FE-172A7CC855E9}" srcOrd="1" destOrd="0" parTransId="{81A02E61-536D-4EF8-B2EF-7A061A024C4D}" sibTransId="{5830215C-D7B8-44B2-B72A-50006290DF3C}"/>
    <dgm:cxn modelId="{408D2A1B-7E62-45BB-892D-8AF79E55B5E0}" srcId="{6A7EB41E-E021-4819-B46B-84459EC94A81}" destId="{3CEF804B-74E8-4312-B0C3-A15ADB5C8CC9}" srcOrd="0" destOrd="0" parTransId="{753A8802-B791-4C16-9C2E-8B1938D76E80}" sibTransId="{72591D85-C373-4E90-959C-0A500EFEAA32}"/>
    <dgm:cxn modelId="{F944A84A-B3F3-4839-B60A-910CF65156B8}" srcId="{3CEF804B-74E8-4312-B0C3-A15ADB5C8CC9}" destId="{4AF209EC-08B0-446C-882D-7E83257CB765}" srcOrd="0" destOrd="0" parTransId="{06B82E3A-9EE9-41BD-B451-901E92A44FA7}" sibTransId="{B9A112EC-F2C5-483A-A522-AF5BE8FE6368}"/>
    <dgm:cxn modelId="{9832AAD1-C116-459B-B1A2-F4ECBE5B9D37}" type="presOf" srcId="{6A7EB41E-E021-4819-B46B-84459EC94A81}" destId="{D509C5DC-852E-424D-831A-B037E25FC89A}" srcOrd="0" destOrd="0" presId="urn:microsoft.com/office/officeart/2005/8/layout/StepDownProcess"/>
    <dgm:cxn modelId="{F66AF638-233A-434B-859E-FC195DECBF54}" type="presOf" srcId="{0C0DEF90-E7EB-4098-B03E-3F04A5701926}" destId="{EC02C4DB-BB7E-4369-937E-C241C9DBD753}" srcOrd="0" destOrd="0" presId="urn:microsoft.com/office/officeart/2005/8/layout/StepDownProcess"/>
    <dgm:cxn modelId="{E1A39DFB-9DF2-49FC-80F5-0769EA5F5B8E}" srcId="{6A7EB41E-E021-4819-B46B-84459EC94A81}" destId="{0C0DEF90-E7EB-4098-B03E-3F04A5701926}" srcOrd="5" destOrd="0" parTransId="{27D48895-7211-4E5C-B2E6-DC393D017CAB}" sibTransId="{8C63DA8F-FD54-4901-80A6-115A848E8C5B}"/>
    <dgm:cxn modelId="{0E66E423-E20D-4BC3-A762-C83111DECE5E}" srcId="{6A7EB41E-E021-4819-B46B-84459EC94A81}" destId="{8BFAA369-F672-4E3C-BBE1-F909488B4E4D}" srcOrd="4" destOrd="0" parTransId="{F28F3FC8-29B0-4283-BB3D-4B745F31947C}" sibTransId="{78EE7CDC-5B97-4FE8-99BE-12A1837727FE}"/>
    <dgm:cxn modelId="{956DEA5B-E90E-46A6-A58B-556A1D6A298A}" srcId="{6A7EB41E-E021-4819-B46B-84459EC94A81}" destId="{CC09B8E7-6336-433A-8BAC-826A37BC9F2F}" srcOrd="3" destOrd="0" parTransId="{0AE1E37B-20E6-4B1F-9320-CD7BCF9421EE}" sibTransId="{163CBE19-646A-4B90-BAA5-C3E98E61C488}"/>
    <dgm:cxn modelId="{2A23CE88-695B-4423-89A9-DA891A04BCCF}" srcId="{6A7EB41E-E021-4819-B46B-84459EC94A81}" destId="{30EF0CBE-A4E2-4907-B551-E5A76D892BFA}" srcOrd="2" destOrd="0" parTransId="{F627EC91-0E7E-4EBF-84FE-005A63C7CFED}" sibTransId="{86FA35E8-05A7-45ED-9127-57A03D87CD6D}"/>
    <dgm:cxn modelId="{0FB76823-9A16-42D4-B4C3-1A4D1751C7FE}" type="presOf" srcId="{25F47354-1811-41CD-A7DE-76970712AC33}" destId="{7D7060FC-0D97-4AB0-810F-5B9C35F48D41}" srcOrd="0" destOrd="0" presId="urn:microsoft.com/office/officeart/2005/8/layout/StepDownProcess"/>
    <dgm:cxn modelId="{8F26ECE4-0ECF-4A7D-A8EF-B05D88C3121A}" type="presOf" srcId="{3CEF804B-74E8-4312-B0C3-A15ADB5C8CC9}" destId="{4E78B0BD-AD8D-458D-BE06-04209D8778CE}" srcOrd="0" destOrd="0" presId="urn:microsoft.com/office/officeart/2005/8/layout/StepDownProcess"/>
    <dgm:cxn modelId="{6F25974D-F7A1-400F-9CE7-5BA297B508BD}" type="presOf" srcId="{4AF209EC-08B0-446C-882D-7E83257CB765}" destId="{9E8D3907-060B-4DFA-8DB2-FA747D4DA4B3}" srcOrd="0" destOrd="0" presId="urn:microsoft.com/office/officeart/2005/8/layout/StepDownProcess"/>
    <dgm:cxn modelId="{35588823-41A4-4CA3-B288-749904C1E72E}" type="presOf" srcId="{280D3034-D5BD-4044-82FE-172A7CC855E9}" destId="{B0BC594A-5CD8-49D7-BF91-04026563BE35}" srcOrd="0" destOrd="0" presId="urn:microsoft.com/office/officeart/2005/8/layout/StepDownProcess"/>
    <dgm:cxn modelId="{451D5112-BB89-4589-93B7-BB0B6B7E5FA0}" srcId="{280D3034-D5BD-4044-82FE-172A7CC855E9}" destId="{25F47354-1811-41CD-A7DE-76970712AC33}" srcOrd="0" destOrd="0" parTransId="{2F2934BB-8925-4A4C-AB8A-3108E4D71FEA}" sibTransId="{33640362-5FE6-41D5-87F8-29766D354FCC}"/>
    <dgm:cxn modelId="{50DFECE2-A277-4F44-9EC1-CD9C2019EF37}" type="presParOf" srcId="{D509C5DC-852E-424D-831A-B037E25FC89A}" destId="{0BFB6E2F-72FD-4913-8D65-FA98AA6E3226}" srcOrd="0" destOrd="0" presId="urn:microsoft.com/office/officeart/2005/8/layout/StepDownProcess"/>
    <dgm:cxn modelId="{7F5BD478-C464-4346-AD7D-1B122BF2DD6C}" type="presParOf" srcId="{0BFB6E2F-72FD-4913-8D65-FA98AA6E3226}" destId="{C3F64499-EC08-4DDE-8F88-979B78293A97}" srcOrd="0" destOrd="0" presId="urn:microsoft.com/office/officeart/2005/8/layout/StepDownProcess"/>
    <dgm:cxn modelId="{135B8C35-16C0-49D8-91B7-1FC07BA50CD1}" type="presParOf" srcId="{0BFB6E2F-72FD-4913-8D65-FA98AA6E3226}" destId="{4E78B0BD-AD8D-458D-BE06-04209D8778CE}" srcOrd="1" destOrd="0" presId="urn:microsoft.com/office/officeart/2005/8/layout/StepDownProcess"/>
    <dgm:cxn modelId="{786B84E8-DBB7-43CC-8CC8-4A577BAC609F}" type="presParOf" srcId="{0BFB6E2F-72FD-4913-8D65-FA98AA6E3226}" destId="{9E8D3907-060B-4DFA-8DB2-FA747D4DA4B3}" srcOrd="2" destOrd="0" presId="urn:microsoft.com/office/officeart/2005/8/layout/StepDownProcess"/>
    <dgm:cxn modelId="{69FC3303-E88D-4F84-AA6A-2D914084AB4D}" type="presParOf" srcId="{D509C5DC-852E-424D-831A-B037E25FC89A}" destId="{1CD95DDF-1EAB-4497-A6B5-B8A532F52211}" srcOrd="1" destOrd="0" presId="urn:microsoft.com/office/officeart/2005/8/layout/StepDownProcess"/>
    <dgm:cxn modelId="{3D64C14B-3D5E-4FDF-9EB9-C4E90B502E90}" type="presParOf" srcId="{D509C5DC-852E-424D-831A-B037E25FC89A}" destId="{B3D51061-238A-4660-AB08-5B9B25A03406}" srcOrd="2" destOrd="0" presId="urn:microsoft.com/office/officeart/2005/8/layout/StepDownProcess"/>
    <dgm:cxn modelId="{B29900BD-747F-44BF-878D-090A9D71F8CD}" type="presParOf" srcId="{B3D51061-238A-4660-AB08-5B9B25A03406}" destId="{D7F16329-BE97-4939-9031-61B768FB7FCB}" srcOrd="0" destOrd="0" presId="urn:microsoft.com/office/officeart/2005/8/layout/StepDownProcess"/>
    <dgm:cxn modelId="{ACAD545E-B15A-4920-9A37-99053D5FB463}" type="presParOf" srcId="{B3D51061-238A-4660-AB08-5B9B25A03406}" destId="{B0BC594A-5CD8-49D7-BF91-04026563BE35}" srcOrd="1" destOrd="0" presId="urn:microsoft.com/office/officeart/2005/8/layout/StepDownProcess"/>
    <dgm:cxn modelId="{B83B0E74-904F-4ABE-966E-70B9E8697DFC}" type="presParOf" srcId="{B3D51061-238A-4660-AB08-5B9B25A03406}" destId="{7D7060FC-0D97-4AB0-810F-5B9C35F48D41}" srcOrd="2" destOrd="0" presId="urn:microsoft.com/office/officeart/2005/8/layout/StepDownProcess"/>
    <dgm:cxn modelId="{FFE3968E-4DED-481E-A407-F62EFB7AED7B}" type="presParOf" srcId="{D509C5DC-852E-424D-831A-B037E25FC89A}" destId="{3C7FCAD6-71AA-404D-BD91-52C19CE0186F}" srcOrd="3" destOrd="0" presId="urn:microsoft.com/office/officeart/2005/8/layout/StepDownProcess"/>
    <dgm:cxn modelId="{DAFAD904-4A04-4243-8301-DEF2A1620CDE}" type="presParOf" srcId="{D509C5DC-852E-424D-831A-B037E25FC89A}" destId="{07C7118C-3CA7-439C-BDA3-58E46A1EFA29}" srcOrd="4" destOrd="0" presId="urn:microsoft.com/office/officeart/2005/8/layout/StepDownProcess"/>
    <dgm:cxn modelId="{9A010734-4798-4BD5-9039-5473BD99C3DF}" type="presParOf" srcId="{07C7118C-3CA7-439C-BDA3-58E46A1EFA29}" destId="{21D1DD8E-4B4E-41BF-A9D6-904CF81BEB3A}" srcOrd="0" destOrd="0" presId="urn:microsoft.com/office/officeart/2005/8/layout/StepDownProcess"/>
    <dgm:cxn modelId="{19549A59-BF5D-4811-A248-CA12A7541E6D}" type="presParOf" srcId="{07C7118C-3CA7-439C-BDA3-58E46A1EFA29}" destId="{9032BBD8-2E36-4FD3-9E66-ADA1C221D969}" srcOrd="1" destOrd="0" presId="urn:microsoft.com/office/officeart/2005/8/layout/StepDownProcess"/>
    <dgm:cxn modelId="{12883087-C361-4DB6-A64F-76941A69A53C}" type="presParOf" srcId="{07C7118C-3CA7-439C-BDA3-58E46A1EFA29}" destId="{142E3422-E7EF-4E3E-9730-1807A22DD50F}" srcOrd="2" destOrd="0" presId="urn:microsoft.com/office/officeart/2005/8/layout/StepDownProcess"/>
    <dgm:cxn modelId="{97A3D4AA-D763-4EB9-88A4-E9495DD45E69}" type="presParOf" srcId="{D509C5DC-852E-424D-831A-B037E25FC89A}" destId="{109A2748-337C-43FC-B7D6-BD1036AB7A33}" srcOrd="5" destOrd="0" presId="urn:microsoft.com/office/officeart/2005/8/layout/StepDownProcess"/>
    <dgm:cxn modelId="{3C31F72B-CE57-4E3C-81DA-EBCCDEE19142}" type="presParOf" srcId="{D509C5DC-852E-424D-831A-B037E25FC89A}" destId="{8FE6CBFB-DB56-458D-8556-2674503113E5}" srcOrd="6" destOrd="0" presId="urn:microsoft.com/office/officeart/2005/8/layout/StepDownProcess"/>
    <dgm:cxn modelId="{33771B27-323A-4FB5-A55D-9723AA85CFF5}" type="presParOf" srcId="{8FE6CBFB-DB56-458D-8556-2674503113E5}" destId="{1F176D69-F5C0-4C3D-BE77-7E368FCFB2F4}" srcOrd="0" destOrd="0" presId="urn:microsoft.com/office/officeart/2005/8/layout/StepDownProcess"/>
    <dgm:cxn modelId="{B7D091B3-46B3-488A-8726-369804F3531B}" type="presParOf" srcId="{8FE6CBFB-DB56-458D-8556-2674503113E5}" destId="{CB5A508F-4159-472B-B569-0EC04E3DA7A0}" srcOrd="1" destOrd="0" presId="urn:microsoft.com/office/officeart/2005/8/layout/StepDownProcess"/>
    <dgm:cxn modelId="{020D7D8A-19AE-4F69-99B4-5A3CBEB7FB3D}" type="presParOf" srcId="{8FE6CBFB-DB56-458D-8556-2674503113E5}" destId="{A49E809F-4006-45BD-B463-1450BF928DD1}" srcOrd="2" destOrd="0" presId="urn:microsoft.com/office/officeart/2005/8/layout/StepDownProcess"/>
    <dgm:cxn modelId="{3FC91147-86CC-4378-ACFA-4A7FEDDD7AE7}" type="presParOf" srcId="{D509C5DC-852E-424D-831A-B037E25FC89A}" destId="{04DC6742-CAF1-4A64-89F0-1A4E47DB335E}" srcOrd="7" destOrd="0" presId="urn:microsoft.com/office/officeart/2005/8/layout/StepDownProcess"/>
    <dgm:cxn modelId="{EF3A8994-96A9-4B37-B093-1669725603C3}" type="presParOf" srcId="{D509C5DC-852E-424D-831A-B037E25FC89A}" destId="{173690F0-8C2F-4A91-89BC-585764EE1632}" srcOrd="8" destOrd="0" presId="urn:microsoft.com/office/officeart/2005/8/layout/StepDownProcess"/>
    <dgm:cxn modelId="{66BF264B-A304-4FB6-AF4F-708C310BEC3C}" type="presParOf" srcId="{173690F0-8C2F-4A91-89BC-585764EE1632}" destId="{3094193B-139A-48EA-AC3E-4C8A7AA61A4D}" srcOrd="0" destOrd="0" presId="urn:microsoft.com/office/officeart/2005/8/layout/StepDownProcess"/>
    <dgm:cxn modelId="{1AF5E4AF-566F-4D86-A0B8-8078AB6B7912}" type="presParOf" srcId="{173690F0-8C2F-4A91-89BC-585764EE1632}" destId="{2AAB7C97-0D1F-4973-A0E1-72F1376E94D4}" srcOrd="1" destOrd="0" presId="urn:microsoft.com/office/officeart/2005/8/layout/StepDownProcess"/>
    <dgm:cxn modelId="{76A25E2B-B91E-41B0-AAD9-9E55BC9B994F}" type="presParOf" srcId="{173690F0-8C2F-4A91-89BC-585764EE1632}" destId="{7CB5CFBA-00A0-4E45-9C3B-65C1DF3E9A01}" srcOrd="2" destOrd="0" presId="urn:microsoft.com/office/officeart/2005/8/layout/StepDownProcess"/>
    <dgm:cxn modelId="{73A85E25-1840-4F3C-8D5F-1A96F3D72121}" type="presParOf" srcId="{D509C5DC-852E-424D-831A-B037E25FC89A}" destId="{BEE8B2E1-029D-499E-82B8-F8F3FE273E7D}" srcOrd="9" destOrd="0" presId="urn:microsoft.com/office/officeart/2005/8/layout/StepDownProcess"/>
    <dgm:cxn modelId="{7B56EC68-8F6D-4515-AF2E-A3FDC0AA3C89}" type="presParOf" srcId="{D509C5DC-852E-424D-831A-B037E25FC89A}" destId="{CE0B1770-D002-4EEB-8185-B47CB4D04D53}" srcOrd="10" destOrd="0" presId="urn:microsoft.com/office/officeart/2005/8/layout/StepDownProcess"/>
    <dgm:cxn modelId="{801F75B9-E281-43F8-89C6-B3A5223B33C2}" type="presParOf" srcId="{CE0B1770-D002-4EEB-8185-B47CB4D04D53}" destId="{EC02C4DB-BB7E-4369-937E-C241C9DBD75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A7EB41E-E021-4819-B46B-84459EC94A81}" type="doc">
      <dgm:prSet loTypeId="urn:microsoft.com/office/officeart/2005/8/layout/StepDownProcess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3CEF804B-74E8-4312-B0C3-A15ADB5C8CC9}">
      <dgm:prSet phldrT="[Texto]"/>
      <dgm:spPr/>
      <dgm:t>
        <a:bodyPr/>
        <a:lstStyle/>
        <a:p>
          <a:r>
            <a:rPr lang="es-MX" dirty="0" smtClean="0"/>
            <a:t>Gestión de seguridad</a:t>
          </a:r>
          <a:endParaRPr lang="es-MX" dirty="0"/>
        </a:p>
      </dgm:t>
    </dgm:pt>
    <dgm:pt modelId="{753A8802-B791-4C16-9C2E-8B1938D76E80}" type="parTrans" cxnId="{408D2A1B-7E62-45BB-892D-8AF79E55B5E0}">
      <dgm:prSet/>
      <dgm:spPr/>
      <dgm:t>
        <a:bodyPr/>
        <a:lstStyle/>
        <a:p>
          <a:endParaRPr lang="es-MX"/>
        </a:p>
      </dgm:t>
    </dgm:pt>
    <dgm:pt modelId="{72591D85-C373-4E90-959C-0A500EFEAA32}" type="sibTrans" cxnId="{408D2A1B-7E62-45BB-892D-8AF79E55B5E0}">
      <dgm:prSet/>
      <dgm:spPr/>
      <dgm:t>
        <a:bodyPr/>
        <a:lstStyle/>
        <a:p>
          <a:endParaRPr lang="es-MX"/>
        </a:p>
      </dgm:t>
    </dgm:pt>
    <dgm:pt modelId="{4AF209EC-08B0-446C-882D-7E83257CB765}">
      <dgm:prSet phldrT="[Texto]" phldr="1"/>
      <dgm:spPr/>
      <dgm:t>
        <a:bodyPr/>
        <a:lstStyle/>
        <a:p>
          <a:endParaRPr lang="es-MX"/>
        </a:p>
      </dgm:t>
    </dgm:pt>
    <dgm:pt modelId="{06B82E3A-9EE9-41BD-B451-901E92A44FA7}" type="parTrans" cxnId="{F944A84A-B3F3-4839-B60A-910CF65156B8}">
      <dgm:prSet/>
      <dgm:spPr/>
      <dgm:t>
        <a:bodyPr/>
        <a:lstStyle/>
        <a:p>
          <a:endParaRPr lang="es-MX"/>
        </a:p>
      </dgm:t>
    </dgm:pt>
    <dgm:pt modelId="{B9A112EC-F2C5-483A-A522-AF5BE8FE6368}" type="sibTrans" cxnId="{F944A84A-B3F3-4839-B60A-910CF65156B8}">
      <dgm:prSet/>
      <dgm:spPr/>
      <dgm:t>
        <a:bodyPr/>
        <a:lstStyle/>
        <a:p>
          <a:endParaRPr lang="es-MX"/>
        </a:p>
      </dgm:t>
    </dgm:pt>
    <dgm:pt modelId="{280D3034-D5BD-4044-82FE-172A7CC855E9}">
      <dgm:prSet phldrT="[Texto]"/>
      <dgm:spPr/>
      <dgm:t>
        <a:bodyPr/>
        <a:lstStyle/>
        <a:p>
          <a:r>
            <a:rPr lang="es-MX" dirty="0" smtClean="0"/>
            <a:t>Política de seguridad</a:t>
          </a:r>
          <a:endParaRPr lang="es-MX" dirty="0"/>
        </a:p>
      </dgm:t>
    </dgm:pt>
    <dgm:pt modelId="{81A02E61-536D-4EF8-B2EF-7A061A024C4D}" type="parTrans" cxnId="{F7ED1E4E-8882-458A-88F8-178389CA1FD5}">
      <dgm:prSet/>
      <dgm:spPr/>
      <dgm:t>
        <a:bodyPr/>
        <a:lstStyle/>
        <a:p>
          <a:endParaRPr lang="es-MX"/>
        </a:p>
      </dgm:t>
    </dgm:pt>
    <dgm:pt modelId="{5830215C-D7B8-44B2-B72A-50006290DF3C}" type="sibTrans" cxnId="{F7ED1E4E-8882-458A-88F8-178389CA1FD5}">
      <dgm:prSet/>
      <dgm:spPr/>
      <dgm:t>
        <a:bodyPr/>
        <a:lstStyle/>
        <a:p>
          <a:endParaRPr lang="es-MX"/>
        </a:p>
      </dgm:t>
    </dgm:pt>
    <dgm:pt modelId="{25F47354-1811-41CD-A7DE-76970712AC33}">
      <dgm:prSet phldrT="[Texto]" phldr="1"/>
      <dgm:spPr/>
      <dgm:t>
        <a:bodyPr/>
        <a:lstStyle/>
        <a:p>
          <a:endParaRPr lang="es-MX"/>
        </a:p>
      </dgm:t>
    </dgm:pt>
    <dgm:pt modelId="{2F2934BB-8925-4A4C-AB8A-3108E4D71FEA}" type="parTrans" cxnId="{451D5112-BB89-4589-93B7-BB0B6B7E5FA0}">
      <dgm:prSet/>
      <dgm:spPr/>
      <dgm:t>
        <a:bodyPr/>
        <a:lstStyle/>
        <a:p>
          <a:endParaRPr lang="es-MX"/>
        </a:p>
      </dgm:t>
    </dgm:pt>
    <dgm:pt modelId="{33640362-5FE6-41D5-87F8-29766D354FCC}" type="sibTrans" cxnId="{451D5112-BB89-4589-93B7-BB0B6B7E5FA0}">
      <dgm:prSet/>
      <dgm:spPr/>
      <dgm:t>
        <a:bodyPr/>
        <a:lstStyle/>
        <a:p>
          <a:endParaRPr lang="es-MX"/>
        </a:p>
      </dgm:t>
    </dgm:pt>
    <dgm:pt modelId="{30EF0CBE-A4E2-4907-B551-E5A76D892BFA}">
      <dgm:prSet phldrT="[Texto]"/>
      <dgm:spPr/>
      <dgm:t>
        <a:bodyPr/>
        <a:lstStyle/>
        <a:p>
          <a:r>
            <a:rPr lang="es-MX" dirty="0" smtClean="0"/>
            <a:t>Planificación</a:t>
          </a:r>
          <a:endParaRPr lang="es-MX" dirty="0"/>
        </a:p>
      </dgm:t>
    </dgm:pt>
    <dgm:pt modelId="{F627EC91-0E7E-4EBF-84FE-005A63C7CFED}" type="parTrans" cxnId="{2A23CE88-695B-4423-89A9-DA891A04BCCF}">
      <dgm:prSet/>
      <dgm:spPr/>
      <dgm:t>
        <a:bodyPr/>
        <a:lstStyle/>
        <a:p>
          <a:endParaRPr lang="es-MX"/>
        </a:p>
      </dgm:t>
    </dgm:pt>
    <dgm:pt modelId="{86FA35E8-05A7-45ED-9127-57A03D87CD6D}" type="sibTrans" cxnId="{2A23CE88-695B-4423-89A9-DA891A04BCCF}">
      <dgm:prSet/>
      <dgm:spPr/>
      <dgm:t>
        <a:bodyPr/>
        <a:lstStyle/>
        <a:p>
          <a:endParaRPr lang="es-MX"/>
        </a:p>
      </dgm:t>
    </dgm:pt>
    <dgm:pt modelId="{CC09B8E7-6336-433A-8BAC-826A37BC9F2F}">
      <dgm:prSet phldrT="[Texto]"/>
      <dgm:spPr/>
      <dgm:t>
        <a:bodyPr/>
        <a:lstStyle/>
        <a:p>
          <a:r>
            <a:rPr lang="es-MX" dirty="0" smtClean="0"/>
            <a:t>Implementación</a:t>
          </a:r>
          <a:endParaRPr lang="es-MX" dirty="0"/>
        </a:p>
      </dgm:t>
    </dgm:pt>
    <dgm:pt modelId="{0AE1E37B-20E6-4B1F-9320-CD7BCF9421EE}" type="parTrans" cxnId="{956DEA5B-E90E-46A6-A58B-556A1D6A298A}">
      <dgm:prSet/>
      <dgm:spPr/>
      <dgm:t>
        <a:bodyPr/>
        <a:lstStyle/>
        <a:p>
          <a:endParaRPr lang="es-MX"/>
        </a:p>
      </dgm:t>
    </dgm:pt>
    <dgm:pt modelId="{163CBE19-646A-4B90-BAA5-C3E98E61C488}" type="sibTrans" cxnId="{956DEA5B-E90E-46A6-A58B-556A1D6A298A}">
      <dgm:prSet/>
      <dgm:spPr/>
      <dgm:t>
        <a:bodyPr/>
        <a:lstStyle/>
        <a:p>
          <a:endParaRPr lang="es-MX"/>
        </a:p>
      </dgm:t>
    </dgm:pt>
    <dgm:pt modelId="{8BFAA369-F672-4E3C-BBE1-F909488B4E4D}">
      <dgm:prSet phldrT="[Texto]"/>
      <dgm:spPr/>
      <dgm:t>
        <a:bodyPr/>
        <a:lstStyle/>
        <a:p>
          <a:r>
            <a:rPr lang="es-MX" dirty="0" smtClean="0"/>
            <a:t>Mantenimiento</a:t>
          </a:r>
          <a:endParaRPr lang="es-MX" dirty="0"/>
        </a:p>
      </dgm:t>
    </dgm:pt>
    <dgm:pt modelId="{F28F3FC8-29B0-4283-BB3D-4B745F31947C}" type="parTrans" cxnId="{0E66E423-E20D-4BC3-A762-C83111DECE5E}">
      <dgm:prSet/>
      <dgm:spPr/>
      <dgm:t>
        <a:bodyPr/>
        <a:lstStyle/>
        <a:p>
          <a:endParaRPr lang="es-MX"/>
        </a:p>
      </dgm:t>
    </dgm:pt>
    <dgm:pt modelId="{78EE7CDC-5B97-4FE8-99BE-12A1837727FE}" type="sibTrans" cxnId="{0E66E423-E20D-4BC3-A762-C83111DECE5E}">
      <dgm:prSet/>
      <dgm:spPr/>
      <dgm:t>
        <a:bodyPr/>
        <a:lstStyle/>
        <a:p>
          <a:endParaRPr lang="es-MX"/>
        </a:p>
      </dgm:t>
    </dgm:pt>
    <dgm:pt modelId="{197C0D37-56CC-49CC-AAC5-0F3186D73237}">
      <dgm:prSet phldrT="[Texto]"/>
      <dgm:spPr/>
      <dgm:t>
        <a:bodyPr/>
        <a:lstStyle/>
        <a:p>
          <a:r>
            <a:rPr lang="es-MX" dirty="0" smtClean="0"/>
            <a:t>Evaluación </a:t>
          </a:r>
          <a:endParaRPr lang="es-MX" dirty="0"/>
        </a:p>
      </dgm:t>
    </dgm:pt>
    <dgm:pt modelId="{95EA162A-87B2-477A-9199-3833F82E0CA0}" type="parTrans" cxnId="{49652F2A-B6A4-4B9C-A881-4AA19CE1C703}">
      <dgm:prSet/>
      <dgm:spPr/>
      <dgm:t>
        <a:bodyPr/>
        <a:lstStyle/>
        <a:p>
          <a:endParaRPr lang="es-MX"/>
        </a:p>
      </dgm:t>
    </dgm:pt>
    <dgm:pt modelId="{CD6CA59F-6C79-43A1-82AB-0537A656E26E}" type="sibTrans" cxnId="{49652F2A-B6A4-4B9C-A881-4AA19CE1C703}">
      <dgm:prSet/>
      <dgm:spPr/>
      <dgm:t>
        <a:bodyPr/>
        <a:lstStyle/>
        <a:p>
          <a:endParaRPr lang="es-MX"/>
        </a:p>
      </dgm:t>
    </dgm:pt>
    <dgm:pt modelId="{D509C5DC-852E-424D-831A-B037E25FC89A}" type="pres">
      <dgm:prSet presAssocID="{6A7EB41E-E021-4819-B46B-84459EC94A81}" presName="rootnode" presStyleCnt="0">
        <dgm:presLayoutVars>
          <dgm:chMax/>
          <dgm:chPref/>
          <dgm:dir/>
          <dgm:animLvl val="lvl"/>
        </dgm:presLayoutVars>
      </dgm:prSet>
      <dgm:spPr/>
    </dgm:pt>
    <dgm:pt modelId="{0BFB6E2F-72FD-4913-8D65-FA98AA6E3226}" type="pres">
      <dgm:prSet presAssocID="{3CEF804B-74E8-4312-B0C3-A15ADB5C8CC9}" presName="composite" presStyleCnt="0"/>
      <dgm:spPr/>
    </dgm:pt>
    <dgm:pt modelId="{C3F64499-EC08-4DDE-8F88-979B78293A97}" type="pres">
      <dgm:prSet presAssocID="{3CEF804B-74E8-4312-B0C3-A15ADB5C8CC9}" presName="bentUpArrow1" presStyleLbl="alignImgPlace1" presStyleIdx="0" presStyleCnt="5" custScaleY="105294"/>
      <dgm:spPr/>
      <dgm:t>
        <a:bodyPr/>
        <a:lstStyle/>
        <a:p>
          <a:endParaRPr lang="es-MX"/>
        </a:p>
      </dgm:t>
    </dgm:pt>
    <dgm:pt modelId="{4E78B0BD-AD8D-458D-BE06-04209D8778CE}" type="pres">
      <dgm:prSet presAssocID="{3CEF804B-74E8-4312-B0C3-A15ADB5C8CC9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8D3907-060B-4DFA-8DB2-FA747D4DA4B3}" type="pres">
      <dgm:prSet presAssocID="{3CEF804B-74E8-4312-B0C3-A15ADB5C8CC9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CD95DDF-1EAB-4497-A6B5-B8A532F52211}" type="pres">
      <dgm:prSet presAssocID="{72591D85-C373-4E90-959C-0A500EFEAA32}" presName="sibTrans" presStyleCnt="0"/>
      <dgm:spPr/>
    </dgm:pt>
    <dgm:pt modelId="{B3D51061-238A-4660-AB08-5B9B25A03406}" type="pres">
      <dgm:prSet presAssocID="{280D3034-D5BD-4044-82FE-172A7CC855E9}" presName="composite" presStyleCnt="0"/>
      <dgm:spPr/>
    </dgm:pt>
    <dgm:pt modelId="{D7F16329-BE97-4939-9031-61B768FB7FCB}" type="pres">
      <dgm:prSet presAssocID="{280D3034-D5BD-4044-82FE-172A7CC855E9}" presName="bentUpArrow1" presStyleLbl="alignImgPlace1" presStyleIdx="1" presStyleCnt="5"/>
      <dgm:spPr/>
    </dgm:pt>
    <dgm:pt modelId="{B0BC594A-5CD8-49D7-BF91-04026563BE35}" type="pres">
      <dgm:prSet presAssocID="{280D3034-D5BD-4044-82FE-172A7CC855E9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D7060FC-0D97-4AB0-810F-5B9C35F48D41}" type="pres">
      <dgm:prSet presAssocID="{280D3034-D5BD-4044-82FE-172A7CC855E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C7FCAD6-71AA-404D-BD91-52C19CE0186F}" type="pres">
      <dgm:prSet presAssocID="{5830215C-D7B8-44B2-B72A-50006290DF3C}" presName="sibTrans" presStyleCnt="0"/>
      <dgm:spPr/>
    </dgm:pt>
    <dgm:pt modelId="{07C7118C-3CA7-439C-BDA3-58E46A1EFA29}" type="pres">
      <dgm:prSet presAssocID="{30EF0CBE-A4E2-4907-B551-E5A76D892BFA}" presName="composite" presStyleCnt="0"/>
      <dgm:spPr/>
    </dgm:pt>
    <dgm:pt modelId="{21D1DD8E-4B4E-41BF-A9D6-904CF81BEB3A}" type="pres">
      <dgm:prSet presAssocID="{30EF0CBE-A4E2-4907-B551-E5A76D892BFA}" presName="bentUpArrow1" presStyleLbl="alignImgPlace1" presStyleIdx="2" presStyleCnt="5"/>
      <dgm:spPr/>
    </dgm:pt>
    <dgm:pt modelId="{9032BBD8-2E36-4FD3-9E66-ADA1C221D969}" type="pres">
      <dgm:prSet presAssocID="{30EF0CBE-A4E2-4907-B551-E5A76D892BFA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42E3422-E7EF-4E3E-9730-1807A22DD50F}" type="pres">
      <dgm:prSet presAssocID="{30EF0CBE-A4E2-4907-B551-E5A76D892BF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09A2748-337C-43FC-B7D6-BD1036AB7A33}" type="pres">
      <dgm:prSet presAssocID="{86FA35E8-05A7-45ED-9127-57A03D87CD6D}" presName="sibTrans" presStyleCnt="0"/>
      <dgm:spPr/>
    </dgm:pt>
    <dgm:pt modelId="{8FE6CBFB-DB56-458D-8556-2674503113E5}" type="pres">
      <dgm:prSet presAssocID="{CC09B8E7-6336-433A-8BAC-826A37BC9F2F}" presName="composite" presStyleCnt="0"/>
      <dgm:spPr/>
    </dgm:pt>
    <dgm:pt modelId="{1F176D69-F5C0-4C3D-BE77-7E368FCFB2F4}" type="pres">
      <dgm:prSet presAssocID="{CC09B8E7-6336-433A-8BAC-826A37BC9F2F}" presName="bentUpArrow1" presStyleLbl="alignImgPlace1" presStyleIdx="3" presStyleCnt="5"/>
      <dgm:spPr/>
    </dgm:pt>
    <dgm:pt modelId="{CB5A508F-4159-472B-B569-0EC04E3DA7A0}" type="pres">
      <dgm:prSet presAssocID="{CC09B8E7-6336-433A-8BAC-826A37BC9F2F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49E809F-4006-45BD-B463-1450BF928DD1}" type="pres">
      <dgm:prSet presAssocID="{CC09B8E7-6336-433A-8BAC-826A37BC9F2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4DC6742-CAF1-4A64-89F0-1A4E47DB335E}" type="pres">
      <dgm:prSet presAssocID="{163CBE19-646A-4B90-BAA5-C3E98E61C488}" presName="sibTrans" presStyleCnt="0"/>
      <dgm:spPr/>
    </dgm:pt>
    <dgm:pt modelId="{173690F0-8C2F-4A91-89BC-585764EE1632}" type="pres">
      <dgm:prSet presAssocID="{8BFAA369-F672-4E3C-BBE1-F909488B4E4D}" presName="composite" presStyleCnt="0"/>
      <dgm:spPr/>
    </dgm:pt>
    <dgm:pt modelId="{0A22643B-4DA2-407C-8455-BA424BCD2C9E}" type="pres">
      <dgm:prSet presAssocID="{8BFAA369-F672-4E3C-BBE1-F909488B4E4D}" presName="bentUpArrow1" presStyleLbl="alignImgPlace1" presStyleIdx="4" presStyleCnt="5" custScaleX="109325" custScaleY="82564" custLinFactNeighborX="-490" custLinFactNeighborY="-89"/>
      <dgm:spPr/>
    </dgm:pt>
    <dgm:pt modelId="{2AAB7C97-0D1F-4973-A0E1-72F1376E94D4}" type="pres">
      <dgm:prSet presAssocID="{8BFAA369-F672-4E3C-BBE1-F909488B4E4D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78C2B2B-270E-40D9-BE4C-8A14A4745C48}" type="pres">
      <dgm:prSet presAssocID="{8BFAA369-F672-4E3C-BBE1-F909488B4E4D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F677CE4-57DB-45D7-AB05-962663A20213}" type="pres">
      <dgm:prSet presAssocID="{78EE7CDC-5B97-4FE8-99BE-12A1837727FE}" presName="sibTrans" presStyleCnt="0"/>
      <dgm:spPr/>
    </dgm:pt>
    <dgm:pt modelId="{B36245AD-CC19-4CEA-90A1-13322A56A45C}" type="pres">
      <dgm:prSet presAssocID="{197C0D37-56CC-49CC-AAC5-0F3186D73237}" presName="composite" presStyleCnt="0"/>
      <dgm:spPr/>
    </dgm:pt>
    <dgm:pt modelId="{49A1E990-1E4D-424D-A4A2-782C518F4654}" type="pres">
      <dgm:prSet presAssocID="{197C0D37-56CC-49CC-AAC5-0F3186D73237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C8B847C-5B8D-446E-9F54-49DFF5BB23B3}" type="presOf" srcId="{8BFAA369-F672-4E3C-BBE1-F909488B4E4D}" destId="{2AAB7C97-0D1F-4973-A0E1-72F1376E94D4}" srcOrd="0" destOrd="0" presId="urn:microsoft.com/office/officeart/2005/8/layout/StepDownProcess"/>
    <dgm:cxn modelId="{F7ED1E4E-8882-458A-88F8-178389CA1FD5}" srcId="{6A7EB41E-E021-4819-B46B-84459EC94A81}" destId="{280D3034-D5BD-4044-82FE-172A7CC855E9}" srcOrd="1" destOrd="0" parTransId="{81A02E61-536D-4EF8-B2EF-7A061A024C4D}" sibTransId="{5830215C-D7B8-44B2-B72A-50006290DF3C}"/>
    <dgm:cxn modelId="{408D2A1B-7E62-45BB-892D-8AF79E55B5E0}" srcId="{6A7EB41E-E021-4819-B46B-84459EC94A81}" destId="{3CEF804B-74E8-4312-B0C3-A15ADB5C8CC9}" srcOrd="0" destOrd="0" parTransId="{753A8802-B791-4C16-9C2E-8B1938D76E80}" sibTransId="{72591D85-C373-4E90-959C-0A500EFEAA32}"/>
    <dgm:cxn modelId="{4C83A879-98EA-4F89-A258-FA86A5654A06}" type="presOf" srcId="{4AF209EC-08B0-446C-882D-7E83257CB765}" destId="{9E8D3907-060B-4DFA-8DB2-FA747D4DA4B3}" srcOrd="0" destOrd="0" presId="urn:microsoft.com/office/officeart/2005/8/layout/StepDownProcess"/>
    <dgm:cxn modelId="{F944A84A-B3F3-4839-B60A-910CF65156B8}" srcId="{3CEF804B-74E8-4312-B0C3-A15ADB5C8CC9}" destId="{4AF209EC-08B0-446C-882D-7E83257CB765}" srcOrd="0" destOrd="0" parTransId="{06B82E3A-9EE9-41BD-B451-901E92A44FA7}" sibTransId="{B9A112EC-F2C5-483A-A522-AF5BE8FE6368}"/>
    <dgm:cxn modelId="{A3282D4A-C1C7-4287-8124-9CD39F83A4D5}" type="presOf" srcId="{CC09B8E7-6336-433A-8BAC-826A37BC9F2F}" destId="{CB5A508F-4159-472B-B569-0EC04E3DA7A0}" srcOrd="0" destOrd="0" presId="urn:microsoft.com/office/officeart/2005/8/layout/StepDownProcess"/>
    <dgm:cxn modelId="{63F6754F-26AF-43EC-BFD6-21D3FDD6FFE9}" type="presOf" srcId="{25F47354-1811-41CD-A7DE-76970712AC33}" destId="{7D7060FC-0D97-4AB0-810F-5B9C35F48D41}" srcOrd="0" destOrd="0" presId="urn:microsoft.com/office/officeart/2005/8/layout/StepDownProcess"/>
    <dgm:cxn modelId="{0E66E423-E20D-4BC3-A762-C83111DECE5E}" srcId="{6A7EB41E-E021-4819-B46B-84459EC94A81}" destId="{8BFAA369-F672-4E3C-BBE1-F909488B4E4D}" srcOrd="4" destOrd="0" parTransId="{F28F3FC8-29B0-4283-BB3D-4B745F31947C}" sibTransId="{78EE7CDC-5B97-4FE8-99BE-12A1837727FE}"/>
    <dgm:cxn modelId="{956DEA5B-E90E-46A6-A58B-556A1D6A298A}" srcId="{6A7EB41E-E021-4819-B46B-84459EC94A81}" destId="{CC09B8E7-6336-433A-8BAC-826A37BC9F2F}" srcOrd="3" destOrd="0" parTransId="{0AE1E37B-20E6-4B1F-9320-CD7BCF9421EE}" sibTransId="{163CBE19-646A-4B90-BAA5-C3E98E61C488}"/>
    <dgm:cxn modelId="{66D686CA-8383-49DB-9A90-D01A81F50AAC}" type="presOf" srcId="{30EF0CBE-A4E2-4907-B551-E5A76D892BFA}" destId="{9032BBD8-2E36-4FD3-9E66-ADA1C221D969}" srcOrd="0" destOrd="0" presId="urn:microsoft.com/office/officeart/2005/8/layout/StepDownProcess"/>
    <dgm:cxn modelId="{E362F1CB-F6EE-474A-ADBA-2DC60C0162A5}" type="presOf" srcId="{197C0D37-56CC-49CC-AAC5-0F3186D73237}" destId="{49A1E990-1E4D-424D-A4A2-782C518F4654}" srcOrd="0" destOrd="0" presId="urn:microsoft.com/office/officeart/2005/8/layout/StepDownProcess"/>
    <dgm:cxn modelId="{E34AF684-7AB4-4565-B2DF-A817E73DB826}" type="presOf" srcId="{280D3034-D5BD-4044-82FE-172A7CC855E9}" destId="{B0BC594A-5CD8-49D7-BF91-04026563BE35}" srcOrd="0" destOrd="0" presId="urn:microsoft.com/office/officeart/2005/8/layout/StepDownProcess"/>
    <dgm:cxn modelId="{B2177F51-4B52-4677-ABF1-E781B296671E}" type="presOf" srcId="{6A7EB41E-E021-4819-B46B-84459EC94A81}" destId="{D509C5DC-852E-424D-831A-B037E25FC89A}" srcOrd="0" destOrd="0" presId="urn:microsoft.com/office/officeart/2005/8/layout/StepDownProcess"/>
    <dgm:cxn modelId="{2A23CE88-695B-4423-89A9-DA891A04BCCF}" srcId="{6A7EB41E-E021-4819-B46B-84459EC94A81}" destId="{30EF0CBE-A4E2-4907-B551-E5A76D892BFA}" srcOrd="2" destOrd="0" parTransId="{F627EC91-0E7E-4EBF-84FE-005A63C7CFED}" sibTransId="{86FA35E8-05A7-45ED-9127-57A03D87CD6D}"/>
    <dgm:cxn modelId="{42D331EF-6680-4270-9B6D-B67DEAF9A3EC}" type="presOf" srcId="{3CEF804B-74E8-4312-B0C3-A15ADB5C8CC9}" destId="{4E78B0BD-AD8D-458D-BE06-04209D8778CE}" srcOrd="0" destOrd="0" presId="urn:microsoft.com/office/officeart/2005/8/layout/StepDownProcess"/>
    <dgm:cxn modelId="{451D5112-BB89-4589-93B7-BB0B6B7E5FA0}" srcId="{280D3034-D5BD-4044-82FE-172A7CC855E9}" destId="{25F47354-1811-41CD-A7DE-76970712AC33}" srcOrd="0" destOrd="0" parTransId="{2F2934BB-8925-4A4C-AB8A-3108E4D71FEA}" sibTransId="{33640362-5FE6-41D5-87F8-29766D354FCC}"/>
    <dgm:cxn modelId="{49652F2A-B6A4-4B9C-A881-4AA19CE1C703}" srcId="{6A7EB41E-E021-4819-B46B-84459EC94A81}" destId="{197C0D37-56CC-49CC-AAC5-0F3186D73237}" srcOrd="5" destOrd="0" parTransId="{95EA162A-87B2-477A-9199-3833F82E0CA0}" sibTransId="{CD6CA59F-6C79-43A1-82AB-0537A656E26E}"/>
    <dgm:cxn modelId="{825D1B44-2811-45B4-8FB2-B15C74F69B16}" type="presParOf" srcId="{D509C5DC-852E-424D-831A-B037E25FC89A}" destId="{0BFB6E2F-72FD-4913-8D65-FA98AA6E3226}" srcOrd="0" destOrd="0" presId="urn:microsoft.com/office/officeart/2005/8/layout/StepDownProcess"/>
    <dgm:cxn modelId="{455B7CD9-8F61-4189-BC3C-85702A533AA4}" type="presParOf" srcId="{0BFB6E2F-72FD-4913-8D65-FA98AA6E3226}" destId="{C3F64499-EC08-4DDE-8F88-979B78293A97}" srcOrd="0" destOrd="0" presId="urn:microsoft.com/office/officeart/2005/8/layout/StepDownProcess"/>
    <dgm:cxn modelId="{A17809A5-EAA5-4CE6-AD9D-6A1C823A2F52}" type="presParOf" srcId="{0BFB6E2F-72FD-4913-8D65-FA98AA6E3226}" destId="{4E78B0BD-AD8D-458D-BE06-04209D8778CE}" srcOrd="1" destOrd="0" presId="urn:microsoft.com/office/officeart/2005/8/layout/StepDownProcess"/>
    <dgm:cxn modelId="{D5EB80F1-4B07-4522-A659-5083672FDBFD}" type="presParOf" srcId="{0BFB6E2F-72FD-4913-8D65-FA98AA6E3226}" destId="{9E8D3907-060B-4DFA-8DB2-FA747D4DA4B3}" srcOrd="2" destOrd="0" presId="urn:microsoft.com/office/officeart/2005/8/layout/StepDownProcess"/>
    <dgm:cxn modelId="{448728F0-B9B9-40C3-9CD8-D302171E7190}" type="presParOf" srcId="{D509C5DC-852E-424D-831A-B037E25FC89A}" destId="{1CD95DDF-1EAB-4497-A6B5-B8A532F52211}" srcOrd="1" destOrd="0" presId="urn:microsoft.com/office/officeart/2005/8/layout/StepDownProcess"/>
    <dgm:cxn modelId="{75677E0C-D978-4A2A-95F5-E4E5A695D9F4}" type="presParOf" srcId="{D509C5DC-852E-424D-831A-B037E25FC89A}" destId="{B3D51061-238A-4660-AB08-5B9B25A03406}" srcOrd="2" destOrd="0" presId="urn:microsoft.com/office/officeart/2005/8/layout/StepDownProcess"/>
    <dgm:cxn modelId="{38231DF3-0AA6-4FBA-B8CB-59B583774A49}" type="presParOf" srcId="{B3D51061-238A-4660-AB08-5B9B25A03406}" destId="{D7F16329-BE97-4939-9031-61B768FB7FCB}" srcOrd="0" destOrd="0" presId="urn:microsoft.com/office/officeart/2005/8/layout/StepDownProcess"/>
    <dgm:cxn modelId="{6A11F8B4-96EC-4F34-9AED-DCF46F806F3F}" type="presParOf" srcId="{B3D51061-238A-4660-AB08-5B9B25A03406}" destId="{B0BC594A-5CD8-49D7-BF91-04026563BE35}" srcOrd="1" destOrd="0" presId="urn:microsoft.com/office/officeart/2005/8/layout/StepDownProcess"/>
    <dgm:cxn modelId="{5A23BFC0-AB4F-4F61-B2BE-B16FFDEFA4DB}" type="presParOf" srcId="{B3D51061-238A-4660-AB08-5B9B25A03406}" destId="{7D7060FC-0D97-4AB0-810F-5B9C35F48D41}" srcOrd="2" destOrd="0" presId="urn:microsoft.com/office/officeart/2005/8/layout/StepDownProcess"/>
    <dgm:cxn modelId="{60DA64EF-4EC8-4858-BBC2-BB243A0F741F}" type="presParOf" srcId="{D509C5DC-852E-424D-831A-B037E25FC89A}" destId="{3C7FCAD6-71AA-404D-BD91-52C19CE0186F}" srcOrd="3" destOrd="0" presId="urn:microsoft.com/office/officeart/2005/8/layout/StepDownProcess"/>
    <dgm:cxn modelId="{51804437-8653-4FB9-ADB1-891D9F9AF413}" type="presParOf" srcId="{D509C5DC-852E-424D-831A-B037E25FC89A}" destId="{07C7118C-3CA7-439C-BDA3-58E46A1EFA29}" srcOrd="4" destOrd="0" presId="urn:microsoft.com/office/officeart/2005/8/layout/StepDownProcess"/>
    <dgm:cxn modelId="{9BD1E747-8039-44B2-9400-B9A54D66EC19}" type="presParOf" srcId="{07C7118C-3CA7-439C-BDA3-58E46A1EFA29}" destId="{21D1DD8E-4B4E-41BF-A9D6-904CF81BEB3A}" srcOrd="0" destOrd="0" presId="urn:microsoft.com/office/officeart/2005/8/layout/StepDownProcess"/>
    <dgm:cxn modelId="{CE12B30A-3444-43E7-86D6-B33FED86C87C}" type="presParOf" srcId="{07C7118C-3CA7-439C-BDA3-58E46A1EFA29}" destId="{9032BBD8-2E36-4FD3-9E66-ADA1C221D969}" srcOrd="1" destOrd="0" presId="urn:microsoft.com/office/officeart/2005/8/layout/StepDownProcess"/>
    <dgm:cxn modelId="{8CAC6B33-9F54-435A-A5A3-32974AE2253F}" type="presParOf" srcId="{07C7118C-3CA7-439C-BDA3-58E46A1EFA29}" destId="{142E3422-E7EF-4E3E-9730-1807A22DD50F}" srcOrd="2" destOrd="0" presId="urn:microsoft.com/office/officeart/2005/8/layout/StepDownProcess"/>
    <dgm:cxn modelId="{05E647B2-7635-4284-8929-9162EB814626}" type="presParOf" srcId="{D509C5DC-852E-424D-831A-B037E25FC89A}" destId="{109A2748-337C-43FC-B7D6-BD1036AB7A33}" srcOrd="5" destOrd="0" presId="urn:microsoft.com/office/officeart/2005/8/layout/StepDownProcess"/>
    <dgm:cxn modelId="{2A111AA0-3DDD-4B4E-A8B0-EB11AF27DE5E}" type="presParOf" srcId="{D509C5DC-852E-424D-831A-B037E25FC89A}" destId="{8FE6CBFB-DB56-458D-8556-2674503113E5}" srcOrd="6" destOrd="0" presId="urn:microsoft.com/office/officeart/2005/8/layout/StepDownProcess"/>
    <dgm:cxn modelId="{26E377DF-BFAE-424F-B6C8-5BFE07C7C538}" type="presParOf" srcId="{8FE6CBFB-DB56-458D-8556-2674503113E5}" destId="{1F176D69-F5C0-4C3D-BE77-7E368FCFB2F4}" srcOrd="0" destOrd="0" presId="urn:microsoft.com/office/officeart/2005/8/layout/StepDownProcess"/>
    <dgm:cxn modelId="{A02E659D-0C8E-4D6C-A582-7BBD7D5A119D}" type="presParOf" srcId="{8FE6CBFB-DB56-458D-8556-2674503113E5}" destId="{CB5A508F-4159-472B-B569-0EC04E3DA7A0}" srcOrd="1" destOrd="0" presId="urn:microsoft.com/office/officeart/2005/8/layout/StepDownProcess"/>
    <dgm:cxn modelId="{CFD13366-D772-4E44-BBAA-64D1B850E8C0}" type="presParOf" srcId="{8FE6CBFB-DB56-458D-8556-2674503113E5}" destId="{A49E809F-4006-45BD-B463-1450BF928DD1}" srcOrd="2" destOrd="0" presId="urn:microsoft.com/office/officeart/2005/8/layout/StepDownProcess"/>
    <dgm:cxn modelId="{152B3B01-065F-449E-ADC0-36D4D63D6707}" type="presParOf" srcId="{D509C5DC-852E-424D-831A-B037E25FC89A}" destId="{04DC6742-CAF1-4A64-89F0-1A4E47DB335E}" srcOrd="7" destOrd="0" presId="urn:microsoft.com/office/officeart/2005/8/layout/StepDownProcess"/>
    <dgm:cxn modelId="{9C73E8FF-ACEB-4A7E-AC1D-CDAB550A09D5}" type="presParOf" srcId="{D509C5DC-852E-424D-831A-B037E25FC89A}" destId="{173690F0-8C2F-4A91-89BC-585764EE1632}" srcOrd="8" destOrd="0" presId="urn:microsoft.com/office/officeart/2005/8/layout/StepDownProcess"/>
    <dgm:cxn modelId="{BDD86B70-C790-4EAB-A575-AFB54EAE9393}" type="presParOf" srcId="{173690F0-8C2F-4A91-89BC-585764EE1632}" destId="{0A22643B-4DA2-407C-8455-BA424BCD2C9E}" srcOrd="0" destOrd="0" presId="urn:microsoft.com/office/officeart/2005/8/layout/StepDownProcess"/>
    <dgm:cxn modelId="{4C9EC60E-9C96-41B6-932C-1056444B2187}" type="presParOf" srcId="{173690F0-8C2F-4A91-89BC-585764EE1632}" destId="{2AAB7C97-0D1F-4973-A0E1-72F1376E94D4}" srcOrd="1" destOrd="0" presId="urn:microsoft.com/office/officeart/2005/8/layout/StepDownProcess"/>
    <dgm:cxn modelId="{D8666147-5945-4800-9915-13DA7262FD60}" type="presParOf" srcId="{173690F0-8C2F-4A91-89BC-585764EE1632}" destId="{B78C2B2B-270E-40D9-BE4C-8A14A4745C48}" srcOrd="2" destOrd="0" presId="urn:microsoft.com/office/officeart/2005/8/layout/StepDownProcess"/>
    <dgm:cxn modelId="{E1DF7DCE-9AF9-48AB-B4B9-B2AC0F530F36}" type="presParOf" srcId="{D509C5DC-852E-424D-831A-B037E25FC89A}" destId="{BF677CE4-57DB-45D7-AB05-962663A20213}" srcOrd="9" destOrd="0" presId="urn:microsoft.com/office/officeart/2005/8/layout/StepDownProcess"/>
    <dgm:cxn modelId="{ED94B4B4-5A3C-4FB3-A51B-FC8C51CB4720}" type="presParOf" srcId="{D509C5DC-852E-424D-831A-B037E25FC89A}" destId="{B36245AD-CC19-4CEA-90A1-13322A56A45C}" srcOrd="10" destOrd="0" presId="urn:microsoft.com/office/officeart/2005/8/layout/StepDownProcess"/>
    <dgm:cxn modelId="{E41D8D10-4883-4A14-BC52-39F327CBF173}" type="presParOf" srcId="{B36245AD-CC19-4CEA-90A1-13322A56A45C}" destId="{49A1E990-1E4D-424D-A4A2-782C518F465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A7EB41E-E021-4819-B46B-84459EC94A81}" type="doc">
      <dgm:prSet loTypeId="urn:microsoft.com/office/officeart/2005/8/layout/StepDownProcess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3CEF804B-74E8-4312-B0C3-A15ADB5C8CC9}">
      <dgm:prSet phldrT="[Texto]"/>
      <dgm:spPr/>
      <dgm:t>
        <a:bodyPr/>
        <a:lstStyle/>
        <a:p>
          <a:r>
            <a:rPr lang="es-MX" dirty="0" smtClean="0"/>
            <a:t>Gestión de proveedores</a:t>
          </a:r>
          <a:endParaRPr lang="es-MX" dirty="0"/>
        </a:p>
      </dgm:t>
    </dgm:pt>
    <dgm:pt modelId="{753A8802-B791-4C16-9C2E-8B1938D76E80}" type="parTrans" cxnId="{408D2A1B-7E62-45BB-892D-8AF79E55B5E0}">
      <dgm:prSet/>
      <dgm:spPr/>
      <dgm:t>
        <a:bodyPr/>
        <a:lstStyle/>
        <a:p>
          <a:endParaRPr lang="es-MX"/>
        </a:p>
      </dgm:t>
    </dgm:pt>
    <dgm:pt modelId="{72591D85-C373-4E90-959C-0A500EFEAA32}" type="sibTrans" cxnId="{408D2A1B-7E62-45BB-892D-8AF79E55B5E0}">
      <dgm:prSet/>
      <dgm:spPr/>
      <dgm:t>
        <a:bodyPr/>
        <a:lstStyle/>
        <a:p>
          <a:endParaRPr lang="es-MX"/>
        </a:p>
      </dgm:t>
    </dgm:pt>
    <dgm:pt modelId="{4AF209EC-08B0-446C-882D-7E83257CB765}">
      <dgm:prSet phldrT="[Texto]" phldr="1"/>
      <dgm:spPr/>
      <dgm:t>
        <a:bodyPr/>
        <a:lstStyle/>
        <a:p>
          <a:endParaRPr lang="es-MX"/>
        </a:p>
      </dgm:t>
    </dgm:pt>
    <dgm:pt modelId="{06B82E3A-9EE9-41BD-B451-901E92A44FA7}" type="parTrans" cxnId="{F944A84A-B3F3-4839-B60A-910CF65156B8}">
      <dgm:prSet/>
      <dgm:spPr/>
      <dgm:t>
        <a:bodyPr/>
        <a:lstStyle/>
        <a:p>
          <a:endParaRPr lang="es-MX"/>
        </a:p>
      </dgm:t>
    </dgm:pt>
    <dgm:pt modelId="{B9A112EC-F2C5-483A-A522-AF5BE8FE6368}" type="sibTrans" cxnId="{F944A84A-B3F3-4839-B60A-910CF65156B8}">
      <dgm:prSet/>
      <dgm:spPr/>
      <dgm:t>
        <a:bodyPr/>
        <a:lstStyle/>
        <a:p>
          <a:endParaRPr lang="es-MX"/>
        </a:p>
      </dgm:t>
    </dgm:pt>
    <dgm:pt modelId="{280D3034-D5BD-4044-82FE-172A7CC855E9}">
      <dgm:prSet phldrT="[Texto]"/>
      <dgm:spPr/>
      <dgm:t>
        <a:bodyPr/>
        <a:lstStyle/>
        <a:p>
          <a:r>
            <a:rPr lang="es-MX" dirty="0" smtClean="0"/>
            <a:t>Evaluación y selección</a:t>
          </a:r>
          <a:endParaRPr lang="es-MX" dirty="0"/>
        </a:p>
      </dgm:t>
    </dgm:pt>
    <dgm:pt modelId="{81A02E61-536D-4EF8-B2EF-7A061A024C4D}" type="parTrans" cxnId="{F7ED1E4E-8882-458A-88F8-178389CA1FD5}">
      <dgm:prSet/>
      <dgm:spPr/>
      <dgm:t>
        <a:bodyPr/>
        <a:lstStyle/>
        <a:p>
          <a:endParaRPr lang="es-MX"/>
        </a:p>
      </dgm:t>
    </dgm:pt>
    <dgm:pt modelId="{5830215C-D7B8-44B2-B72A-50006290DF3C}" type="sibTrans" cxnId="{F7ED1E4E-8882-458A-88F8-178389CA1FD5}">
      <dgm:prSet/>
      <dgm:spPr/>
      <dgm:t>
        <a:bodyPr/>
        <a:lstStyle/>
        <a:p>
          <a:endParaRPr lang="es-MX"/>
        </a:p>
      </dgm:t>
    </dgm:pt>
    <dgm:pt modelId="{25F47354-1811-41CD-A7DE-76970712AC33}">
      <dgm:prSet phldrT="[Texto]" phldr="1"/>
      <dgm:spPr/>
      <dgm:t>
        <a:bodyPr/>
        <a:lstStyle/>
        <a:p>
          <a:endParaRPr lang="es-MX"/>
        </a:p>
      </dgm:t>
    </dgm:pt>
    <dgm:pt modelId="{2F2934BB-8925-4A4C-AB8A-3108E4D71FEA}" type="parTrans" cxnId="{451D5112-BB89-4589-93B7-BB0B6B7E5FA0}">
      <dgm:prSet/>
      <dgm:spPr/>
      <dgm:t>
        <a:bodyPr/>
        <a:lstStyle/>
        <a:p>
          <a:endParaRPr lang="es-MX"/>
        </a:p>
      </dgm:t>
    </dgm:pt>
    <dgm:pt modelId="{33640362-5FE6-41D5-87F8-29766D354FCC}" type="sibTrans" cxnId="{451D5112-BB89-4589-93B7-BB0B6B7E5FA0}">
      <dgm:prSet/>
      <dgm:spPr/>
      <dgm:t>
        <a:bodyPr/>
        <a:lstStyle/>
        <a:p>
          <a:endParaRPr lang="es-MX"/>
        </a:p>
      </dgm:t>
    </dgm:pt>
    <dgm:pt modelId="{30EF0CBE-A4E2-4907-B551-E5A76D892BFA}">
      <dgm:prSet phldrT="[Texto]"/>
      <dgm:spPr/>
      <dgm:t>
        <a:bodyPr/>
        <a:lstStyle/>
        <a:p>
          <a:r>
            <a:rPr lang="es-MX" dirty="0" smtClean="0"/>
            <a:t>Clasificación y documentación</a:t>
          </a:r>
          <a:endParaRPr lang="es-MX" dirty="0"/>
        </a:p>
      </dgm:t>
    </dgm:pt>
    <dgm:pt modelId="{F627EC91-0E7E-4EBF-84FE-005A63C7CFED}" type="parTrans" cxnId="{2A23CE88-695B-4423-89A9-DA891A04BCCF}">
      <dgm:prSet/>
      <dgm:spPr/>
      <dgm:t>
        <a:bodyPr/>
        <a:lstStyle/>
        <a:p>
          <a:endParaRPr lang="es-MX"/>
        </a:p>
      </dgm:t>
    </dgm:pt>
    <dgm:pt modelId="{86FA35E8-05A7-45ED-9127-57A03D87CD6D}" type="sibTrans" cxnId="{2A23CE88-695B-4423-89A9-DA891A04BCCF}">
      <dgm:prSet/>
      <dgm:spPr/>
      <dgm:t>
        <a:bodyPr/>
        <a:lstStyle/>
        <a:p>
          <a:endParaRPr lang="es-MX"/>
        </a:p>
      </dgm:t>
    </dgm:pt>
    <dgm:pt modelId="{CC09B8E7-6336-433A-8BAC-826A37BC9F2F}">
      <dgm:prSet phldrT="[Texto]"/>
      <dgm:spPr/>
      <dgm:t>
        <a:bodyPr/>
        <a:lstStyle/>
        <a:p>
          <a:r>
            <a:rPr lang="es-MX" dirty="0" smtClean="0"/>
            <a:t>Gestión del rendimiento</a:t>
          </a:r>
          <a:endParaRPr lang="es-MX" dirty="0"/>
        </a:p>
      </dgm:t>
    </dgm:pt>
    <dgm:pt modelId="{0AE1E37B-20E6-4B1F-9320-CD7BCF9421EE}" type="parTrans" cxnId="{956DEA5B-E90E-46A6-A58B-556A1D6A298A}">
      <dgm:prSet/>
      <dgm:spPr/>
      <dgm:t>
        <a:bodyPr/>
        <a:lstStyle/>
        <a:p>
          <a:endParaRPr lang="es-MX"/>
        </a:p>
      </dgm:t>
    </dgm:pt>
    <dgm:pt modelId="{163CBE19-646A-4B90-BAA5-C3E98E61C488}" type="sibTrans" cxnId="{956DEA5B-E90E-46A6-A58B-556A1D6A298A}">
      <dgm:prSet/>
      <dgm:spPr/>
      <dgm:t>
        <a:bodyPr/>
        <a:lstStyle/>
        <a:p>
          <a:endParaRPr lang="es-MX"/>
        </a:p>
      </dgm:t>
    </dgm:pt>
    <dgm:pt modelId="{8BFAA369-F672-4E3C-BBE1-F909488B4E4D}">
      <dgm:prSet phldrT="[Texto]"/>
      <dgm:spPr/>
      <dgm:t>
        <a:bodyPr/>
        <a:lstStyle/>
        <a:p>
          <a:r>
            <a:rPr lang="es-MX" dirty="0" smtClean="0"/>
            <a:t>Renovación y terminación </a:t>
          </a:r>
          <a:endParaRPr lang="es-MX" dirty="0"/>
        </a:p>
      </dgm:t>
    </dgm:pt>
    <dgm:pt modelId="{F28F3FC8-29B0-4283-BB3D-4B745F31947C}" type="parTrans" cxnId="{0E66E423-E20D-4BC3-A762-C83111DECE5E}">
      <dgm:prSet/>
      <dgm:spPr/>
      <dgm:t>
        <a:bodyPr/>
        <a:lstStyle/>
        <a:p>
          <a:endParaRPr lang="es-MX"/>
        </a:p>
      </dgm:t>
    </dgm:pt>
    <dgm:pt modelId="{78EE7CDC-5B97-4FE8-99BE-12A1837727FE}" type="sibTrans" cxnId="{0E66E423-E20D-4BC3-A762-C83111DECE5E}">
      <dgm:prSet/>
      <dgm:spPr/>
      <dgm:t>
        <a:bodyPr/>
        <a:lstStyle/>
        <a:p>
          <a:endParaRPr lang="es-MX"/>
        </a:p>
      </dgm:t>
    </dgm:pt>
    <dgm:pt modelId="{3823C563-BFF4-4BCB-BAE5-BA46416AAD14}">
      <dgm:prSet phldrT="[Texto]"/>
      <dgm:spPr/>
      <dgm:t>
        <a:bodyPr/>
        <a:lstStyle/>
        <a:p>
          <a:r>
            <a:rPr lang="es-MX" dirty="0" smtClean="0"/>
            <a:t>Requisitos</a:t>
          </a:r>
          <a:endParaRPr lang="es-MX" dirty="0"/>
        </a:p>
      </dgm:t>
    </dgm:pt>
    <dgm:pt modelId="{7C7A279B-AAF5-47C1-B267-2A936A4D24EE}" type="parTrans" cxnId="{C4AF2481-505C-4A1A-8518-E6BDE7C5C44E}">
      <dgm:prSet/>
      <dgm:spPr/>
      <dgm:t>
        <a:bodyPr/>
        <a:lstStyle/>
        <a:p>
          <a:endParaRPr lang="es-MX"/>
        </a:p>
      </dgm:t>
    </dgm:pt>
    <dgm:pt modelId="{D5A265EF-B618-4F8B-9D79-47D0EB736D8A}" type="sibTrans" cxnId="{C4AF2481-505C-4A1A-8518-E6BDE7C5C44E}">
      <dgm:prSet/>
      <dgm:spPr/>
      <dgm:t>
        <a:bodyPr/>
        <a:lstStyle/>
        <a:p>
          <a:endParaRPr lang="es-MX"/>
        </a:p>
      </dgm:t>
    </dgm:pt>
    <dgm:pt modelId="{D509C5DC-852E-424D-831A-B037E25FC89A}" type="pres">
      <dgm:prSet presAssocID="{6A7EB41E-E021-4819-B46B-84459EC94A81}" presName="rootnode" presStyleCnt="0">
        <dgm:presLayoutVars>
          <dgm:chMax/>
          <dgm:chPref/>
          <dgm:dir/>
          <dgm:animLvl val="lvl"/>
        </dgm:presLayoutVars>
      </dgm:prSet>
      <dgm:spPr/>
    </dgm:pt>
    <dgm:pt modelId="{0BFB6E2F-72FD-4913-8D65-FA98AA6E3226}" type="pres">
      <dgm:prSet presAssocID="{3CEF804B-74E8-4312-B0C3-A15ADB5C8CC9}" presName="composite" presStyleCnt="0"/>
      <dgm:spPr/>
    </dgm:pt>
    <dgm:pt modelId="{C3F64499-EC08-4DDE-8F88-979B78293A97}" type="pres">
      <dgm:prSet presAssocID="{3CEF804B-74E8-4312-B0C3-A15ADB5C8CC9}" presName="bentUpArrow1" presStyleLbl="alignImgPlace1" presStyleIdx="0" presStyleCnt="5" custScaleY="105294"/>
      <dgm:spPr/>
      <dgm:t>
        <a:bodyPr/>
        <a:lstStyle/>
        <a:p>
          <a:endParaRPr lang="es-MX"/>
        </a:p>
      </dgm:t>
    </dgm:pt>
    <dgm:pt modelId="{4E78B0BD-AD8D-458D-BE06-04209D8778CE}" type="pres">
      <dgm:prSet presAssocID="{3CEF804B-74E8-4312-B0C3-A15ADB5C8CC9}" presName="ParentText" presStyleLbl="node1" presStyleIdx="0" presStyleCnt="6" custLinFactNeighborX="3929" custLinFactNeighborY="-114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8D3907-060B-4DFA-8DB2-FA747D4DA4B3}" type="pres">
      <dgm:prSet presAssocID="{3CEF804B-74E8-4312-B0C3-A15ADB5C8CC9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CD95DDF-1EAB-4497-A6B5-B8A532F52211}" type="pres">
      <dgm:prSet presAssocID="{72591D85-C373-4E90-959C-0A500EFEAA32}" presName="sibTrans" presStyleCnt="0"/>
      <dgm:spPr/>
    </dgm:pt>
    <dgm:pt modelId="{5267C51A-DE08-4039-A8A0-F4447CCCF7CB}" type="pres">
      <dgm:prSet presAssocID="{3823C563-BFF4-4BCB-BAE5-BA46416AAD14}" presName="composite" presStyleCnt="0"/>
      <dgm:spPr/>
    </dgm:pt>
    <dgm:pt modelId="{C25BFDB9-FE0C-45C8-AE37-14CB2C8EC9C7}" type="pres">
      <dgm:prSet presAssocID="{3823C563-BFF4-4BCB-BAE5-BA46416AAD14}" presName="bentUpArrow1" presStyleLbl="alignImgPlace1" presStyleIdx="1" presStyleCnt="5"/>
      <dgm:spPr/>
    </dgm:pt>
    <dgm:pt modelId="{FED1751C-E48B-4B39-B23B-77FC49113FF2}" type="pres">
      <dgm:prSet presAssocID="{3823C563-BFF4-4BCB-BAE5-BA46416AAD14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89D5967E-B142-4BEB-A172-03C12583B84F}" type="pres">
      <dgm:prSet presAssocID="{3823C563-BFF4-4BCB-BAE5-BA46416AAD1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A6C804A-6670-4CBB-ACEC-82BE18F3E4F9}" type="pres">
      <dgm:prSet presAssocID="{D5A265EF-B618-4F8B-9D79-47D0EB736D8A}" presName="sibTrans" presStyleCnt="0"/>
      <dgm:spPr/>
    </dgm:pt>
    <dgm:pt modelId="{B3D51061-238A-4660-AB08-5B9B25A03406}" type="pres">
      <dgm:prSet presAssocID="{280D3034-D5BD-4044-82FE-172A7CC855E9}" presName="composite" presStyleCnt="0"/>
      <dgm:spPr/>
    </dgm:pt>
    <dgm:pt modelId="{D7F16329-BE97-4939-9031-61B768FB7FCB}" type="pres">
      <dgm:prSet presAssocID="{280D3034-D5BD-4044-82FE-172A7CC855E9}" presName="bentUpArrow1" presStyleLbl="alignImgPlace1" presStyleIdx="2" presStyleCnt="5"/>
      <dgm:spPr/>
    </dgm:pt>
    <dgm:pt modelId="{B0BC594A-5CD8-49D7-BF91-04026563BE35}" type="pres">
      <dgm:prSet presAssocID="{280D3034-D5BD-4044-82FE-172A7CC855E9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D7060FC-0D97-4AB0-810F-5B9C35F48D41}" type="pres">
      <dgm:prSet presAssocID="{280D3034-D5BD-4044-82FE-172A7CC855E9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C7FCAD6-71AA-404D-BD91-52C19CE0186F}" type="pres">
      <dgm:prSet presAssocID="{5830215C-D7B8-44B2-B72A-50006290DF3C}" presName="sibTrans" presStyleCnt="0"/>
      <dgm:spPr/>
    </dgm:pt>
    <dgm:pt modelId="{07C7118C-3CA7-439C-BDA3-58E46A1EFA29}" type="pres">
      <dgm:prSet presAssocID="{30EF0CBE-A4E2-4907-B551-E5A76D892BFA}" presName="composite" presStyleCnt="0"/>
      <dgm:spPr/>
    </dgm:pt>
    <dgm:pt modelId="{21D1DD8E-4B4E-41BF-A9D6-904CF81BEB3A}" type="pres">
      <dgm:prSet presAssocID="{30EF0CBE-A4E2-4907-B551-E5A76D892BFA}" presName="bentUpArrow1" presStyleLbl="alignImgPlace1" presStyleIdx="3" presStyleCnt="5"/>
      <dgm:spPr/>
    </dgm:pt>
    <dgm:pt modelId="{9032BBD8-2E36-4FD3-9E66-ADA1C221D969}" type="pres">
      <dgm:prSet presAssocID="{30EF0CBE-A4E2-4907-B551-E5A76D892BFA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42E3422-E7EF-4E3E-9730-1807A22DD50F}" type="pres">
      <dgm:prSet presAssocID="{30EF0CBE-A4E2-4907-B551-E5A76D892BFA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09A2748-337C-43FC-B7D6-BD1036AB7A33}" type="pres">
      <dgm:prSet presAssocID="{86FA35E8-05A7-45ED-9127-57A03D87CD6D}" presName="sibTrans" presStyleCnt="0"/>
      <dgm:spPr/>
    </dgm:pt>
    <dgm:pt modelId="{8FE6CBFB-DB56-458D-8556-2674503113E5}" type="pres">
      <dgm:prSet presAssocID="{CC09B8E7-6336-433A-8BAC-826A37BC9F2F}" presName="composite" presStyleCnt="0"/>
      <dgm:spPr/>
    </dgm:pt>
    <dgm:pt modelId="{1F176D69-F5C0-4C3D-BE77-7E368FCFB2F4}" type="pres">
      <dgm:prSet presAssocID="{CC09B8E7-6336-433A-8BAC-826A37BC9F2F}" presName="bentUpArrow1" presStyleLbl="alignImgPlace1" presStyleIdx="4" presStyleCnt="5"/>
      <dgm:spPr/>
    </dgm:pt>
    <dgm:pt modelId="{CB5A508F-4159-472B-B569-0EC04E3DA7A0}" type="pres">
      <dgm:prSet presAssocID="{CC09B8E7-6336-433A-8BAC-826A37BC9F2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49E809F-4006-45BD-B463-1450BF928DD1}" type="pres">
      <dgm:prSet presAssocID="{CC09B8E7-6336-433A-8BAC-826A37BC9F2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04DC6742-CAF1-4A64-89F0-1A4E47DB335E}" type="pres">
      <dgm:prSet presAssocID="{163CBE19-646A-4B90-BAA5-C3E98E61C488}" presName="sibTrans" presStyleCnt="0"/>
      <dgm:spPr/>
    </dgm:pt>
    <dgm:pt modelId="{173690F0-8C2F-4A91-89BC-585764EE1632}" type="pres">
      <dgm:prSet presAssocID="{8BFAA369-F672-4E3C-BBE1-F909488B4E4D}" presName="composite" presStyleCnt="0"/>
      <dgm:spPr/>
    </dgm:pt>
    <dgm:pt modelId="{2AAB7C97-0D1F-4973-A0E1-72F1376E94D4}" type="pres">
      <dgm:prSet presAssocID="{8BFAA369-F672-4E3C-BBE1-F909488B4E4D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C235F9B-22D3-45AC-B35E-629B2A3E35BC}" type="presOf" srcId="{25F47354-1811-41CD-A7DE-76970712AC33}" destId="{7D7060FC-0D97-4AB0-810F-5B9C35F48D41}" srcOrd="0" destOrd="0" presId="urn:microsoft.com/office/officeart/2005/8/layout/StepDownProcess"/>
    <dgm:cxn modelId="{F7ED1E4E-8882-458A-88F8-178389CA1FD5}" srcId="{6A7EB41E-E021-4819-B46B-84459EC94A81}" destId="{280D3034-D5BD-4044-82FE-172A7CC855E9}" srcOrd="2" destOrd="0" parTransId="{81A02E61-536D-4EF8-B2EF-7A061A024C4D}" sibTransId="{5830215C-D7B8-44B2-B72A-50006290DF3C}"/>
    <dgm:cxn modelId="{408D2A1B-7E62-45BB-892D-8AF79E55B5E0}" srcId="{6A7EB41E-E021-4819-B46B-84459EC94A81}" destId="{3CEF804B-74E8-4312-B0C3-A15ADB5C8CC9}" srcOrd="0" destOrd="0" parTransId="{753A8802-B791-4C16-9C2E-8B1938D76E80}" sibTransId="{72591D85-C373-4E90-959C-0A500EFEAA32}"/>
    <dgm:cxn modelId="{F944A84A-B3F3-4839-B60A-910CF65156B8}" srcId="{3823C563-BFF4-4BCB-BAE5-BA46416AAD14}" destId="{4AF209EC-08B0-446C-882D-7E83257CB765}" srcOrd="0" destOrd="0" parTransId="{06B82E3A-9EE9-41BD-B451-901E92A44FA7}" sibTransId="{B9A112EC-F2C5-483A-A522-AF5BE8FE6368}"/>
    <dgm:cxn modelId="{C4AF2481-505C-4A1A-8518-E6BDE7C5C44E}" srcId="{6A7EB41E-E021-4819-B46B-84459EC94A81}" destId="{3823C563-BFF4-4BCB-BAE5-BA46416AAD14}" srcOrd="1" destOrd="0" parTransId="{7C7A279B-AAF5-47C1-B267-2A936A4D24EE}" sibTransId="{D5A265EF-B618-4F8B-9D79-47D0EB736D8A}"/>
    <dgm:cxn modelId="{AC3CECE2-D902-46B2-8785-1E79B9DA369C}" type="presOf" srcId="{280D3034-D5BD-4044-82FE-172A7CC855E9}" destId="{B0BC594A-5CD8-49D7-BF91-04026563BE35}" srcOrd="0" destOrd="0" presId="urn:microsoft.com/office/officeart/2005/8/layout/StepDownProcess"/>
    <dgm:cxn modelId="{DD246A00-8DE9-406E-AFF9-2D5473ADC4A1}" type="presOf" srcId="{6A7EB41E-E021-4819-B46B-84459EC94A81}" destId="{D509C5DC-852E-424D-831A-B037E25FC89A}" srcOrd="0" destOrd="0" presId="urn:microsoft.com/office/officeart/2005/8/layout/StepDownProcess"/>
    <dgm:cxn modelId="{0E66E423-E20D-4BC3-A762-C83111DECE5E}" srcId="{6A7EB41E-E021-4819-B46B-84459EC94A81}" destId="{8BFAA369-F672-4E3C-BBE1-F909488B4E4D}" srcOrd="5" destOrd="0" parTransId="{F28F3FC8-29B0-4283-BB3D-4B745F31947C}" sibTransId="{78EE7CDC-5B97-4FE8-99BE-12A1837727FE}"/>
    <dgm:cxn modelId="{956DEA5B-E90E-46A6-A58B-556A1D6A298A}" srcId="{6A7EB41E-E021-4819-B46B-84459EC94A81}" destId="{CC09B8E7-6336-433A-8BAC-826A37BC9F2F}" srcOrd="4" destOrd="0" parTransId="{0AE1E37B-20E6-4B1F-9320-CD7BCF9421EE}" sibTransId="{163CBE19-646A-4B90-BAA5-C3E98E61C488}"/>
    <dgm:cxn modelId="{FCDCB40B-1439-4264-9BCA-9606B7198D5A}" type="presOf" srcId="{30EF0CBE-A4E2-4907-B551-E5A76D892BFA}" destId="{9032BBD8-2E36-4FD3-9E66-ADA1C221D969}" srcOrd="0" destOrd="0" presId="urn:microsoft.com/office/officeart/2005/8/layout/StepDownProcess"/>
    <dgm:cxn modelId="{8B81DD26-168A-4FE3-AEF1-975DF8532F7D}" type="presOf" srcId="{3CEF804B-74E8-4312-B0C3-A15ADB5C8CC9}" destId="{4E78B0BD-AD8D-458D-BE06-04209D8778CE}" srcOrd="0" destOrd="0" presId="urn:microsoft.com/office/officeart/2005/8/layout/StepDownProcess"/>
    <dgm:cxn modelId="{E8F21CC3-5327-4BD5-A084-A5D54C6C3862}" type="presOf" srcId="{3823C563-BFF4-4BCB-BAE5-BA46416AAD14}" destId="{FED1751C-E48B-4B39-B23B-77FC49113FF2}" srcOrd="0" destOrd="0" presId="urn:microsoft.com/office/officeart/2005/8/layout/StepDownProcess"/>
    <dgm:cxn modelId="{2A23CE88-695B-4423-89A9-DA891A04BCCF}" srcId="{6A7EB41E-E021-4819-B46B-84459EC94A81}" destId="{30EF0CBE-A4E2-4907-B551-E5A76D892BFA}" srcOrd="3" destOrd="0" parTransId="{F627EC91-0E7E-4EBF-84FE-005A63C7CFED}" sibTransId="{86FA35E8-05A7-45ED-9127-57A03D87CD6D}"/>
    <dgm:cxn modelId="{7554B39F-63C7-4C30-886D-577FAB513C17}" type="presOf" srcId="{4AF209EC-08B0-446C-882D-7E83257CB765}" destId="{89D5967E-B142-4BEB-A172-03C12583B84F}" srcOrd="0" destOrd="0" presId="urn:microsoft.com/office/officeart/2005/8/layout/StepDownProcess"/>
    <dgm:cxn modelId="{BFD2D923-D5D2-4EF8-B86A-DA9078029C67}" type="presOf" srcId="{CC09B8E7-6336-433A-8BAC-826A37BC9F2F}" destId="{CB5A508F-4159-472B-B569-0EC04E3DA7A0}" srcOrd="0" destOrd="0" presId="urn:microsoft.com/office/officeart/2005/8/layout/StepDownProcess"/>
    <dgm:cxn modelId="{451D5112-BB89-4589-93B7-BB0B6B7E5FA0}" srcId="{280D3034-D5BD-4044-82FE-172A7CC855E9}" destId="{25F47354-1811-41CD-A7DE-76970712AC33}" srcOrd="0" destOrd="0" parTransId="{2F2934BB-8925-4A4C-AB8A-3108E4D71FEA}" sibTransId="{33640362-5FE6-41D5-87F8-29766D354FCC}"/>
    <dgm:cxn modelId="{12569F16-471C-424F-9842-8AEA5D69E558}" type="presOf" srcId="{8BFAA369-F672-4E3C-BBE1-F909488B4E4D}" destId="{2AAB7C97-0D1F-4973-A0E1-72F1376E94D4}" srcOrd="0" destOrd="0" presId="urn:microsoft.com/office/officeart/2005/8/layout/StepDownProcess"/>
    <dgm:cxn modelId="{71C4B9F4-4C0B-440B-B2BB-778C9A683322}" type="presParOf" srcId="{D509C5DC-852E-424D-831A-B037E25FC89A}" destId="{0BFB6E2F-72FD-4913-8D65-FA98AA6E3226}" srcOrd="0" destOrd="0" presId="urn:microsoft.com/office/officeart/2005/8/layout/StepDownProcess"/>
    <dgm:cxn modelId="{46A628F7-BE04-4823-857F-9ADE68462BC7}" type="presParOf" srcId="{0BFB6E2F-72FD-4913-8D65-FA98AA6E3226}" destId="{C3F64499-EC08-4DDE-8F88-979B78293A97}" srcOrd="0" destOrd="0" presId="urn:microsoft.com/office/officeart/2005/8/layout/StepDownProcess"/>
    <dgm:cxn modelId="{7748C8D2-2ED8-4C31-A43B-BEBFDC3187E7}" type="presParOf" srcId="{0BFB6E2F-72FD-4913-8D65-FA98AA6E3226}" destId="{4E78B0BD-AD8D-458D-BE06-04209D8778CE}" srcOrd="1" destOrd="0" presId="urn:microsoft.com/office/officeart/2005/8/layout/StepDownProcess"/>
    <dgm:cxn modelId="{DBC400D7-BD36-48DC-B3A3-DDE9B77A10C1}" type="presParOf" srcId="{0BFB6E2F-72FD-4913-8D65-FA98AA6E3226}" destId="{9E8D3907-060B-4DFA-8DB2-FA747D4DA4B3}" srcOrd="2" destOrd="0" presId="urn:microsoft.com/office/officeart/2005/8/layout/StepDownProcess"/>
    <dgm:cxn modelId="{C783210B-5583-41DF-B702-E8C7BB5094A6}" type="presParOf" srcId="{D509C5DC-852E-424D-831A-B037E25FC89A}" destId="{1CD95DDF-1EAB-4497-A6B5-B8A532F52211}" srcOrd="1" destOrd="0" presId="urn:microsoft.com/office/officeart/2005/8/layout/StepDownProcess"/>
    <dgm:cxn modelId="{833B0DBB-62DF-4500-8F68-50BE9E0890C7}" type="presParOf" srcId="{D509C5DC-852E-424D-831A-B037E25FC89A}" destId="{5267C51A-DE08-4039-A8A0-F4447CCCF7CB}" srcOrd="2" destOrd="0" presId="urn:microsoft.com/office/officeart/2005/8/layout/StepDownProcess"/>
    <dgm:cxn modelId="{FB034B18-25DE-48D3-B9A3-306CDD2B0711}" type="presParOf" srcId="{5267C51A-DE08-4039-A8A0-F4447CCCF7CB}" destId="{C25BFDB9-FE0C-45C8-AE37-14CB2C8EC9C7}" srcOrd="0" destOrd="0" presId="urn:microsoft.com/office/officeart/2005/8/layout/StepDownProcess"/>
    <dgm:cxn modelId="{03DCE22D-62CB-4986-AFD9-7118242F23C9}" type="presParOf" srcId="{5267C51A-DE08-4039-A8A0-F4447CCCF7CB}" destId="{FED1751C-E48B-4B39-B23B-77FC49113FF2}" srcOrd="1" destOrd="0" presId="urn:microsoft.com/office/officeart/2005/8/layout/StepDownProcess"/>
    <dgm:cxn modelId="{732481CB-0D70-4FFC-960D-6AEB94A3CEDE}" type="presParOf" srcId="{5267C51A-DE08-4039-A8A0-F4447CCCF7CB}" destId="{89D5967E-B142-4BEB-A172-03C12583B84F}" srcOrd="2" destOrd="0" presId="urn:microsoft.com/office/officeart/2005/8/layout/StepDownProcess"/>
    <dgm:cxn modelId="{9D2AB2A1-B3BA-42BA-B3BB-5069B1209A31}" type="presParOf" srcId="{D509C5DC-852E-424D-831A-B037E25FC89A}" destId="{0A6C804A-6670-4CBB-ACEC-82BE18F3E4F9}" srcOrd="3" destOrd="0" presId="urn:microsoft.com/office/officeart/2005/8/layout/StepDownProcess"/>
    <dgm:cxn modelId="{63312D23-B193-442F-8964-54A040397B61}" type="presParOf" srcId="{D509C5DC-852E-424D-831A-B037E25FC89A}" destId="{B3D51061-238A-4660-AB08-5B9B25A03406}" srcOrd="4" destOrd="0" presId="urn:microsoft.com/office/officeart/2005/8/layout/StepDownProcess"/>
    <dgm:cxn modelId="{4B13437A-296B-4943-9864-D656692EC0DC}" type="presParOf" srcId="{B3D51061-238A-4660-AB08-5B9B25A03406}" destId="{D7F16329-BE97-4939-9031-61B768FB7FCB}" srcOrd="0" destOrd="0" presId="urn:microsoft.com/office/officeart/2005/8/layout/StepDownProcess"/>
    <dgm:cxn modelId="{0346C1C6-3C78-4E92-8BB1-6B97BA298654}" type="presParOf" srcId="{B3D51061-238A-4660-AB08-5B9B25A03406}" destId="{B0BC594A-5CD8-49D7-BF91-04026563BE35}" srcOrd="1" destOrd="0" presId="urn:microsoft.com/office/officeart/2005/8/layout/StepDownProcess"/>
    <dgm:cxn modelId="{2A082B7B-EF78-46D4-BA7A-545892F6908E}" type="presParOf" srcId="{B3D51061-238A-4660-AB08-5B9B25A03406}" destId="{7D7060FC-0D97-4AB0-810F-5B9C35F48D41}" srcOrd="2" destOrd="0" presId="urn:microsoft.com/office/officeart/2005/8/layout/StepDownProcess"/>
    <dgm:cxn modelId="{D4F3CC8F-57D7-4A86-AF3B-64F57943F646}" type="presParOf" srcId="{D509C5DC-852E-424D-831A-B037E25FC89A}" destId="{3C7FCAD6-71AA-404D-BD91-52C19CE0186F}" srcOrd="5" destOrd="0" presId="urn:microsoft.com/office/officeart/2005/8/layout/StepDownProcess"/>
    <dgm:cxn modelId="{C0E4ADF4-139A-48FA-B149-A9CFC6C93F37}" type="presParOf" srcId="{D509C5DC-852E-424D-831A-B037E25FC89A}" destId="{07C7118C-3CA7-439C-BDA3-58E46A1EFA29}" srcOrd="6" destOrd="0" presId="urn:microsoft.com/office/officeart/2005/8/layout/StepDownProcess"/>
    <dgm:cxn modelId="{D3FF96E2-196F-419A-8402-6C866B66A4E1}" type="presParOf" srcId="{07C7118C-3CA7-439C-BDA3-58E46A1EFA29}" destId="{21D1DD8E-4B4E-41BF-A9D6-904CF81BEB3A}" srcOrd="0" destOrd="0" presId="urn:microsoft.com/office/officeart/2005/8/layout/StepDownProcess"/>
    <dgm:cxn modelId="{E71880D7-CD45-4309-9A95-B1473B0819A1}" type="presParOf" srcId="{07C7118C-3CA7-439C-BDA3-58E46A1EFA29}" destId="{9032BBD8-2E36-4FD3-9E66-ADA1C221D969}" srcOrd="1" destOrd="0" presId="urn:microsoft.com/office/officeart/2005/8/layout/StepDownProcess"/>
    <dgm:cxn modelId="{B3676041-21C8-46BD-883C-894C83154BAD}" type="presParOf" srcId="{07C7118C-3CA7-439C-BDA3-58E46A1EFA29}" destId="{142E3422-E7EF-4E3E-9730-1807A22DD50F}" srcOrd="2" destOrd="0" presId="urn:microsoft.com/office/officeart/2005/8/layout/StepDownProcess"/>
    <dgm:cxn modelId="{F24E4276-7841-41BA-8F6D-6DF311A474C8}" type="presParOf" srcId="{D509C5DC-852E-424D-831A-B037E25FC89A}" destId="{109A2748-337C-43FC-B7D6-BD1036AB7A33}" srcOrd="7" destOrd="0" presId="urn:microsoft.com/office/officeart/2005/8/layout/StepDownProcess"/>
    <dgm:cxn modelId="{BDB940B1-C411-4551-BB1B-00D43211437A}" type="presParOf" srcId="{D509C5DC-852E-424D-831A-B037E25FC89A}" destId="{8FE6CBFB-DB56-458D-8556-2674503113E5}" srcOrd="8" destOrd="0" presId="urn:microsoft.com/office/officeart/2005/8/layout/StepDownProcess"/>
    <dgm:cxn modelId="{F3172EC8-B333-4FF5-A043-E0C2840155CD}" type="presParOf" srcId="{8FE6CBFB-DB56-458D-8556-2674503113E5}" destId="{1F176D69-F5C0-4C3D-BE77-7E368FCFB2F4}" srcOrd="0" destOrd="0" presId="urn:microsoft.com/office/officeart/2005/8/layout/StepDownProcess"/>
    <dgm:cxn modelId="{6E5F3881-184A-4D75-A590-B2B8A5ADF1A7}" type="presParOf" srcId="{8FE6CBFB-DB56-458D-8556-2674503113E5}" destId="{CB5A508F-4159-472B-B569-0EC04E3DA7A0}" srcOrd="1" destOrd="0" presId="urn:microsoft.com/office/officeart/2005/8/layout/StepDownProcess"/>
    <dgm:cxn modelId="{7E9E1A58-7C8E-4575-941E-9571E49CF39D}" type="presParOf" srcId="{8FE6CBFB-DB56-458D-8556-2674503113E5}" destId="{A49E809F-4006-45BD-B463-1450BF928DD1}" srcOrd="2" destOrd="0" presId="urn:microsoft.com/office/officeart/2005/8/layout/StepDownProcess"/>
    <dgm:cxn modelId="{148C1A1D-B252-4A31-8A4D-5AB5FCAC9CF7}" type="presParOf" srcId="{D509C5DC-852E-424D-831A-B037E25FC89A}" destId="{04DC6742-CAF1-4A64-89F0-1A4E47DB335E}" srcOrd="9" destOrd="0" presId="urn:microsoft.com/office/officeart/2005/8/layout/StepDownProcess"/>
    <dgm:cxn modelId="{73B09386-5247-4130-86E2-01C8D99D8219}" type="presParOf" srcId="{D509C5DC-852E-424D-831A-B037E25FC89A}" destId="{173690F0-8C2F-4A91-89BC-585764EE1632}" srcOrd="10" destOrd="0" presId="urn:microsoft.com/office/officeart/2005/8/layout/StepDownProcess"/>
    <dgm:cxn modelId="{22307BA3-3EE3-41CE-B8F7-8F4F40E637D3}" type="presParOf" srcId="{173690F0-8C2F-4A91-89BC-585764EE1632}" destId="{2AAB7C97-0D1F-4973-A0E1-72F1376E94D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4FA75-FC90-46C7-8722-6E980176CF0F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88298FB0-2A64-4629-B7BD-83184E2070CB}">
      <dgm:prSet phldrT="[Texto]"/>
      <dgm:spPr/>
      <dgm:t>
        <a:bodyPr/>
        <a:lstStyle/>
        <a:p>
          <a:r>
            <a:rPr lang="es-MX" dirty="0" smtClean="0"/>
            <a:t>Activos para brindar el servicio </a:t>
          </a:r>
          <a:endParaRPr lang="es-MX" dirty="0"/>
        </a:p>
      </dgm:t>
    </dgm:pt>
    <dgm:pt modelId="{FAE11689-78AC-4CA2-9131-71FA938E6431}" type="parTrans" cxnId="{EEC59568-6456-412A-A9FA-81FF20EDB007}">
      <dgm:prSet/>
      <dgm:spPr/>
      <dgm:t>
        <a:bodyPr/>
        <a:lstStyle/>
        <a:p>
          <a:endParaRPr lang="es-MX"/>
        </a:p>
      </dgm:t>
    </dgm:pt>
    <dgm:pt modelId="{96D0935B-FCCA-477D-99F5-391F54F0B16C}" type="sibTrans" cxnId="{EEC59568-6456-412A-A9FA-81FF20EDB007}">
      <dgm:prSet/>
      <dgm:spPr/>
      <dgm:t>
        <a:bodyPr/>
        <a:lstStyle/>
        <a:p>
          <a:endParaRPr lang="es-MX"/>
        </a:p>
      </dgm:t>
    </dgm:pt>
    <dgm:pt modelId="{1ED5CD0C-5856-47CE-AA0C-59C34574A816}">
      <dgm:prSet phldrT="[Texto]"/>
      <dgm:spPr/>
      <dgm:t>
        <a:bodyPr/>
        <a:lstStyle/>
        <a:p>
          <a:r>
            <a:rPr lang="es-MX" dirty="0" smtClean="0"/>
            <a:t>Capacidad (organización, conocimientos, procesos y de gestión)</a:t>
          </a:r>
          <a:endParaRPr lang="es-MX" dirty="0"/>
        </a:p>
      </dgm:t>
    </dgm:pt>
    <dgm:pt modelId="{DC98F776-D65B-4980-8306-5AECA147364D}" type="parTrans" cxnId="{3644008A-1CF0-45D7-99E7-B8C2A9AB24A9}">
      <dgm:prSet/>
      <dgm:spPr/>
      <dgm:t>
        <a:bodyPr/>
        <a:lstStyle/>
        <a:p>
          <a:endParaRPr lang="es-MX"/>
        </a:p>
      </dgm:t>
    </dgm:pt>
    <dgm:pt modelId="{EC53EDA2-940E-4636-95D4-6EC425C0A6F3}" type="sibTrans" cxnId="{3644008A-1CF0-45D7-99E7-B8C2A9AB24A9}">
      <dgm:prSet/>
      <dgm:spPr/>
      <dgm:t>
        <a:bodyPr/>
        <a:lstStyle/>
        <a:p>
          <a:endParaRPr lang="es-MX"/>
        </a:p>
      </dgm:t>
    </dgm:pt>
    <dgm:pt modelId="{EEBA0CE1-5CDD-4BBD-91FE-3F704CA7C38E}">
      <dgm:prSet phldrT="[Texto]"/>
      <dgm:spPr/>
      <dgm:t>
        <a:bodyPr/>
        <a:lstStyle/>
        <a:p>
          <a:r>
            <a:rPr lang="es-MX" dirty="0" smtClean="0"/>
            <a:t>Recursos (Infraestructura, Información, Aplicaciones, Financieros)</a:t>
          </a:r>
          <a:endParaRPr lang="es-MX" dirty="0"/>
        </a:p>
      </dgm:t>
    </dgm:pt>
    <dgm:pt modelId="{3A3FA740-F957-426D-937E-5591EF5A97CA}" type="parTrans" cxnId="{B6314983-C337-4A60-8B24-0F6F3633590A}">
      <dgm:prSet/>
      <dgm:spPr/>
      <dgm:t>
        <a:bodyPr/>
        <a:lstStyle/>
        <a:p>
          <a:endParaRPr lang="es-MX"/>
        </a:p>
      </dgm:t>
    </dgm:pt>
    <dgm:pt modelId="{29342DE6-93B1-4769-A56A-3E84CBC57DD0}" type="sibTrans" cxnId="{B6314983-C337-4A60-8B24-0F6F3633590A}">
      <dgm:prSet/>
      <dgm:spPr/>
      <dgm:t>
        <a:bodyPr/>
        <a:lstStyle/>
        <a:p>
          <a:endParaRPr lang="es-MX"/>
        </a:p>
      </dgm:t>
    </dgm:pt>
    <dgm:pt modelId="{1074E283-52C6-44AA-BEB5-3BA216D349B5}">
      <dgm:prSet phldrT="[Texto]"/>
      <dgm:spPr/>
      <dgm:t>
        <a:bodyPr/>
        <a:lstStyle/>
        <a:p>
          <a:r>
            <a:rPr lang="es-MX" dirty="0" smtClean="0"/>
            <a:t>Funcionalidad y garantía del servicio </a:t>
          </a:r>
          <a:endParaRPr lang="es-MX" dirty="0"/>
        </a:p>
      </dgm:t>
    </dgm:pt>
    <dgm:pt modelId="{AE8CAC2F-F755-4905-A10D-71E59868A817}" type="parTrans" cxnId="{E0327D1D-5898-48DE-A48C-6F5BE6CFD670}">
      <dgm:prSet/>
      <dgm:spPr/>
      <dgm:t>
        <a:bodyPr/>
        <a:lstStyle/>
        <a:p>
          <a:endParaRPr lang="es-MX"/>
        </a:p>
      </dgm:t>
    </dgm:pt>
    <dgm:pt modelId="{E46CC1AB-9683-433A-B1C1-80DD111730E3}" type="sibTrans" cxnId="{E0327D1D-5898-48DE-A48C-6F5BE6CFD670}">
      <dgm:prSet/>
      <dgm:spPr/>
      <dgm:t>
        <a:bodyPr/>
        <a:lstStyle/>
        <a:p>
          <a:endParaRPr lang="es-MX"/>
        </a:p>
      </dgm:t>
    </dgm:pt>
    <dgm:pt modelId="{65293081-BE9F-4071-B517-3D56C134B2DA}">
      <dgm:prSet phldrT="[Texto]"/>
      <dgm:spPr/>
      <dgm:t>
        <a:bodyPr/>
        <a:lstStyle/>
        <a:p>
          <a:r>
            <a:rPr lang="es-MX" dirty="0" smtClean="0"/>
            <a:t>Funcionalidad (atención, rendimiento, calidad)</a:t>
          </a:r>
          <a:endParaRPr lang="es-MX" dirty="0"/>
        </a:p>
      </dgm:t>
    </dgm:pt>
    <dgm:pt modelId="{E4B78C0B-CBD6-444B-97E0-6AB7B81C2F89}" type="parTrans" cxnId="{6CC52995-4437-499F-ACC8-A60BD67BE965}">
      <dgm:prSet/>
      <dgm:spPr/>
      <dgm:t>
        <a:bodyPr/>
        <a:lstStyle/>
        <a:p>
          <a:endParaRPr lang="es-MX"/>
        </a:p>
      </dgm:t>
    </dgm:pt>
    <dgm:pt modelId="{E076D326-43FE-49C0-BA0C-B1B1ADD03892}" type="sibTrans" cxnId="{6CC52995-4437-499F-ACC8-A60BD67BE965}">
      <dgm:prSet/>
      <dgm:spPr/>
      <dgm:t>
        <a:bodyPr/>
        <a:lstStyle/>
        <a:p>
          <a:endParaRPr lang="es-MX"/>
        </a:p>
      </dgm:t>
    </dgm:pt>
    <dgm:pt modelId="{3C781DB0-887D-428C-BB7F-52C14C86274C}">
      <dgm:prSet phldrT="[Texto]"/>
      <dgm:spPr/>
      <dgm:t>
        <a:bodyPr/>
        <a:lstStyle/>
        <a:p>
          <a:r>
            <a:rPr lang="es-MX" dirty="0" smtClean="0"/>
            <a:t>Garantía (Disponibilidad, capacidad, continuidad, seguridad)</a:t>
          </a:r>
          <a:endParaRPr lang="es-MX" dirty="0"/>
        </a:p>
      </dgm:t>
    </dgm:pt>
    <dgm:pt modelId="{D1E93894-64B6-4149-8481-82AD3C0702DA}" type="parTrans" cxnId="{A9D1220A-6C4C-4D14-B560-621AC66767CE}">
      <dgm:prSet/>
      <dgm:spPr/>
      <dgm:t>
        <a:bodyPr/>
        <a:lstStyle/>
        <a:p>
          <a:endParaRPr lang="es-MX"/>
        </a:p>
      </dgm:t>
    </dgm:pt>
    <dgm:pt modelId="{34322975-E7D7-4005-B4F0-882467036CAA}" type="sibTrans" cxnId="{A9D1220A-6C4C-4D14-B560-621AC66767CE}">
      <dgm:prSet/>
      <dgm:spPr/>
      <dgm:t>
        <a:bodyPr/>
        <a:lstStyle/>
        <a:p>
          <a:endParaRPr lang="es-MX"/>
        </a:p>
      </dgm:t>
    </dgm:pt>
    <dgm:pt modelId="{2A902F30-28DE-4B11-984E-E0A52FFF5644}">
      <dgm:prSet phldrT="[Texto]"/>
      <dgm:spPr/>
      <dgm:t>
        <a:bodyPr/>
        <a:lstStyle/>
        <a:p>
          <a:r>
            <a:rPr lang="es-MX" dirty="0" smtClean="0"/>
            <a:t>Valor </a:t>
          </a:r>
          <a:endParaRPr lang="es-MX" dirty="0"/>
        </a:p>
      </dgm:t>
    </dgm:pt>
    <dgm:pt modelId="{1FA6FA3A-D531-4536-B98C-5D5FB1166473}" type="parTrans" cxnId="{F06DE4D4-0635-43B4-A2A6-0115AB99672E}">
      <dgm:prSet/>
      <dgm:spPr/>
      <dgm:t>
        <a:bodyPr/>
        <a:lstStyle/>
        <a:p>
          <a:endParaRPr lang="es-MX"/>
        </a:p>
      </dgm:t>
    </dgm:pt>
    <dgm:pt modelId="{061DACCF-987E-46D8-8D03-6E3AD00A99BF}" type="sibTrans" cxnId="{F06DE4D4-0635-43B4-A2A6-0115AB99672E}">
      <dgm:prSet/>
      <dgm:spPr/>
      <dgm:t>
        <a:bodyPr/>
        <a:lstStyle/>
        <a:p>
          <a:endParaRPr lang="es-MX"/>
        </a:p>
      </dgm:t>
    </dgm:pt>
    <dgm:pt modelId="{B17E4932-83CA-4045-93FE-DC01E10D0463}">
      <dgm:prSet phldrT="[Texto]"/>
      <dgm:spPr/>
      <dgm:t>
        <a:bodyPr/>
        <a:lstStyle/>
        <a:p>
          <a:r>
            <a:rPr lang="es-MX" dirty="0" smtClean="0"/>
            <a:t>Organización </a:t>
          </a:r>
          <a:endParaRPr lang="es-MX" dirty="0"/>
        </a:p>
      </dgm:t>
    </dgm:pt>
    <dgm:pt modelId="{CF133AEE-7B4E-46EB-AD90-3D24C2126BDD}" type="parTrans" cxnId="{F888DAA2-640B-46DA-A3F1-17D5A15858CE}">
      <dgm:prSet/>
      <dgm:spPr/>
      <dgm:t>
        <a:bodyPr/>
        <a:lstStyle/>
        <a:p>
          <a:endParaRPr lang="es-MX"/>
        </a:p>
      </dgm:t>
    </dgm:pt>
    <dgm:pt modelId="{72F75574-4D24-42C6-BD98-F613C40D0D5C}" type="sibTrans" cxnId="{F888DAA2-640B-46DA-A3F1-17D5A15858CE}">
      <dgm:prSet/>
      <dgm:spPr/>
      <dgm:t>
        <a:bodyPr/>
        <a:lstStyle/>
        <a:p>
          <a:endParaRPr lang="es-MX"/>
        </a:p>
      </dgm:t>
    </dgm:pt>
    <dgm:pt modelId="{D30E5003-B52F-4082-85B2-7F50C2D5468A}">
      <dgm:prSet phldrT="[Texto]"/>
      <dgm:spPr/>
      <dgm:t>
        <a:bodyPr/>
        <a:lstStyle/>
        <a:p>
          <a:r>
            <a:rPr lang="es-MX" dirty="0" smtClean="0"/>
            <a:t>Proveedor interno, proveedor externo </a:t>
          </a:r>
          <a:endParaRPr lang="es-MX" dirty="0"/>
        </a:p>
      </dgm:t>
    </dgm:pt>
    <dgm:pt modelId="{F2852662-7A91-4811-8BB4-B6AAE0AE2C47}" type="parTrans" cxnId="{B336C543-137D-433F-95B4-4488B685173C}">
      <dgm:prSet/>
      <dgm:spPr/>
      <dgm:t>
        <a:bodyPr/>
        <a:lstStyle/>
        <a:p>
          <a:endParaRPr lang="es-MX"/>
        </a:p>
      </dgm:t>
    </dgm:pt>
    <dgm:pt modelId="{60409E46-5236-4FB1-AD28-B62441F1B408}" type="sibTrans" cxnId="{B336C543-137D-433F-95B4-4488B685173C}">
      <dgm:prSet/>
      <dgm:spPr/>
      <dgm:t>
        <a:bodyPr/>
        <a:lstStyle/>
        <a:p>
          <a:endParaRPr lang="es-MX"/>
        </a:p>
      </dgm:t>
    </dgm:pt>
    <dgm:pt modelId="{5F0AA161-293A-4B38-BD04-58C6BAADD897}" type="pres">
      <dgm:prSet presAssocID="{1784FA75-FC90-46C7-8722-6E980176CF0F}" presName="linearFlow" presStyleCnt="0">
        <dgm:presLayoutVars>
          <dgm:dir/>
          <dgm:animLvl val="lvl"/>
          <dgm:resizeHandles val="exact"/>
        </dgm:presLayoutVars>
      </dgm:prSet>
      <dgm:spPr/>
    </dgm:pt>
    <dgm:pt modelId="{6F17E1F5-7A81-45FD-A228-8AA7F1C47EEA}" type="pres">
      <dgm:prSet presAssocID="{88298FB0-2A64-4629-B7BD-83184E2070CB}" presName="composite" presStyleCnt="0"/>
      <dgm:spPr/>
    </dgm:pt>
    <dgm:pt modelId="{2D398307-02C0-4F63-A69C-7756440E0A37}" type="pres">
      <dgm:prSet presAssocID="{88298FB0-2A64-4629-B7BD-83184E2070C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341379F-FFA9-4541-8C8C-70EBB14FCA87}" type="pres">
      <dgm:prSet presAssocID="{88298FB0-2A64-4629-B7BD-83184E2070C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B3035CE-C1CD-46A8-A2B6-E6E14688A262}" type="pres">
      <dgm:prSet presAssocID="{96D0935B-FCCA-477D-99F5-391F54F0B16C}" presName="sp" presStyleCnt="0"/>
      <dgm:spPr/>
    </dgm:pt>
    <dgm:pt modelId="{07F7780B-60EC-405F-85F3-DAAC867651B2}" type="pres">
      <dgm:prSet presAssocID="{1074E283-52C6-44AA-BEB5-3BA216D349B5}" presName="composite" presStyleCnt="0"/>
      <dgm:spPr/>
    </dgm:pt>
    <dgm:pt modelId="{CA769889-2B35-4C9C-A2D8-EFA2F486908E}" type="pres">
      <dgm:prSet presAssocID="{1074E283-52C6-44AA-BEB5-3BA216D349B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DADEC7D-C01D-4521-AC2D-224CE9206193}" type="pres">
      <dgm:prSet presAssocID="{1074E283-52C6-44AA-BEB5-3BA216D349B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0970755-54F0-4A0D-A5C8-04793D92ABB2}" type="pres">
      <dgm:prSet presAssocID="{E46CC1AB-9683-433A-B1C1-80DD111730E3}" presName="sp" presStyleCnt="0"/>
      <dgm:spPr/>
    </dgm:pt>
    <dgm:pt modelId="{AD926B61-A47F-4BB5-BF14-2CB345F5B375}" type="pres">
      <dgm:prSet presAssocID="{2A902F30-28DE-4B11-984E-E0A52FFF5644}" presName="composite" presStyleCnt="0"/>
      <dgm:spPr/>
    </dgm:pt>
    <dgm:pt modelId="{31392324-7668-43D4-8546-2F7FD595C5A6}" type="pres">
      <dgm:prSet presAssocID="{2A902F30-28DE-4B11-984E-E0A52FFF56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E49B693-F030-4774-BF58-FE4601B515B8}" type="pres">
      <dgm:prSet presAssocID="{2A902F30-28DE-4B11-984E-E0A52FFF56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DC98D33-5B0F-4D02-97F2-A348E3848645}" type="presOf" srcId="{D30E5003-B52F-4082-85B2-7F50C2D5468A}" destId="{5E49B693-F030-4774-BF58-FE4601B515B8}" srcOrd="0" destOrd="1" presId="urn:microsoft.com/office/officeart/2005/8/layout/chevron2"/>
    <dgm:cxn modelId="{B336C543-137D-433F-95B4-4488B685173C}" srcId="{2A902F30-28DE-4B11-984E-E0A52FFF5644}" destId="{D30E5003-B52F-4082-85B2-7F50C2D5468A}" srcOrd="1" destOrd="0" parTransId="{F2852662-7A91-4811-8BB4-B6AAE0AE2C47}" sibTransId="{60409E46-5236-4FB1-AD28-B62441F1B408}"/>
    <dgm:cxn modelId="{F888DAA2-640B-46DA-A3F1-17D5A15858CE}" srcId="{2A902F30-28DE-4B11-984E-E0A52FFF5644}" destId="{B17E4932-83CA-4045-93FE-DC01E10D0463}" srcOrd="0" destOrd="0" parTransId="{CF133AEE-7B4E-46EB-AD90-3D24C2126BDD}" sibTransId="{72F75574-4D24-42C6-BD98-F613C40D0D5C}"/>
    <dgm:cxn modelId="{B43B29DC-6ECF-4708-9859-E6C15B26B6B6}" type="presOf" srcId="{EEBA0CE1-5CDD-4BBD-91FE-3F704CA7C38E}" destId="{5341379F-FFA9-4541-8C8C-70EBB14FCA87}" srcOrd="0" destOrd="1" presId="urn:microsoft.com/office/officeart/2005/8/layout/chevron2"/>
    <dgm:cxn modelId="{CC0785F5-BFC0-4182-8DB7-93E6C0EFE9CC}" type="presOf" srcId="{2A902F30-28DE-4B11-984E-E0A52FFF5644}" destId="{31392324-7668-43D4-8546-2F7FD595C5A6}" srcOrd="0" destOrd="0" presId="urn:microsoft.com/office/officeart/2005/8/layout/chevron2"/>
    <dgm:cxn modelId="{C5E1A94E-87C4-4ED9-A568-30C7E5370738}" type="presOf" srcId="{B17E4932-83CA-4045-93FE-DC01E10D0463}" destId="{5E49B693-F030-4774-BF58-FE4601B515B8}" srcOrd="0" destOrd="0" presId="urn:microsoft.com/office/officeart/2005/8/layout/chevron2"/>
    <dgm:cxn modelId="{485EA8A0-8F8D-42DB-88CF-7FCAFF1A5402}" type="presOf" srcId="{1074E283-52C6-44AA-BEB5-3BA216D349B5}" destId="{CA769889-2B35-4C9C-A2D8-EFA2F486908E}" srcOrd="0" destOrd="0" presId="urn:microsoft.com/office/officeart/2005/8/layout/chevron2"/>
    <dgm:cxn modelId="{B6314983-C337-4A60-8B24-0F6F3633590A}" srcId="{88298FB0-2A64-4629-B7BD-83184E2070CB}" destId="{EEBA0CE1-5CDD-4BBD-91FE-3F704CA7C38E}" srcOrd="1" destOrd="0" parTransId="{3A3FA740-F957-426D-937E-5591EF5A97CA}" sibTransId="{29342DE6-93B1-4769-A56A-3E84CBC57DD0}"/>
    <dgm:cxn modelId="{3644008A-1CF0-45D7-99E7-B8C2A9AB24A9}" srcId="{88298FB0-2A64-4629-B7BD-83184E2070CB}" destId="{1ED5CD0C-5856-47CE-AA0C-59C34574A816}" srcOrd="0" destOrd="0" parTransId="{DC98F776-D65B-4980-8306-5AECA147364D}" sibTransId="{EC53EDA2-940E-4636-95D4-6EC425C0A6F3}"/>
    <dgm:cxn modelId="{0807810F-C1A2-4A55-9138-E226F731B8B7}" type="presOf" srcId="{1ED5CD0C-5856-47CE-AA0C-59C34574A816}" destId="{5341379F-FFA9-4541-8C8C-70EBB14FCA87}" srcOrd="0" destOrd="0" presId="urn:microsoft.com/office/officeart/2005/8/layout/chevron2"/>
    <dgm:cxn modelId="{EEC59568-6456-412A-A9FA-81FF20EDB007}" srcId="{1784FA75-FC90-46C7-8722-6E980176CF0F}" destId="{88298FB0-2A64-4629-B7BD-83184E2070CB}" srcOrd="0" destOrd="0" parTransId="{FAE11689-78AC-4CA2-9131-71FA938E6431}" sibTransId="{96D0935B-FCCA-477D-99F5-391F54F0B16C}"/>
    <dgm:cxn modelId="{A9D1220A-6C4C-4D14-B560-621AC66767CE}" srcId="{1074E283-52C6-44AA-BEB5-3BA216D349B5}" destId="{3C781DB0-887D-428C-BB7F-52C14C86274C}" srcOrd="1" destOrd="0" parTransId="{D1E93894-64B6-4149-8481-82AD3C0702DA}" sibTransId="{34322975-E7D7-4005-B4F0-882467036CAA}"/>
    <dgm:cxn modelId="{C522DD69-CBAB-43EA-9945-26F15A26C144}" type="presOf" srcId="{3C781DB0-887D-428C-BB7F-52C14C86274C}" destId="{9DADEC7D-C01D-4521-AC2D-224CE9206193}" srcOrd="0" destOrd="1" presId="urn:microsoft.com/office/officeart/2005/8/layout/chevron2"/>
    <dgm:cxn modelId="{6CC52995-4437-499F-ACC8-A60BD67BE965}" srcId="{1074E283-52C6-44AA-BEB5-3BA216D349B5}" destId="{65293081-BE9F-4071-B517-3D56C134B2DA}" srcOrd="0" destOrd="0" parTransId="{E4B78C0B-CBD6-444B-97E0-6AB7B81C2F89}" sibTransId="{E076D326-43FE-49C0-BA0C-B1B1ADD03892}"/>
    <dgm:cxn modelId="{F06DE4D4-0635-43B4-A2A6-0115AB99672E}" srcId="{1784FA75-FC90-46C7-8722-6E980176CF0F}" destId="{2A902F30-28DE-4B11-984E-E0A52FFF5644}" srcOrd="2" destOrd="0" parTransId="{1FA6FA3A-D531-4536-B98C-5D5FB1166473}" sibTransId="{061DACCF-987E-46D8-8D03-6E3AD00A99BF}"/>
    <dgm:cxn modelId="{E0327D1D-5898-48DE-A48C-6F5BE6CFD670}" srcId="{1784FA75-FC90-46C7-8722-6E980176CF0F}" destId="{1074E283-52C6-44AA-BEB5-3BA216D349B5}" srcOrd="1" destOrd="0" parTransId="{AE8CAC2F-F755-4905-A10D-71E59868A817}" sibTransId="{E46CC1AB-9683-433A-B1C1-80DD111730E3}"/>
    <dgm:cxn modelId="{95F59CAD-D714-490F-AE74-D97EE3B5BDEB}" type="presOf" srcId="{1784FA75-FC90-46C7-8722-6E980176CF0F}" destId="{5F0AA161-293A-4B38-BD04-58C6BAADD897}" srcOrd="0" destOrd="0" presId="urn:microsoft.com/office/officeart/2005/8/layout/chevron2"/>
    <dgm:cxn modelId="{A70D2617-A7EC-458A-A1E1-90C681A93051}" type="presOf" srcId="{65293081-BE9F-4071-B517-3D56C134B2DA}" destId="{9DADEC7D-C01D-4521-AC2D-224CE9206193}" srcOrd="0" destOrd="0" presId="urn:microsoft.com/office/officeart/2005/8/layout/chevron2"/>
    <dgm:cxn modelId="{D90A5FCE-C447-4120-82ED-6BFF3E5AAD6F}" type="presOf" srcId="{88298FB0-2A64-4629-B7BD-83184E2070CB}" destId="{2D398307-02C0-4F63-A69C-7756440E0A37}" srcOrd="0" destOrd="0" presId="urn:microsoft.com/office/officeart/2005/8/layout/chevron2"/>
    <dgm:cxn modelId="{274F62D3-9F8B-441A-A4A7-E047F66A35AB}" type="presParOf" srcId="{5F0AA161-293A-4B38-BD04-58C6BAADD897}" destId="{6F17E1F5-7A81-45FD-A228-8AA7F1C47EEA}" srcOrd="0" destOrd="0" presId="urn:microsoft.com/office/officeart/2005/8/layout/chevron2"/>
    <dgm:cxn modelId="{598D25C8-C8E5-49D4-BC91-F0CB29B854A6}" type="presParOf" srcId="{6F17E1F5-7A81-45FD-A228-8AA7F1C47EEA}" destId="{2D398307-02C0-4F63-A69C-7756440E0A37}" srcOrd="0" destOrd="0" presId="urn:microsoft.com/office/officeart/2005/8/layout/chevron2"/>
    <dgm:cxn modelId="{E00B9FF7-B335-4EA4-8AA3-D2592120E7CB}" type="presParOf" srcId="{6F17E1F5-7A81-45FD-A228-8AA7F1C47EEA}" destId="{5341379F-FFA9-4541-8C8C-70EBB14FCA87}" srcOrd="1" destOrd="0" presId="urn:microsoft.com/office/officeart/2005/8/layout/chevron2"/>
    <dgm:cxn modelId="{C4AAB8CF-87EE-45F3-921B-ECCBA2AFE68C}" type="presParOf" srcId="{5F0AA161-293A-4B38-BD04-58C6BAADD897}" destId="{CB3035CE-C1CD-46A8-A2B6-E6E14688A262}" srcOrd="1" destOrd="0" presId="urn:microsoft.com/office/officeart/2005/8/layout/chevron2"/>
    <dgm:cxn modelId="{C947956F-2A59-4B95-AF94-7BA9E284F733}" type="presParOf" srcId="{5F0AA161-293A-4B38-BD04-58C6BAADD897}" destId="{07F7780B-60EC-405F-85F3-DAAC867651B2}" srcOrd="2" destOrd="0" presId="urn:microsoft.com/office/officeart/2005/8/layout/chevron2"/>
    <dgm:cxn modelId="{3735C134-3A6E-4753-A254-BB4A9BFA3FDF}" type="presParOf" srcId="{07F7780B-60EC-405F-85F3-DAAC867651B2}" destId="{CA769889-2B35-4C9C-A2D8-EFA2F486908E}" srcOrd="0" destOrd="0" presId="urn:microsoft.com/office/officeart/2005/8/layout/chevron2"/>
    <dgm:cxn modelId="{FCBBFBF7-B48F-46A2-8E58-16035A24D292}" type="presParOf" srcId="{07F7780B-60EC-405F-85F3-DAAC867651B2}" destId="{9DADEC7D-C01D-4521-AC2D-224CE9206193}" srcOrd="1" destOrd="0" presId="urn:microsoft.com/office/officeart/2005/8/layout/chevron2"/>
    <dgm:cxn modelId="{DFCC0D96-E940-473A-BE9A-59AFE5A7B7D0}" type="presParOf" srcId="{5F0AA161-293A-4B38-BD04-58C6BAADD897}" destId="{F0970755-54F0-4A0D-A5C8-04793D92ABB2}" srcOrd="3" destOrd="0" presId="urn:microsoft.com/office/officeart/2005/8/layout/chevron2"/>
    <dgm:cxn modelId="{2BF4CB25-5DC0-40F3-A79D-FAB3A5373E21}" type="presParOf" srcId="{5F0AA161-293A-4B38-BD04-58C6BAADD897}" destId="{AD926B61-A47F-4BB5-BF14-2CB345F5B375}" srcOrd="4" destOrd="0" presId="urn:microsoft.com/office/officeart/2005/8/layout/chevron2"/>
    <dgm:cxn modelId="{E8A77F31-6D18-4401-9483-8F6AD7A145EA}" type="presParOf" srcId="{AD926B61-A47F-4BB5-BF14-2CB345F5B375}" destId="{31392324-7668-43D4-8546-2F7FD595C5A6}" srcOrd="0" destOrd="0" presId="urn:microsoft.com/office/officeart/2005/8/layout/chevron2"/>
    <dgm:cxn modelId="{CA592BF4-7B51-452E-98FC-9F9D0D59658A}" type="presParOf" srcId="{AD926B61-A47F-4BB5-BF14-2CB345F5B375}" destId="{5E49B693-F030-4774-BF58-FE4601B515B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4CD721-3AD2-40F0-B215-DFF52D62A4B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AFE72B17-CAE3-45D4-8823-E566E4594B4D}">
      <dgm:prSet phldrT="[Texto]"/>
      <dgm:spPr/>
      <dgm:t>
        <a:bodyPr/>
        <a:lstStyle/>
        <a:p>
          <a:r>
            <a:rPr lang="es-MX" dirty="0" smtClean="0"/>
            <a:t>Estrategia</a:t>
          </a:r>
          <a:endParaRPr lang="es-MX" dirty="0"/>
        </a:p>
      </dgm:t>
    </dgm:pt>
    <dgm:pt modelId="{CA4FBF48-D2B6-4435-A659-5F2712781EA0}" type="parTrans" cxnId="{0F4D211A-7B5B-4F6E-AA90-9402D0994916}">
      <dgm:prSet/>
      <dgm:spPr/>
      <dgm:t>
        <a:bodyPr/>
        <a:lstStyle/>
        <a:p>
          <a:endParaRPr lang="es-MX"/>
        </a:p>
      </dgm:t>
    </dgm:pt>
    <dgm:pt modelId="{59A2FBC4-AF30-47E5-9AEB-EBBB1F00184B}" type="sibTrans" cxnId="{0F4D211A-7B5B-4F6E-AA90-9402D0994916}">
      <dgm:prSet/>
      <dgm:spPr/>
      <dgm:t>
        <a:bodyPr/>
        <a:lstStyle/>
        <a:p>
          <a:endParaRPr lang="es-MX"/>
        </a:p>
      </dgm:t>
    </dgm:pt>
    <dgm:pt modelId="{3EE1F670-2025-4DD7-B739-2969F9CFD2E2}">
      <dgm:prSet phldrT="[Texto]"/>
      <dgm:spPr/>
      <dgm:t>
        <a:bodyPr/>
        <a:lstStyle/>
        <a:p>
          <a:r>
            <a:rPr lang="es-MX" dirty="0" smtClean="0"/>
            <a:t>Entrada</a:t>
          </a:r>
        </a:p>
        <a:p>
          <a:r>
            <a:rPr lang="es-MX" dirty="0" smtClean="0"/>
            <a:t>Clientes, modelo de servicios y restricciones </a:t>
          </a:r>
          <a:endParaRPr lang="es-MX" dirty="0"/>
        </a:p>
      </dgm:t>
    </dgm:pt>
    <dgm:pt modelId="{15AF9438-385B-40FF-A9C8-4EDF3CB3FB2C}" type="parTrans" cxnId="{E5E3CD06-9F72-4F9A-834F-A29D7B6D2386}">
      <dgm:prSet/>
      <dgm:spPr/>
      <dgm:t>
        <a:bodyPr/>
        <a:lstStyle/>
        <a:p>
          <a:endParaRPr lang="es-MX"/>
        </a:p>
      </dgm:t>
    </dgm:pt>
    <dgm:pt modelId="{491A35D4-1139-46FA-BCBD-65BEA89745D1}" type="sibTrans" cxnId="{E5E3CD06-9F72-4F9A-834F-A29D7B6D2386}">
      <dgm:prSet/>
      <dgm:spPr/>
      <dgm:t>
        <a:bodyPr/>
        <a:lstStyle/>
        <a:p>
          <a:endParaRPr lang="es-MX"/>
        </a:p>
      </dgm:t>
    </dgm:pt>
    <dgm:pt modelId="{AAA22410-96F3-41AE-ADAD-B61764751345}">
      <dgm:prSet phldrT="[Texto]"/>
      <dgm:spPr/>
      <dgm:t>
        <a:bodyPr/>
        <a:lstStyle/>
        <a:p>
          <a:r>
            <a:rPr lang="es-MX" dirty="0" smtClean="0"/>
            <a:t>Salida</a:t>
          </a:r>
        </a:p>
        <a:p>
          <a:r>
            <a:rPr lang="es-MX" dirty="0" smtClean="0"/>
            <a:t>Cartera de servicios acordes a los requisitos estratégicos </a:t>
          </a:r>
          <a:endParaRPr lang="es-MX" dirty="0"/>
        </a:p>
      </dgm:t>
    </dgm:pt>
    <dgm:pt modelId="{ABCEFE24-F10D-4DE2-83A2-C4B5A50D7265}" type="parTrans" cxnId="{A0244D7A-F61F-471D-BD68-41C877C3FD90}">
      <dgm:prSet/>
      <dgm:spPr/>
      <dgm:t>
        <a:bodyPr/>
        <a:lstStyle/>
        <a:p>
          <a:endParaRPr lang="es-MX"/>
        </a:p>
      </dgm:t>
    </dgm:pt>
    <dgm:pt modelId="{00E8F48C-3FDD-4236-90CA-E2C0611DDE73}" type="sibTrans" cxnId="{A0244D7A-F61F-471D-BD68-41C877C3FD90}">
      <dgm:prSet/>
      <dgm:spPr/>
      <dgm:t>
        <a:bodyPr/>
        <a:lstStyle/>
        <a:p>
          <a:endParaRPr lang="es-MX"/>
        </a:p>
      </dgm:t>
    </dgm:pt>
    <dgm:pt modelId="{3826C072-629F-4C5D-BC65-1D2D48953D91}">
      <dgm:prSet phldrT="[Texto]"/>
      <dgm:spPr/>
      <dgm:t>
        <a:bodyPr/>
        <a:lstStyle/>
        <a:p>
          <a:r>
            <a:rPr lang="es-MX" dirty="0" smtClean="0"/>
            <a:t>Diseño del servicio</a:t>
          </a:r>
          <a:endParaRPr lang="es-MX" dirty="0"/>
        </a:p>
      </dgm:t>
    </dgm:pt>
    <dgm:pt modelId="{E8B8BF52-EE10-409C-8C35-F5910B505B31}" type="parTrans" cxnId="{7FB02976-EA45-45FE-A20A-29A53CA2EF19}">
      <dgm:prSet/>
      <dgm:spPr/>
      <dgm:t>
        <a:bodyPr/>
        <a:lstStyle/>
        <a:p>
          <a:endParaRPr lang="es-MX"/>
        </a:p>
      </dgm:t>
    </dgm:pt>
    <dgm:pt modelId="{975B1763-9FCA-421B-A4A0-683B98185FE7}" type="sibTrans" cxnId="{7FB02976-EA45-45FE-A20A-29A53CA2EF19}">
      <dgm:prSet/>
      <dgm:spPr/>
      <dgm:t>
        <a:bodyPr/>
        <a:lstStyle/>
        <a:p>
          <a:endParaRPr lang="es-MX"/>
        </a:p>
      </dgm:t>
    </dgm:pt>
    <dgm:pt modelId="{732CA0BD-6833-4DC8-B320-442F2063B69A}" type="pres">
      <dgm:prSet presAssocID="{724CD721-3AD2-40F0-B215-DFF52D62A4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289186-F548-4B54-8AFD-A082E86688DD}" type="pres">
      <dgm:prSet presAssocID="{AFE72B17-CAE3-45D4-8823-E566E4594B4D}" presName="hierRoot1" presStyleCnt="0"/>
      <dgm:spPr/>
    </dgm:pt>
    <dgm:pt modelId="{ECF9EE1A-945E-4E5F-A5B3-0156763776F7}" type="pres">
      <dgm:prSet presAssocID="{AFE72B17-CAE3-45D4-8823-E566E4594B4D}" presName="composite" presStyleCnt="0"/>
      <dgm:spPr/>
    </dgm:pt>
    <dgm:pt modelId="{CBE0BF88-9535-436C-8842-F35FBF120847}" type="pres">
      <dgm:prSet presAssocID="{AFE72B17-CAE3-45D4-8823-E566E4594B4D}" presName="background" presStyleLbl="node0" presStyleIdx="0" presStyleCnt="1"/>
      <dgm:spPr/>
    </dgm:pt>
    <dgm:pt modelId="{93652ADB-410A-40C7-9CC1-F1DBFCBC411E}" type="pres">
      <dgm:prSet presAssocID="{AFE72B17-CAE3-45D4-8823-E566E4594B4D}" presName="text" presStyleLbl="fgAcc0" presStyleIdx="0" presStyleCnt="1">
        <dgm:presLayoutVars>
          <dgm:chPref val="3"/>
        </dgm:presLayoutVars>
      </dgm:prSet>
      <dgm:spPr/>
    </dgm:pt>
    <dgm:pt modelId="{222BD3E3-0F24-4079-A099-C718A96E41E3}" type="pres">
      <dgm:prSet presAssocID="{AFE72B17-CAE3-45D4-8823-E566E4594B4D}" presName="hierChild2" presStyleCnt="0"/>
      <dgm:spPr/>
    </dgm:pt>
    <dgm:pt modelId="{9E29BC5E-D254-4EC4-B93D-B847EB6E3FA7}" type="pres">
      <dgm:prSet presAssocID="{15AF9438-385B-40FF-A9C8-4EDF3CB3FB2C}" presName="Name10" presStyleLbl="parChTrans1D2" presStyleIdx="0" presStyleCnt="2"/>
      <dgm:spPr/>
    </dgm:pt>
    <dgm:pt modelId="{E36150CE-0357-4DCB-9853-08BF9DEDF169}" type="pres">
      <dgm:prSet presAssocID="{3EE1F670-2025-4DD7-B739-2969F9CFD2E2}" presName="hierRoot2" presStyleCnt="0"/>
      <dgm:spPr/>
    </dgm:pt>
    <dgm:pt modelId="{71C032BC-9321-4F5E-B2B4-DDEEF5B50CE5}" type="pres">
      <dgm:prSet presAssocID="{3EE1F670-2025-4DD7-B739-2969F9CFD2E2}" presName="composite2" presStyleCnt="0"/>
      <dgm:spPr/>
    </dgm:pt>
    <dgm:pt modelId="{95BF1F78-7566-48D7-A7D1-0A234E26F80E}" type="pres">
      <dgm:prSet presAssocID="{3EE1F670-2025-4DD7-B739-2969F9CFD2E2}" presName="background2" presStyleLbl="node2" presStyleIdx="0" presStyleCnt="2"/>
      <dgm:spPr/>
    </dgm:pt>
    <dgm:pt modelId="{46CE73BF-0ABE-4AD4-A00E-51DB98FBAB0C}" type="pres">
      <dgm:prSet presAssocID="{3EE1F670-2025-4DD7-B739-2969F9CFD2E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9C69616-F8AF-4681-8314-C08625A69642}" type="pres">
      <dgm:prSet presAssocID="{3EE1F670-2025-4DD7-B739-2969F9CFD2E2}" presName="hierChild3" presStyleCnt="0"/>
      <dgm:spPr/>
    </dgm:pt>
    <dgm:pt modelId="{9111B707-6286-42BB-85FC-67F366BF86E7}" type="pres">
      <dgm:prSet presAssocID="{ABCEFE24-F10D-4DE2-83A2-C4B5A50D7265}" presName="Name10" presStyleLbl="parChTrans1D2" presStyleIdx="1" presStyleCnt="2"/>
      <dgm:spPr/>
    </dgm:pt>
    <dgm:pt modelId="{E3CACB09-2D60-4794-9236-C8E4B2DD0E83}" type="pres">
      <dgm:prSet presAssocID="{AAA22410-96F3-41AE-ADAD-B61764751345}" presName="hierRoot2" presStyleCnt="0"/>
      <dgm:spPr/>
    </dgm:pt>
    <dgm:pt modelId="{2BD1673C-56FA-46D9-8216-4FE31D8123A3}" type="pres">
      <dgm:prSet presAssocID="{AAA22410-96F3-41AE-ADAD-B61764751345}" presName="composite2" presStyleCnt="0"/>
      <dgm:spPr/>
    </dgm:pt>
    <dgm:pt modelId="{4A582DAF-4FDA-45D3-B2E5-4CFF1F56A6AE}" type="pres">
      <dgm:prSet presAssocID="{AAA22410-96F3-41AE-ADAD-B61764751345}" presName="background2" presStyleLbl="node2" presStyleIdx="1" presStyleCnt="2"/>
      <dgm:spPr/>
    </dgm:pt>
    <dgm:pt modelId="{3A6ECC96-5408-4639-910B-70BC4F70F6CD}" type="pres">
      <dgm:prSet presAssocID="{AAA22410-96F3-41AE-ADAD-B6176475134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2D3E209-0631-42A5-804F-E85FECB56158}" type="pres">
      <dgm:prSet presAssocID="{AAA22410-96F3-41AE-ADAD-B61764751345}" presName="hierChild3" presStyleCnt="0"/>
      <dgm:spPr/>
    </dgm:pt>
    <dgm:pt modelId="{857954CB-4247-4C7B-8B27-5B9A21576E58}" type="pres">
      <dgm:prSet presAssocID="{E8B8BF52-EE10-409C-8C35-F5910B505B31}" presName="Name17" presStyleLbl="parChTrans1D3" presStyleIdx="0" presStyleCnt="1"/>
      <dgm:spPr/>
    </dgm:pt>
    <dgm:pt modelId="{D3C4773A-5D88-4007-8DC4-4196B5AB8F86}" type="pres">
      <dgm:prSet presAssocID="{3826C072-629F-4C5D-BC65-1D2D48953D91}" presName="hierRoot3" presStyleCnt="0"/>
      <dgm:spPr/>
    </dgm:pt>
    <dgm:pt modelId="{FE8940E6-13C9-45DF-B307-236011C5A87A}" type="pres">
      <dgm:prSet presAssocID="{3826C072-629F-4C5D-BC65-1D2D48953D91}" presName="composite3" presStyleCnt="0"/>
      <dgm:spPr/>
    </dgm:pt>
    <dgm:pt modelId="{5775F9A5-BB9B-455C-B6AB-668CC7D864F2}" type="pres">
      <dgm:prSet presAssocID="{3826C072-629F-4C5D-BC65-1D2D48953D91}" presName="background3" presStyleLbl="node3" presStyleIdx="0" presStyleCnt="1"/>
      <dgm:spPr/>
    </dgm:pt>
    <dgm:pt modelId="{46317215-8C31-46B0-A418-413634B0B343}" type="pres">
      <dgm:prSet presAssocID="{3826C072-629F-4C5D-BC65-1D2D48953D91}" presName="text3" presStyleLbl="fgAcc3" presStyleIdx="0" presStyleCnt="1" custLinFactNeighborX="8752" custLinFactNeighborY="-278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ACD2380-21A1-4D06-8834-581315C1FB6B}" type="pres">
      <dgm:prSet presAssocID="{3826C072-629F-4C5D-BC65-1D2D48953D91}" presName="hierChild4" presStyleCnt="0"/>
      <dgm:spPr/>
    </dgm:pt>
  </dgm:ptLst>
  <dgm:cxnLst>
    <dgm:cxn modelId="{7FB02976-EA45-45FE-A20A-29A53CA2EF19}" srcId="{AAA22410-96F3-41AE-ADAD-B61764751345}" destId="{3826C072-629F-4C5D-BC65-1D2D48953D91}" srcOrd="0" destOrd="0" parTransId="{E8B8BF52-EE10-409C-8C35-F5910B505B31}" sibTransId="{975B1763-9FCA-421B-A4A0-683B98185FE7}"/>
    <dgm:cxn modelId="{E5E3CD06-9F72-4F9A-834F-A29D7B6D2386}" srcId="{AFE72B17-CAE3-45D4-8823-E566E4594B4D}" destId="{3EE1F670-2025-4DD7-B739-2969F9CFD2E2}" srcOrd="0" destOrd="0" parTransId="{15AF9438-385B-40FF-A9C8-4EDF3CB3FB2C}" sibTransId="{491A35D4-1139-46FA-BCBD-65BEA89745D1}"/>
    <dgm:cxn modelId="{A0244D7A-F61F-471D-BD68-41C877C3FD90}" srcId="{AFE72B17-CAE3-45D4-8823-E566E4594B4D}" destId="{AAA22410-96F3-41AE-ADAD-B61764751345}" srcOrd="1" destOrd="0" parTransId="{ABCEFE24-F10D-4DE2-83A2-C4B5A50D7265}" sibTransId="{00E8F48C-3FDD-4236-90CA-E2C0611DDE73}"/>
    <dgm:cxn modelId="{3707408B-3AB5-4D81-AAEE-3B2C2995A53E}" type="presOf" srcId="{AFE72B17-CAE3-45D4-8823-E566E4594B4D}" destId="{93652ADB-410A-40C7-9CC1-F1DBFCBC411E}" srcOrd="0" destOrd="0" presId="urn:microsoft.com/office/officeart/2005/8/layout/hierarchy1"/>
    <dgm:cxn modelId="{0F4D211A-7B5B-4F6E-AA90-9402D0994916}" srcId="{724CD721-3AD2-40F0-B215-DFF52D62A4B2}" destId="{AFE72B17-CAE3-45D4-8823-E566E4594B4D}" srcOrd="0" destOrd="0" parTransId="{CA4FBF48-D2B6-4435-A659-5F2712781EA0}" sibTransId="{59A2FBC4-AF30-47E5-9AEB-EBBB1F00184B}"/>
    <dgm:cxn modelId="{C505CE03-E9A3-4A86-BE2D-6980023C254C}" type="presOf" srcId="{E8B8BF52-EE10-409C-8C35-F5910B505B31}" destId="{857954CB-4247-4C7B-8B27-5B9A21576E58}" srcOrd="0" destOrd="0" presId="urn:microsoft.com/office/officeart/2005/8/layout/hierarchy1"/>
    <dgm:cxn modelId="{B405B3CF-9D6B-4939-B650-CC43CBE5FF23}" type="presOf" srcId="{3826C072-629F-4C5D-BC65-1D2D48953D91}" destId="{46317215-8C31-46B0-A418-413634B0B343}" srcOrd="0" destOrd="0" presId="urn:microsoft.com/office/officeart/2005/8/layout/hierarchy1"/>
    <dgm:cxn modelId="{94F99879-6942-4F4A-AC57-E3D5182F3DCE}" type="presOf" srcId="{15AF9438-385B-40FF-A9C8-4EDF3CB3FB2C}" destId="{9E29BC5E-D254-4EC4-B93D-B847EB6E3FA7}" srcOrd="0" destOrd="0" presId="urn:microsoft.com/office/officeart/2005/8/layout/hierarchy1"/>
    <dgm:cxn modelId="{9DD0877C-B0BB-400C-93D5-99314849277C}" type="presOf" srcId="{724CD721-3AD2-40F0-B215-DFF52D62A4B2}" destId="{732CA0BD-6833-4DC8-B320-442F2063B69A}" srcOrd="0" destOrd="0" presId="urn:microsoft.com/office/officeart/2005/8/layout/hierarchy1"/>
    <dgm:cxn modelId="{E919A5AB-6865-4CD0-95C7-E6559C3A25EC}" type="presOf" srcId="{ABCEFE24-F10D-4DE2-83A2-C4B5A50D7265}" destId="{9111B707-6286-42BB-85FC-67F366BF86E7}" srcOrd="0" destOrd="0" presId="urn:microsoft.com/office/officeart/2005/8/layout/hierarchy1"/>
    <dgm:cxn modelId="{9721900A-A7AA-4A81-A1C8-C6D555EE9DAA}" type="presOf" srcId="{AAA22410-96F3-41AE-ADAD-B61764751345}" destId="{3A6ECC96-5408-4639-910B-70BC4F70F6CD}" srcOrd="0" destOrd="0" presId="urn:microsoft.com/office/officeart/2005/8/layout/hierarchy1"/>
    <dgm:cxn modelId="{C43705A5-9CE1-47E9-BAC6-3DD9A67DBE77}" type="presOf" srcId="{3EE1F670-2025-4DD7-B739-2969F9CFD2E2}" destId="{46CE73BF-0ABE-4AD4-A00E-51DB98FBAB0C}" srcOrd="0" destOrd="0" presId="urn:microsoft.com/office/officeart/2005/8/layout/hierarchy1"/>
    <dgm:cxn modelId="{4CA35612-5AF3-4F15-AC10-D08AA503416C}" type="presParOf" srcId="{732CA0BD-6833-4DC8-B320-442F2063B69A}" destId="{ED289186-F548-4B54-8AFD-A082E86688DD}" srcOrd="0" destOrd="0" presId="urn:microsoft.com/office/officeart/2005/8/layout/hierarchy1"/>
    <dgm:cxn modelId="{4414FFC7-2624-4E73-A87D-47DD09570FAA}" type="presParOf" srcId="{ED289186-F548-4B54-8AFD-A082E86688DD}" destId="{ECF9EE1A-945E-4E5F-A5B3-0156763776F7}" srcOrd="0" destOrd="0" presId="urn:microsoft.com/office/officeart/2005/8/layout/hierarchy1"/>
    <dgm:cxn modelId="{36CD7CB8-C08F-4D0A-A072-4930F92E7400}" type="presParOf" srcId="{ECF9EE1A-945E-4E5F-A5B3-0156763776F7}" destId="{CBE0BF88-9535-436C-8842-F35FBF120847}" srcOrd="0" destOrd="0" presId="urn:microsoft.com/office/officeart/2005/8/layout/hierarchy1"/>
    <dgm:cxn modelId="{F8B4D855-E0F3-41D1-8256-3C3EE9B3D4E7}" type="presParOf" srcId="{ECF9EE1A-945E-4E5F-A5B3-0156763776F7}" destId="{93652ADB-410A-40C7-9CC1-F1DBFCBC411E}" srcOrd="1" destOrd="0" presId="urn:microsoft.com/office/officeart/2005/8/layout/hierarchy1"/>
    <dgm:cxn modelId="{FFA19A44-B576-429E-A5CD-084FB6EDD644}" type="presParOf" srcId="{ED289186-F548-4B54-8AFD-A082E86688DD}" destId="{222BD3E3-0F24-4079-A099-C718A96E41E3}" srcOrd="1" destOrd="0" presId="urn:microsoft.com/office/officeart/2005/8/layout/hierarchy1"/>
    <dgm:cxn modelId="{FD85E3A6-969C-490E-AAF2-EAE45BA99704}" type="presParOf" srcId="{222BD3E3-0F24-4079-A099-C718A96E41E3}" destId="{9E29BC5E-D254-4EC4-B93D-B847EB6E3FA7}" srcOrd="0" destOrd="0" presId="urn:microsoft.com/office/officeart/2005/8/layout/hierarchy1"/>
    <dgm:cxn modelId="{3CC8B671-07C3-447D-96E3-5C10DD78E4E3}" type="presParOf" srcId="{222BD3E3-0F24-4079-A099-C718A96E41E3}" destId="{E36150CE-0357-4DCB-9853-08BF9DEDF169}" srcOrd="1" destOrd="0" presId="urn:microsoft.com/office/officeart/2005/8/layout/hierarchy1"/>
    <dgm:cxn modelId="{8E427901-DD5F-4FDB-A119-BB763BB81AEF}" type="presParOf" srcId="{E36150CE-0357-4DCB-9853-08BF9DEDF169}" destId="{71C032BC-9321-4F5E-B2B4-DDEEF5B50CE5}" srcOrd="0" destOrd="0" presId="urn:microsoft.com/office/officeart/2005/8/layout/hierarchy1"/>
    <dgm:cxn modelId="{CE25308D-3095-47B4-B67E-9C2CAF26E627}" type="presParOf" srcId="{71C032BC-9321-4F5E-B2B4-DDEEF5B50CE5}" destId="{95BF1F78-7566-48D7-A7D1-0A234E26F80E}" srcOrd="0" destOrd="0" presId="urn:microsoft.com/office/officeart/2005/8/layout/hierarchy1"/>
    <dgm:cxn modelId="{3D58B9DF-6955-40B2-807C-6FDC8B70670B}" type="presParOf" srcId="{71C032BC-9321-4F5E-B2B4-DDEEF5B50CE5}" destId="{46CE73BF-0ABE-4AD4-A00E-51DB98FBAB0C}" srcOrd="1" destOrd="0" presId="urn:microsoft.com/office/officeart/2005/8/layout/hierarchy1"/>
    <dgm:cxn modelId="{B1F8F962-85CA-4BA6-855B-3EB292C39BEA}" type="presParOf" srcId="{E36150CE-0357-4DCB-9853-08BF9DEDF169}" destId="{C9C69616-F8AF-4681-8314-C08625A69642}" srcOrd="1" destOrd="0" presId="urn:microsoft.com/office/officeart/2005/8/layout/hierarchy1"/>
    <dgm:cxn modelId="{E20E9843-8DE2-428E-A5DD-3CD54FEA4F2A}" type="presParOf" srcId="{222BD3E3-0F24-4079-A099-C718A96E41E3}" destId="{9111B707-6286-42BB-85FC-67F366BF86E7}" srcOrd="2" destOrd="0" presId="urn:microsoft.com/office/officeart/2005/8/layout/hierarchy1"/>
    <dgm:cxn modelId="{D0FBB65A-E994-4F1E-8F3F-1A2373CDBB4A}" type="presParOf" srcId="{222BD3E3-0F24-4079-A099-C718A96E41E3}" destId="{E3CACB09-2D60-4794-9236-C8E4B2DD0E83}" srcOrd="3" destOrd="0" presId="urn:microsoft.com/office/officeart/2005/8/layout/hierarchy1"/>
    <dgm:cxn modelId="{77A59833-F52D-406A-9545-62DAF7587B16}" type="presParOf" srcId="{E3CACB09-2D60-4794-9236-C8E4B2DD0E83}" destId="{2BD1673C-56FA-46D9-8216-4FE31D8123A3}" srcOrd="0" destOrd="0" presId="urn:microsoft.com/office/officeart/2005/8/layout/hierarchy1"/>
    <dgm:cxn modelId="{2BA9EAB8-37D5-4B75-8D8A-6881B8D16823}" type="presParOf" srcId="{2BD1673C-56FA-46D9-8216-4FE31D8123A3}" destId="{4A582DAF-4FDA-45D3-B2E5-4CFF1F56A6AE}" srcOrd="0" destOrd="0" presId="urn:microsoft.com/office/officeart/2005/8/layout/hierarchy1"/>
    <dgm:cxn modelId="{1C52B454-625E-41B2-90CF-8D7E1B0EEFDF}" type="presParOf" srcId="{2BD1673C-56FA-46D9-8216-4FE31D8123A3}" destId="{3A6ECC96-5408-4639-910B-70BC4F70F6CD}" srcOrd="1" destOrd="0" presId="urn:microsoft.com/office/officeart/2005/8/layout/hierarchy1"/>
    <dgm:cxn modelId="{C34A6689-3162-4D39-A88A-0F739F92B23A}" type="presParOf" srcId="{E3CACB09-2D60-4794-9236-C8E4B2DD0E83}" destId="{F2D3E209-0631-42A5-804F-E85FECB56158}" srcOrd="1" destOrd="0" presId="urn:microsoft.com/office/officeart/2005/8/layout/hierarchy1"/>
    <dgm:cxn modelId="{A3DF783E-2854-4EA8-BCC5-E44567C436B6}" type="presParOf" srcId="{F2D3E209-0631-42A5-804F-E85FECB56158}" destId="{857954CB-4247-4C7B-8B27-5B9A21576E58}" srcOrd="0" destOrd="0" presId="urn:microsoft.com/office/officeart/2005/8/layout/hierarchy1"/>
    <dgm:cxn modelId="{7D4765C5-4AFD-4ABF-A87B-13EBC4CCF44D}" type="presParOf" srcId="{F2D3E209-0631-42A5-804F-E85FECB56158}" destId="{D3C4773A-5D88-4007-8DC4-4196B5AB8F86}" srcOrd="1" destOrd="0" presId="urn:microsoft.com/office/officeart/2005/8/layout/hierarchy1"/>
    <dgm:cxn modelId="{BA89125A-A7A3-42F7-A999-3D7323CFA243}" type="presParOf" srcId="{D3C4773A-5D88-4007-8DC4-4196B5AB8F86}" destId="{FE8940E6-13C9-45DF-B307-236011C5A87A}" srcOrd="0" destOrd="0" presId="urn:microsoft.com/office/officeart/2005/8/layout/hierarchy1"/>
    <dgm:cxn modelId="{E9CAD55C-9573-46B8-9C48-3803174C82B7}" type="presParOf" srcId="{FE8940E6-13C9-45DF-B307-236011C5A87A}" destId="{5775F9A5-BB9B-455C-B6AB-668CC7D864F2}" srcOrd="0" destOrd="0" presId="urn:microsoft.com/office/officeart/2005/8/layout/hierarchy1"/>
    <dgm:cxn modelId="{D88B157A-639E-4949-A524-4598E2711418}" type="presParOf" srcId="{FE8940E6-13C9-45DF-B307-236011C5A87A}" destId="{46317215-8C31-46B0-A418-413634B0B343}" srcOrd="1" destOrd="0" presId="urn:microsoft.com/office/officeart/2005/8/layout/hierarchy1"/>
    <dgm:cxn modelId="{BE096191-AE66-4EBD-976E-129773B2EDBB}" type="presParOf" srcId="{D3C4773A-5D88-4007-8DC4-4196B5AB8F86}" destId="{FACD2380-21A1-4D06-8834-581315C1FB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B77947-4269-4C4D-B777-B37BAFCFE61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953EAC5-02CB-49E7-AF4E-D4CA7D31386F}">
      <dgm:prSet phldrT="[Texto]"/>
      <dgm:spPr/>
      <dgm:t>
        <a:bodyPr/>
        <a:lstStyle/>
        <a:p>
          <a:r>
            <a:rPr lang="es-MX" dirty="0" smtClean="0"/>
            <a:t>Gestión del portafolio de servicios</a:t>
          </a:r>
          <a:endParaRPr lang="es-MX" dirty="0"/>
        </a:p>
      </dgm:t>
    </dgm:pt>
    <dgm:pt modelId="{E803CF20-665B-489A-954D-0161CE67C434}" type="parTrans" cxnId="{A6BC8729-9DC8-47D3-B3DC-7D5D064C3D21}">
      <dgm:prSet/>
      <dgm:spPr/>
      <dgm:t>
        <a:bodyPr/>
        <a:lstStyle/>
        <a:p>
          <a:endParaRPr lang="es-MX"/>
        </a:p>
      </dgm:t>
    </dgm:pt>
    <dgm:pt modelId="{C1A2CBFA-D82D-439A-95CF-4938922FAA14}" type="sibTrans" cxnId="{A6BC8729-9DC8-47D3-B3DC-7D5D064C3D21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D3490A81-5CCE-48CC-8B35-85D4030622EA}">
      <dgm:prSet phldrT="[Texto]"/>
      <dgm:spPr/>
      <dgm:t>
        <a:bodyPr/>
        <a:lstStyle/>
        <a:p>
          <a:r>
            <a:rPr lang="es-MX" dirty="0" smtClean="0"/>
            <a:t>La gestión del nivel del servicio </a:t>
          </a:r>
          <a:endParaRPr lang="es-MX" dirty="0"/>
        </a:p>
      </dgm:t>
    </dgm:pt>
    <dgm:pt modelId="{1CD4D398-F267-4F90-82EC-E3F0B399374C}" type="parTrans" cxnId="{C1225B21-7B68-4E86-BF3E-3865C40BFDED}">
      <dgm:prSet/>
      <dgm:spPr/>
      <dgm:t>
        <a:bodyPr/>
        <a:lstStyle/>
        <a:p>
          <a:endParaRPr lang="es-MX"/>
        </a:p>
      </dgm:t>
    </dgm:pt>
    <dgm:pt modelId="{0E7DA3AE-260C-48CB-AD2C-621232549857}" type="sibTrans" cxnId="{C1225B21-7B68-4E86-BF3E-3865C40BFDED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4D89E045-1770-4202-A151-D66FCFEEBCA4}">
      <dgm:prSet phldrT="[Texto]"/>
      <dgm:spPr/>
      <dgm:t>
        <a:bodyPr/>
        <a:lstStyle/>
        <a:p>
          <a:r>
            <a:rPr lang="es-MX" dirty="0" smtClean="0"/>
            <a:t>La gestión de la capacidad para brindar el servicio </a:t>
          </a:r>
          <a:endParaRPr lang="es-MX" dirty="0"/>
        </a:p>
      </dgm:t>
    </dgm:pt>
    <dgm:pt modelId="{91DE7BAF-669A-4CFB-8B5E-8AB565160049}" type="parTrans" cxnId="{E983F954-A48E-4767-A68E-7E713E93B170}">
      <dgm:prSet/>
      <dgm:spPr/>
      <dgm:t>
        <a:bodyPr/>
        <a:lstStyle/>
        <a:p>
          <a:endParaRPr lang="es-MX"/>
        </a:p>
      </dgm:t>
    </dgm:pt>
    <dgm:pt modelId="{6D9249C0-6A56-48BA-B158-27112776E4A6}" type="sibTrans" cxnId="{E983F954-A48E-4767-A68E-7E713E93B170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914011C0-D328-4E50-A799-2ED25341B4F3}">
      <dgm:prSet phldrT="[Texto]"/>
      <dgm:spPr/>
      <dgm:t>
        <a:bodyPr/>
        <a:lstStyle/>
        <a:p>
          <a:r>
            <a:rPr lang="es-MX" dirty="0" smtClean="0"/>
            <a:t>Gestión de la disponibilidad del servicio </a:t>
          </a:r>
          <a:endParaRPr lang="es-MX" dirty="0"/>
        </a:p>
      </dgm:t>
    </dgm:pt>
    <dgm:pt modelId="{D6A85F02-1E7A-4FBF-8CCB-5EC11B7B00B6}" type="parTrans" cxnId="{11710ADB-695B-4E98-A5E9-4A4DD953F7A7}">
      <dgm:prSet/>
      <dgm:spPr/>
      <dgm:t>
        <a:bodyPr/>
        <a:lstStyle/>
        <a:p>
          <a:endParaRPr lang="es-MX"/>
        </a:p>
      </dgm:t>
    </dgm:pt>
    <dgm:pt modelId="{96E25BF4-EC88-42BA-B677-E3AA477113F1}" type="sibTrans" cxnId="{11710ADB-695B-4E98-A5E9-4A4DD953F7A7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A6B5F1A6-3026-4962-AF20-DA0F1763CC4F}" type="pres">
      <dgm:prSet presAssocID="{96B77947-4269-4C4D-B777-B37BAFCFE6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8E8B146-AC2A-48D5-95FA-4DA269A54F92}" type="pres">
      <dgm:prSet presAssocID="{3953EAC5-02CB-49E7-AF4E-D4CA7D31386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0688DB-B270-4869-9E6C-164F4BE3AEE4}" type="pres">
      <dgm:prSet presAssocID="{C1A2CBFA-D82D-439A-95CF-4938922FAA14}" presName="sibTrans" presStyleLbl="sibTrans2D1" presStyleIdx="0" presStyleCnt="4"/>
      <dgm:spPr/>
      <dgm:t>
        <a:bodyPr/>
        <a:lstStyle/>
        <a:p>
          <a:endParaRPr lang="es-MX"/>
        </a:p>
      </dgm:t>
    </dgm:pt>
    <dgm:pt modelId="{14AE5B7E-2ECB-448A-AE8D-CB444404D5BB}" type="pres">
      <dgm:prSet presAssocID="{C1A2CBFA-D82D-439A-95CF-4938922FAA14}" presName="connectorText" presStyleLbl="sibTrans2D1" presStyleIdx="0" presStyleCnt="4"/>
      <dgm:spPr/>
      <dgm:t>
        <a:bodyPr/>
        <a:lstStyle/>
        <a:p>
          <a:endParaRPr lang="es-MX"/>
        </a:p>
      </dgm:t>
    </dgm:pt>
    <dgm:pt modelId="{DD54AE9A-504C-4972-B372-6FD1DABB9A24}" type="pres">
      <dgm:prSet presAssocID="{D3490A81-5CCE-48CC-8B35-85D4030622EA}" presName="node" presStyleLbl="node1" presStyleIdx="1" presStyleCnt="4" custRadScaleRad="9877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9F7758-8A28-4563-8D5F-9A596007A564}" type="pres">
      <dgm:prSet presAssocID="{0E7DA3AE-260C-48CB-AD2C-621232549857}" presName="sibTrans" presStyleLbl="sibTrans2D1" presStyleIdx="1" presStyleCnt="4"/>
      <dgm:spPr/>
      <dgm:t>
        <a:bodyPr/>
        <a:lstStyle/>
        <a:p>
          <a:endParaRPr lang="es-MX"/>
        </a:p>
      </dgm:t>
    </dgm:pt>
    <dgm:pt modelId="{4A9125AF-A823-4599-8692-0CF5A2EEE148}" type="pres">
      <dgm:prSet presAssocID="{0E7DA3AE-260C-48CB-AD2C-621232549857}" presName="connectorText" presStyleLbl="sibTrans2D1" presStyleIdx="1" presStyleCnt="4"/>
      <dgm:spPr/>
      <dgm:t>
        <a:bodyPr/>
        <a:lstStyle/>
        <a:p>
          <a:endParaRPr lang="es-MX"/>
        </a:p>
      </dgm:t>
    </dgm:pt>
    <dgm:pt modelId="{4150E0B6-1DF5-4A24-A015-98C56C04F322}" type="pres">
      <dgm:prSet presAssocID="{4D89E045-1770-4202-A151-D66FCFEEBCA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3D80283-0BB5-4334-BA72-595458F5B08B}" type="pres">
      <dgm:prSet presAssocID="{6D9249C0-6A56-48BA-B158-27112776E4A6}" presName="sibTrans" presStyleLbl="sibTrans2D1" presStyleIdx="2" presStyleCnt="4"/>
      <dgm:spPr/>
      <dgm:t>
        <a:bodyPr/>
        <a:lstStyle/>
        <a:p>
          <a:endParaRPr lang="es-MX"/>
        </a:p>
      </dgm:t>
    </dgm:pt>
    <dgm:pt modelId="{A7E19AF7-D1E0-459B-83C3-9D8C22E003B3}" type="pres">
      <dgm:prSet presAssocID="{6D9249C0-6A56-48BA-B158-27112776E4A6}" presName="connectorText" presStyleLbl="sibTrans2D1" presStyleIdx="2" presStyleCnt="4"/>
      <dgm:spPr/>
      <dgm:t>
        <a:bodyPr/>
        <a:lstStyle/>
        <a:p>
          <a:endParaRPr lang="es-MX"/>
        </a:p>
      </dgm:t>
    </dgm:pt>
    <dgm:pt modelId="{44AAD662-2E4E-443B-B102-EEBE83EDD3CA}" type="pres">
      <dgm:prSet presAssocID="{914011C0-D328-4E50-A799-2ED25341B4F3}" presName="node" presStyleLbl="node1" presStyleIdx="3" presStyleCnt="4" custRadScaleRad="100474" custRadScaleInc="81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E36014F-5E69-43D9-80C6-EE86CE75DC4E}" type="pres">
      <dgm:prSet presAssocID="{96E25BF4-EC88-42BA-B677-E3AA477113F1}" presName="sibTrans" presStyleLbl="sibTrans2D1" presStyleIdx="3" presStyleCnt="4"/>
      <dgm:spPr/>
      <dgm:t>
        <a:bodyPr/>
        <a:lstStyle/>
        <a:p>
          <a:endParaRPr lang="es-MX"/>
        </a:p>
      </dgm:t>
    </dgm:pt>
    <dgm:pt modelId="{0FA682AE-EB3D-4CC0-8BA2-E81837119F0A}" type="pres">
      <dgm:prSet presAssocID="{96E25BF4-EC88-42BA-B677-E3AA477113F1}" presName="connectorText" presStyleLbl="sibTrans2D1" presStyleIdx="3" presStyleCnt="4"/>
      <dgm:spPr/>
      <dgm:t>
        <a:bodyPr/>
        <a:lstStyle/>
        <a:p>
          <a:endParaRPr lang="es-MX"/>
        </a:p>
      </dgm:t>
    </dgm:pt>
  </dgm:ptLst>
  <dgm:cxnLst>
    <dgm:cxn modelId="{A872C00A-66E8-4D80-A5AF-0EC5828FFD60}" type="presOf" srcId="{6D9249C0-6A56-48BA-B158-27112776E4A6}" destId="{B3D80283-0BB5-4334-BA72-595458F5B08B}" srcOrd="0" destOrd="0" presId="urn:microsoft.com/office/officeart/2005/8/layout/cycle2"/>
    <dgm:cxn modelId="{9F06EAF6-C942-4EF7-8591-E7CECBBF3E5C}" type="presOf" srcId="{914011C0-D328-4E50-A799-2ED25341B4F3}" destId="{44AAD662-2E4E-443B-B102-EEBE83EDD3CA}" srcOrd="0" destOrd="0" presId="urn:microsoft.com/office/officeart/2005/8/layout/cycle2"/>
    <dgm:cxn modelId="{8484B4BC-FF25-4DB7-8848-AA4EEDDBDA9E}" type="presOf" srcId="{96B77947-4269-4C4D-B777-B37BAFCFE619}" destId="{A6B5F1A6-3026-4962-AF20-DA0F1763CC4F}" srcOrd="0" destOrd="0" presId="urn:microsoft.com/office/officeart/2005/8/layout/cycle2"/>
    <dgm:cxn modelId="{408646BE-BB23-462A-ADCE-9E34B9328B60}" type="presOf" srcId="{6D9249C0-6A56-48BA-B158-27112776E4A6}" destId="{A7E19AF7-D1E0-459B-83C3-9D8C22E003B3}" srcOrd="1" destOrd="0" presId="urn:microsoft.com/office/officeart/2005/8/layout/cycle2"/>
    <dgm:cxn modelId="{449BBE9A-7267-4450-9654-7E6A6029C50E}" type="presOf" srcId="{C1A2CBFA-D82D-439A-95CF-4938922FAA14}" destId="{14AE5B7E-2ECB-448A-AE8D-CB444404D5BB}" srcOrd="1" destOrd="0" presId="urn:microsoft.com/office/officeart/2005/8/layout/cycle2"/>
    <dgm:cxn modelId="{232EFEB9-EE4D-46FF-9A4F-926219059ADD}" type="presOf" srcId="{3953EAC5-02CB-49E7-AF4E-D4CA7D31386F}" destId="{B8E8B146-AC2A-48D5-95FA-4DA269A54F92}" srcOrd="0" destOrd="0" presId="urn:microsoft.com/office/officeart/2005/8/layout/cycle2"/>
    <dgm:cxn modelId="{11710ADB-695B-4E98-A5E9-4A4DD953F7A7}" srcId="{96B77947-4269-4C4D-B777-B37BAFCFE619}" destId="{914011C0-D328-4E50-A799-2ED25341B4F3}" srcOrd="3" destOrd="0" parTransId="{D6A85F02-1E7A-4FBF-8CCB-5EC11B7B00B6}" sibTransId="{96E25BF4-EC88-42BA-B677-E3AA477113F1}"/>
    <dgm:cxn modelId="{544D7E89-ADAA-4E74-946F-DC64DC818455}" type="presOf" srcId="{C1A2CBFA-D82D-439A-95CF-4938922FAA14}" destId="{3C0688DB-B270-4869-9E6C-164F4BE3AEE4}" srcOrd="0" destOrd="0" presId="urn:microsoft.com/office/officeart/2005/8/layout/cycle2"/>
    <dgm:cxn modelId="{C1225B21-7B68-4E86-BF3E-3865C40BFDED}" srcId="{96B77947-4269-4C4D-B777-B37BAFCFE619}" destId="{D3490A81-5CCE-48CC-8B35-85D4030622EA}" srcOrd="1" destOrd="0" parTransId="{1CD4D398-F267-4F90-82EC-E3F0B399374C}" sibTransId="{0E7DA3AE-260C-48CB-AD2C-621232549857}"/>
    <dgm:cxn modelId="{CE754429-4B07-414B-8D3A-B539E8B77831}" type="presOf" srcId="{4D89E045-1770-4202-A151-D66FCFEEBCA4}" destId="{4150E0B6-1DF5-4A24-A015-98C56C04F322}" srcOrd="0" destOrd="0" presId="urn:microsoft.com/office/officeart/2005/8/layout/cycle2"/>
    <dgm:cxn modelId="{D32838AA-FDB3-4038-8EAF-308B89862098}" type="presOf" srcId="{0E7DA3AE-260C-48CB-AD2C-621232549857}" destId="{4A9125AF-A823-4599-8692-0CF5A2EEE148}" srcOrd="1" destOrd="0" presId="urn:microsoft.com/office/officeart/2005/8/layout/cycle2"/>
    <dgm:cxn modelId="{E983F954-A48E-4767-A68E-7E713E93B170}" srcId="{96B77947-4269-4C4D-B777-B37BAFCFE619}" destId="{4D89E045-1770-4202-A151-D66FCFEEBCA4}" srcOrd="2" destOrd="0" parTransId="{91DE7BAF-669A-4CFB-8B5E-8AB565160049}" sibTransId="{6D9249C0-6A56-48BA-B158-27112776E4A6}"/>
    <dgm:cxn modelId="{9FC5D423-4676-4A71-8E77-1D902442B6BE}" type="presOf" srcId="{96E25BF4-EC88-42BA-B677-E3AA477113F1}" destId="{3E36014F-5E69-43D9-80C6-EE86CE75DC4E}" srcOrd="0" destOrd="0" presId="urn:microsoft.com/office/officeart/2005/8/layout/cycle2"/>
    <dgm:cxn modelId="{8CCF64A4-2EE1-4E4E-8183-92C382493C54}" type="presOf" srcId="{96E25BF4-EC88-42BA-B677-E3AA477113F1}" destId="{0FA682AE-EB3D-4CC0-8BA2-E81837119F0A}" srcOrd="1" destOrd="0" presId="urn:microsoft.com/office/officeart/2005/8/layout/cycle2"/>
    <dgm:cxn modelId="{A6BC8729-9DC8-47D3-B3DC-7D5D064C3D21}" srcId="{96B77947-4269-4C4D-B777-B37BAFCFE619}" destId="{3953EAC5-02CB-49E7-AF4E-D4CA7D31386F}" srcOrd="0" destOrd="0" parTransId="{E803CF20-665B-489A-954D-0161CE67C434}" sibTransId="{C1A2CBFA-D82D-439A-95CF-4938922FAA14}"/>
    <dgm:cxn modelId="{9A4931CE-48CD-4DBF-9878-7BD3FDDF98FA}" type="presOf" srcId="{0E7DA3AE-260C-48CB-AD2C-621232549857}" destId="{BC9F7758-8A28-4563-8D5F-9A596007A564}" srcOrd="0" destOrd="0" presId="urn:microsoft.com/office/officeart/2005/8/layout/cycle2"/>
    <dgm:cxn modelId="{765E983F-EDE7-4B11-893B-8AB4DA250A53}" type="presOf" srcId="{D3490A81-5CCE-48CC-8B35-85D4030622EA}" destId="{DD54AE9A-504C-4972-B372-6FD1DABB9A24}" srcOrd="0" destOrd="0" presId="urn:microsoft.com/office/officeart/2005/8/layout/cycle2"/>
    <dgm:cxn modelId="{B0CEA023-3FFD-42A6-857B-AF2D96BEFE03}" type="presParOf" srcId="{A6B5F1A6-3026-4962-AF20-DA0F1763CC4F}" destId="{B8E8B146-AC2A-48D5-95FA-4DA269A54F92}" srcOrd="0" destOrd="0" presId="urn:microsoft.com/office/officeart/2005/8/layout/cycle2"/>
    <dgm:cxn modelId="{369A7C33-4A65-41C3-B1EE-3B9435DC94A4}" type="presParOf" srcId="{A6B5F1A6-3026-4962-AF20-DA0F1763CC4F}" destId="{3C0688DB-B270-4869-9E6C-164F4BE3AEE4}" srcOrd="1" destOrd="0" presId="urn:microsoft.com/office/officeart/2005/8/layout/cycle2"/>
    <dgm:cxn modelId="{EB011E01-A687-42BB-8400-1E4AD0ABE57B}" type="presParOf" srcId="{3C0688DB-B270-4869-9E6C-164F4BE3AEE4}" destId="{14AE5B7E-2ECB-448A-AE8D-CB444404D5BB}" srcOrd="0" destOrd="0" presId="urn:microsoft.com/office/officeart/2005/8/layout/cycle2"/>
    <dgm:cxn modelId="{5A04B9A7-919B-4E88-A87E-E04F7912397A}" type="presParOf" srcId="{A6B5F1A6-3026-4962-AF20-DA0F1763CC4F}" destId="{DD54AE9A-504C-4972-B372-6FD1DABB9A24}" srcOrd="2" destOrd="0" presId="urn:microsoft.com/office/officeart/2005/8/layout/cycle2"/>
    <dgm:cxn modelId="{F35EC7AF-00B6-4A70-BFC1-4A68C7223CE4}" type="presParOf" srcId="{A6B5F1A6-3026-4962-AF20-DA0F1763CC4F}" destId="{BC9F7758-8A28-4563-8D5F-9A596007A564}" srcOrd="3" destOrd="0" presId="urn:microsoft.com/office/officeart/2005/8/layout/cycle2"/>
    <dgm:cxn modelId="{BE0DD1A7-53CF-4C2F-A536-45FFED6B605E}" type="presParOf" srcId="{BC9F7758-8A28-4563-8D5F-9A596007A564}" destId="{4A9125AF-A823-4599-8692-0CF5A2EEE148}" srcOrd="0" destOrd="0" presId="urn:microsoft.com/office/officeart/2005/8/layout/cycle2"/>
    <dgm:cxn modelId="{FECCF0BA-8A0E-4FAD-800A-D9A90D776360}" type="presParOf" srcId="{A6B5F1A6-3026-4962-AF20-DA0F1763CC4F}" destId="{4150E0B6-1DF5-4A24-A015-98C56C04F322}" srcOrd="4" destOrd="0" presId="urn:microsoft.com/office/officeart/2005/8/layout/cycle2"/>
    <dgm:cxn modelId="{9EDCB4AA-FE26-4817-BC91-C9851FDF3762}" type="presParOf" srcId="{A6B5F1A6-3026-4962-AF20-DA0F1763CC4F}" destId="{B3D80283-0BB5-4334-BA72-595458F5B08B}" srcOrd="5" destOrd="0" presId="urn:microsoft.com/office/officeart/2005/8/layout/cycle2"/>
    <dgm:cxn modelId="{AF9B1773-0ABA-4716-9188-87486D7401C9}" type="presParOf" srcId="{B3D80283-0BB5-4334-BA72-595458F5B08B}" destId="{A7E19AF7-D1E0-459B-83C3-9D8C22E003B3}" srcOrd="0" destOrd="0" presId="urn:microsoft.com/office/officeart/2005/8/layout/cycle2"/>
    <dgm:cxn modelId="{63A536B3-215C-4E73-BE49-2B4DEF595E71}" type="presParOf" srcId="{A6B5F1A6-3026-4962-AF20-DA0F1763CC4F}" destId="{44AAD662-2E4E-443B-B102-EEBE83EDD3CA}" srcOrd="6" destOrd="0" presId="urn:microsoft.com/office/officeart/2005/8/layout/cycle2"/>
    <dgm:cxn modelId="{8761704B-AB3F-4AC0-8470-8370DE04D69A}" type="presParOf" srcId="{A6B5F1A6-3026-4962-AF20-DA0F1763CC4F}" destId="{3E36014F-5E69-43D9-80C6-EE86CE75DC4E}" srcOrd="7" destOrd="0" presId="urn:microsoft.com/office/officeart/2005/8/layout/cycle2"/>
    <dgm:cxn modelId="{678E7A3C-F6CB-440C-9BE4-CFB46F51F3F6}" type="presParOf" srcId="{3E36014F-5E69-43D9-80C6-EE86CE75DC4E}" destId="{0FA682AE-EB3D-4CC0-8BA2-E81837119F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B77947-4269-4C4D-B777-B37BAFCFE61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953EAC5-02CB-49E7-AF4E-D4CA7D31386F}">
      <dgm:prSet phldrT="[Texto]"/>
      <dgm:spPr/>
      <dgm:t>
        <a:bodyPr/>
        <a:lstStyle/>
        <a:p>
          <a:r>
            <a:rPr lang="es-MX" dirty="0" smtClean="0"/>
            <a:t>Gestión de la continuidad</a:t>
          </a:r>
          <a:endParaRPr lang="es-MX" dirty="0"/>
        </a:p>
      </dgm:t>
    </dgm:pt>
    <dgm:pt modelId="{E803CF20-665B-489A-954D-0161CE67C434}" type="parTrans" cxnId="{A6BC8729-9DC8-47D3-B3DC-7D5D064C3D21}">
      <dgm:prSet/>
      <dgm:spPr/>
      <dgm:t>
        <a:bodyPr/>
        <a:lstStyle/>
        <a:p>
          <a:endParaRPr lang="es-MX"/>
        </a:p>
      </dgm:t>
    </dgm:pt>
    <dgm:pt modelId="{C1A2CBFA-D82D-439A-95CF-4938922FAA14}" type="sibTrans" cxnId="{A6BC8729-9DC8-47D3-B3DC-7D5D064C3D21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D3490A81-5CCE-48CC-8B35-85D4030622EA}">
      <dgm:prSet phldrT="[Texto]"/>
      <dgm:spPr/>
      <dgm:t>
        <a:bodyPr/>
        <a:lstStyle/>
        <a:p>
          <a:r>
            <a:rPr lang="es-MX" dirty="0" smtClean="0"/>
            <a:t>La gestión de la seguridad de la información</a:t>
          </a:r>
          <a:endParaRPr lang="es-MX" dirty="0"/>
        </a:p>
      </dgm:t>
    </dgm:pt>
    <dgm:pt modelId="{1CD4D398-F267-4F90-82EC-E3F0B399374C}" type="parTrans" cxnId="{C1225B21-7B68-4E86-BF3E-3865C40BFDED}">
      <dgm:prSet/>
      <dgm:spPr/>
      <dgm:t>
        <a:bodyPr/>
        <a:lstStyle/>
        <a:p>
          <a:endParaRPr lang="es-MX"/>
        </a:p>
      </dgm:t>
    </dgm:pt>
    <dgm:pt modelId="{0E7DA3AE-260C-48CB-AD2C-621232549857}" type="sibTrans" cxnId="{C1225B21-7B68-4E86-BF3E-3865C40BFDED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4D89E045-1770-4202-A151-D66FCFEEBCA4}">
      <dgm:prSet phldrT="[Texto]"/>
      <dgm:spPr/>
      <dgm:t>
        <a:bodyPr/>
        <a:lstStyle/>
        <a:p>
          <a:r>
            <a:rPr lang="es-MX" dirty="0" smtClean="0"/>
            <a:t>Gestión de proveedores</a:t>
          </a:r>
          <a:endParaRPr lang="es-MX" dirty="0"/>
        </a:p>
      </dgm:t>
    </dgm:pt>
    <dgm:pt modelId="{91DE7BAF-669A-4CFB-8B5E-8AB565160049}" type="parTrans" cxnId="{E983F954-A48E-4767-A68E-7E713E93B170}">
      <dgm:prSet/>
      <dgm:spPr/>
      <dgm:t>
        <a:bodyPr/>
        <a:lstStyle/>
        <a:p>
          <a:endParaRPr lang="es-MX"/>
        </a:p>
      </dgm:t>
    </dgm:pt>
    <dgm:pt modelId="{6D9249C0-6A56-48BA-B158-27112776E4A6}" type="sibTrans" cxnId="{E983F954-A48E-4767-A68E-7E713E93B170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A6B5F1A6-3026-4962-AF20-DA0F1763CC4F}" type="pres">
      <dgm:prSet presAssocID="{96B77947-4269-4C4D-B777-B37BAFCFE6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8E8B146-AC2A-48D5-95FA-4DA269A54F92}" type="pres">
      <dgm:prSet presAssocID="{3953EAC5-02CB-49E7-AF4E-D4CA7D3138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0688DB-B270-4869-9E6C-164F4BE3AEE4}" type="pres">
      <dgm:prSet presAssocID="{C1A2CBFA-D82D-439A-95CF-4938922FAA14}" presName="sibTrans" presStyleLbl="sibTrans2D1" presStyleIdx="0" presStyleCnt="3"/>
      <dgm:spPr/>
      <dgm:t>
        <a:bodyPr/>
        <a:lstStyle/>
        <a:p>
          <a:endParaRPr lang="es-MX"/>
        </a:p>
      </dgm:t>
    </dgm:pt>
    <dgm:pt modelId="{14AE5B7E-2ECB-448A-AE8D-CB444404D5BB}" type="pres">
      <dgm:prSet presAssocID="{C1A2CBFA-D82D-439A-95CF-4938922FAA14}" presName="connectorText" presStyleLbl="sibTrans2D1" presStyleIdx="0" presStyleCnt="3"/>
      <dgm:spPr/>
      <dgm:t>
        <a:bodyPr/>
        <a:lstStyle/>
        <a:p>
          <a:endParaRPr lang="es-MX"/>
        </a:p>
      </dgm:t>
    </dgm:pt>
    <dgm:pt modelId="{DD54AE9A-504C-4972-B372-6FD1DABB9A24}" type="pres">
      <dgm:prSet presAssocID="{D3490A81-5CCE-48CC-8B35-85D4030622EA}" presName="node" presStyleLbl="node1" presStyleIdx="1" presStyleCnt="3" custRadScaleRad="9877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9F7758-8A28-4563-8D5F-9A596007A564}" type="pres">
      <dgm:prSet presAssocID="{0E7DA3AE-260C-48CB-AD2C-621232549857}" presName="sibTrans" presStyleLbl="sibTrans2D1" presStyleIdx="1" presStyleCnt="3"/>
      <dgm:spPr/>
      <dgm:t>
        <a:bodyPr/>
        <a:lstStyle/>
        <a:p>
          <a:endParaRPr lang="es-MX"/>
        </a:p>
      </dgm:t>
    </dgm:pt>
    <dgm:pt modelId="{4A9125AF-A823-4599-8692-0CF5A2EEE148}" type="pres">
      <dgm:prSet presAssocID="{0E7DA3AE-260C-48CB-AD2C-621232549857}" presName="connectorText" presStyleLbl="sibTrans2D1" presStyleIdx="1" presStyleCnt="3"/>
      <dgm:spPr/>
      <dgm:t>
        <a:bodyPr/>
        <a:lstStyle/>
        <a:p>
          <a:endParaRPr lang="es-MX"/>
        </a:p>
      </dgm:t>
    </dgm:pt>
    <dgm:pt modelId="{4150E0B6-1DF5-4A24-A015-98C56C04F322}" type="pres">
      <dgm:prSet presAssocID="{4D89E045-1770-4202-A151-D66FCFEEBC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3D80283-0BB5-4334-BA72-595458F5B08B}" type="pres">
      <dgm:prSet presAssocID="{6D9249C0-6A56-48BA-B158-27112776E4A6}" presName="sibTrans" presStyleLbl="sibTrans2D1" presStyleIdx="2" presStyleCnt="3"/>
      <dgm:spPr/>
      <dgm:t>
        <a:bodyPr/>
        <a:lstStyle/>
        <a:p>
          <a:endParaRPr lang="es-MX"/>
        </a:p>
      </dgm:t>
    </dgm:pt>
    <dgm:pt modelId="{A7E19AF7-D1E0-459B-83C3-9D8C22E003B3}" type="pres">
      <dgm:prSet presAssocID="{6D9249C0-6A56-48BA-B158-27112776E4A6}" presName="connectorText" presStyleLbl="sibTrans2D1" presStyleIdx="2" presStyleCnt="3"/>
      <dgm:spPr/>
      <dgm:t>
        <a:bodyPr/>
        <a:lstStyle/>
        <a:p>
          <a:endParaRPr lang="es-MX"/>
        </a:p>
      </dgm:t>
    </dgm:pt>
  </dgm:ptLst>
  <dgm:cxnLst>
    <dgm:cxn modelId="{8F61AABC-5493-4AB5-A0AA-4811F1C1639A}" type="presOf" srcId="{4D89E045-1770-4202-A151-D66FCFEEBCA4}" destId="{4150E0B6-1DF5-4A24-A015-98C56C04F322}" srcOrd="0" destOrd="0" presId="urn:microsoft.com/office/officeart/2005/8/layout/cycle2"/>
    <dgm:cxn modelId="{50620CCE-332E-4EE5-B5D5-A188D9451432}" type="presOf" srcId="{3953EAC5-02CB-49E7-AF4E-D4CA7D31386F}" destId="{B8E8B146-AC2A-48D5-95FA-4DA269A54F92}" srcOrd="0" destOrd="0" presId="urn:microsoft.com/office/officeart/2005/8/layout/cycle2"/>
    <dgm:cxn modelId="{593E7F48-E2D2-4E8A-BBD4-3E75B203FE69}" type="presOf" srcId="{6D9249C0-6A56-48BA-B158-27112776E4A6}" destId="{A7E19AF7-D1E0-459B-83C3-9D8C22E003B3}" srcOrd="1" destOrd="0" presId="urn:microsoft.com/office/officeart/2005/8/layout/cycle2"/>
    <dgm:cxn modelId="{F38F3BAE-31CB-42A5-93A9-42DB9493092F}" type="presOf" srcId="{C1A2CBFA-D82D-439A-95CF-4938922FAA14}" destId="{3C0688DB-B270-4869-9E6C-164F4BE3AEE4}" srcOrd="0" destOrd="0" presId="urn:microsoft.com/office/officeart/2005/8/layout/cycle2"/>
    <dgm:cxn modelId="{C1225B21-7B68-4E86-BF3E-3865C40BFDED}" srcId="{96B77947-4269-4C4D-B777-B37BAFCFE619}" destId="{D3490A81-5CCE-48CC-8B35-85D4030622EA}" srcOrd="1" destOrd="0" parTransId="{1CD4D398-F267-4F90-82EC-E3F0B399374C}" sibTransId="{0E7DA3AE-260C-48CB-AD2C-621232549857}"/>
    <dgm:cxn modelId="{91357EE6-9BD8-4EDF-9309-8DD4075653B4}" type="presOf" srcId="{0E7DA3AE-260C-48CB-AD2C-621232549857}" destId="{BC9F7758-8A28-4563-8D5F-9A596007A564}" srcOrd="0" destOrd="0" presId="urn:microsoft.com/office/officeart/2005/8/layout/cycle2"/>
    <dgm:cxn modelId="{0F633B24-5CB4-4EDC-AEE9-C5B573DD289E}" type="presOf" srcId="{6D9249C0-6A56-48BA-B158-27112776E4A6}" destId="{B3D80283-0BB5-4334-BA72-595458F5B08B}" srcOrd="0" destOrd="0" presId="urn:microsoft.com/office/officeart/2005/8/layout/cycle2"/>
    <dgm:cxn modelId="{E983F954-A48E-4767-A68E-7E713E93B170}" srcId="{96B77947-4269-4C4D-B777-B37BAFCFE619}" destId="{4D89E045-1770-4202-A151-D66FCFEEBCA4}" srcOrd="2" destOrd="0" parTransId="{91DE7BAF-669A-4CFB-8B5E-8AB565160049}" sibTransId="{6D9249C0-6A56-48BA-B158-27112776E4A6}"/>
    <dgm:cxn modelId="{305B716B-703C-4382-ADAD-2F1A8AF38494}" type="presOf" srcId="{0E7DA3AE-260C-48CB-AD2C-621232549857}" destId="{4A9125AF-A823-4599-8692-0CF5A2EEE148}" srcOrd="1" destOrd="0" presId="urn:microsoft.com/office/officeart/2005/8/layout/cycle2"/>
    <dgm:cxn modelId="{455732B1-6C22-463D-9892-56C016ADA3B4}" type="presOf" srcId="{D3490A81-5CCE-48CC-8B35-85D4030622EA}" destId="{DD54AE9A-504C-4972-B372-6FD1DABB9A24}" srcOrd="0" destOrd="0" presId="urn:microsoft.com/office/officeart/2005/8/layout/cycle2"/>
    <dgm:cxn modelId="{7FC3C6A9-1C89-4130-B1C6-DB741AEB2D11}" type="presOf" srcId="{C1A2CBFA-D82D-439A-95CF-4938922FAA14}" destId="{14AE5B7E-2ECB-448A-AE8D-CB444404D5BB}" srcOrd="1" destOrd="0" presId="urn:microsoft.com/office/officeart/2005/8/layout/cycle2"/>
    <dgm:cxn modelId="{A6BC8729-9DC8-47D3-B3DC-7D5D064C3D21}" srcId="{96B77947-4269-4C4D-B777-B37BAFCFE619}" destId="{3953EAC5-02CB-49E7-AF4E-D4CA7D31386F}" srcOrd="0" destOrd="0" parTransId="{E803CF20-665B-489A-954D-0161CE67C434}" sibTransId="{C1A2CBFA-D82D-439A-95CF-4938922FAA14}"/>
    <dgm:cxn modelId="{E020010D-9A7B-4F3A-9CB9-E04FF5650CFF}" type="presOf" srcId="{96B77947-4269-4C4D-B777-B37BAFCFE619}" destId="{A6B5F1A6-3026-4962-AF20-DA0F1763CC4F}" srcOrd="0" destOrd="0" presId="urn:microsoft.com/office/officeart/2005/8/layout/cycle2"/>
    <dgm:cxn modelId="{CDFF5AC2-7041-48E0-A3E1-FB1C436797BD}" type="presParOf" srcId="{A6B5F1A6-3026-4962-AF20-DA0F1763CC4F}" destId="{B8E8B146-AC2A-48D5-95FA-4DA269A54F92}" srcOrd="0" destOrd="0" presId="urn:microsoft.com/office/officeart/2005/8/layout/cycle2"/>
    <dgm:cxn modelId="{E7C89233-9EBB-4B67-9CCA-8774611BAD9C}" type="presParOf" srcId="{A6B5F1A6-3026-4962-AF20-DA0F1763CC4F}" destId="{3C0688DB-B270-4869-9E6C-164F4BE3AEE4}" srcOrd="1" destOrd="0" presId="urn:microsoft.com/office/officeart/2005/8/layout/cycle2"/>
    <dgm:cxn modelId="{6863F668-6E69-49F3-A0C2-99CE67AE9F23}" type="presParOf" srcId="{3C0688DB-B270-4869-9E6C-164F4BE3AEE4}" destId="{14AE5B7E-2ECB-448A-AE8D-CB444404D5BB}" srcOrd="0" destOrd="0" presId="urn:microsoft.com/office/officeart/2005/8/layout/cycle2"/>
    <dgm:cxn modelId="{61901174-654C-408D-A059-579F825080E2}" type="presParOf" srcId="{A6B5F1A6-3026-4962-AF20-DA0F1763CC4F}" destId="{DD54AE9A-504C-4972-B372-6FD1DABB9A24}" srcOrd="2" destOrd="0" presId="urn:microsoft.com/office/officeart/2005/8/layout/cycle2"/>
    <dgm:cxn modelId="{315E08DC-CA9B-4B83-A54A-BE6CAF55185E}" type="presParOf" srcId="{A6B5F1A6-3026-4962-AF20-DA0F1763CC4F}" destId="{BC9F7758-8A28-4563-8D5F-9A596007A564}" srcOrd="3" destOrd="0" presId="urn:microsoft.com/office/officeart/2005/8/layout/cycle2"/>
    <dgm:cxn modelId="{3DA760B0-50EA-4A59-A451-4D2421C5204B}" type="presParOf" srcId="{BC9F7758-8A28-4563-8D5F-9A596007A564}" destId="{4A9125AF-A823-4599-8692-0CF5A2EEE148}" srcOrd="0" destOrd="0" presId="urn:microsoft.com/office/officeart/2005/8/layout/cycle2"/>
    <dgm:cxn modelId="{BE8FF25B-7739-4F0F-BC0F-3ED38B272BE5}" type="presParOf" srcId="{A6B5F1A6-3026-4962-AF20-DA0F1763CC4F}" destId="{4150E0B6-1DF5-4A24-A015-98C56C04F322}" srcOrd="4" destOrd="0" presId="urn:microsoft.com/office/officeart/2005/8/layout/cycle2"/>
    <dgm:cxn modelId="{00BF86B6-CA9E-4426-A3B7-D7748BFD0D5C}" type="presParOf" srcId="{A6B5F1A6-3026-4962-AF20-DA0F1763CC4F}" destId="{B3D80283-0BB5-4334-BA72-595458F5B08B}" srcOrd="5" destOrd="0" presId="urn:microsoft.com/office/officeart/2005/8/layout/cycle2"/>
    <dgm:cxn modelId="{0AD6669A-A187-44E1-8A9C-CC0C6784E82D}" type="presParOf" srcId="{B3D80283-0BB5-4334-BA72-595458F5B08B}" destId="{A7E19AF7-D1E0-459B-83C3-9D8C22E003B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4CD721-3AD2-40F0-B215-DFF52D62A4B2}" type="doc">
      <dgm:prSet loTypeId="urn:microsoft.com/office/officeart/2005/8/layout/hierarchy1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AFE72B17-CAE3-45D4-8823-E566E4594B4D}">
      <dgm:prSet phldrT="[Texto]"/>
      <dgm:spPr/>
      <dgm:t>
        <a:bodyPr/>
        <a:lstStyle/>
        <a:p>
          <a:r>
            <a:rPr lang="es-MX" dirty="0" smtClean="0"/>
            <a:t>Diseño del servicio </a:t>
          </a:r>
          <a:endParaRPr lang="es-MX" dirty="0"/>
        </a:p>
      </dgm:t>
    </dgm:pt>
    <dgm:pt modelId="{CA4FBF48-D2B6-4435-A659-5F2712781EA0}" type="parTrans" cxnId="{0F4D211A-7B5B-4F6E-AA90-9402D0994916}">
      <dgm:prSet/>
      <dgm:spPr/>
      <dgm:t>
        <a:bodyPr/>
        <a:lstStyle/>
        <a:p>
          <a:endParaRPr lang="es-MX"/>
        </a:p>
      </dgm:t>
    </dgm:pt>
    <dgm:pt modelId="{59A2FBC4-AF30-47E5-9AEB-EBBB1F00184B}" type="sibTrans" cxnId="{0F4D211A-7B5B-4F6E-AA90-9402D0994916}">
      <dgm:prSet/>
      <dgm:spPr/>
      <dgm:t>
        <a:bodyPr/>
        <a:lstStyle/>
        <a:p>
          <a:endParaRPr lang="es-MX"/>
        </a:p>
      </dgm:t>
    </dgm:pt>
    <dgm:pt modelId="{3EE1F670-2025-4DD7-B739-2969F9CFD2E2}">
      <dgm:prSet phldrT="[Texto]"/>
      <dgm:spPr/>
      <dgm:t>
        <a:bodyPr/>
        <a:lstStyle/>
        <a:p>
          <a:r>
            <a:rPr lang="es-MX" dirty="0" smtClean="0"/>
            <a:t>Entrada</a:t>
          </a:r>
        </a:p>
        <a:p>
          <a:r>
            <a:rPr lang="es-MX" dirty="0" smtClean="0"/>
            <a:t>Plan de capacidad y de continuidad</a:t>
          </a:r>
          <a:endParaRPr lang="es-MX" dirty="0"/>
        </a:p>
      </dgm:t>
    </dgm:pt>
    <dgm:pt modelId="{15AF9438-385B-40FF-A9C8-4EDF3CB3FB2C}" type="parTrans" cxnId="{E5E3CD06-9F72-4F9A-834F-A29D7B6D2386}">
      <dgm:prSet/>
      <dgm:spPr/>
      <dgm:t>
        <a:bodyPr/>
        <a:lstStyle/>
        <a:p>
          <a:endParaRPr lang="es-MX"/>
        </a:p>
      </dgm:t>
    </dgm:pt>
    <dgm:pt modelId="{491A35D4-1139-46FA-BCBD-65BEA89745D1}" type="sibTrans" cxnId="{E5E3CD06-9F72-4F9A-834F-A29D7B6D2386}">
      <dgm:prSet/>
      <dgm:spPr/>
      <dgm:t>
        <a:bodyPr/>
        <a:lstStyle/>
        <a:p>
          <a:endParaRPr lang="es-MX"/>
        </a:p>
      </dgm:t>
    </dgm:pt>
    <dgm:pt modelId="{AAA22410-96F3-41AE-ADAD-B61764751345}">
      <dgm:prSet phldrT="[Texto]"/>
      <dgm:spPr/>
      <dgm:t>
        <a:bodyPr/>
        <a:lstStyle/>
        <a:p>
          <a:r>
            <a:rPr lang="es-MX" dirty="0" smtClean="0"/>
            <a:t>Salida</a:t>
          </a:r>
        </a:p>
        <a:p>
          <a:r>
            <a:rPr lang="es-MX" dirty="0" smtClean="0"/>
            <a:t>Prestación del servicio </a:t>
          </a:r>
        </a:p>
        <a:p>
          <a:r>
            <a:rPr lang="es-MX" dirty="0" smtClean="0"/>
            <a:t>Asesoramiento sobre riesgos e impactos </a:t>
          </a:r>
          <a:r>
            <a:rPr lang="es-MX" smtClean="0"/>
            <a:t>del cambio</a:t>
          </a:r>
          <a:endParaRPr lang="es-MX" dirty="0"/>
        </a:p>
      </dgm:t>
    </dgm:pt>
    <dgm:pt modelId="{ABCEFE24-F10D-4DE2-83A2-C4B5A50D7265}" type="parTrans" cxnId="{A0244D7A-F61F-471D-BD68-41C877C3FD90}">
      <dgm:prSet/>
      <dgm:spPr/>
      <dgm:t>
        <a:bodyPr/>
        <a:lstStyle/>
        <a:p>
          <a:endParaRPr lang="es-MX"/>
        </a:p>
      </dgm:t>
    </dgm:pt>
    <dgm:pt modelId="{00E8F48C-3FDD-4236-90CA-E2C0611DDE73}" type="sibTrans" cxnId="{A0244D7A-F61F-471D-BD68-41C877C3FD90}">
      <dgm:prSet/>
      <dgm:spPr/>
      <dgm:t>
        <a:bodyPr/>
        <a:lstStyle/>
        <a:p>
          <a:endParaRPr lang="es-MX"/>
        </a:p>
      </dgm:t>
    </dgm:pt>
    <dgm:pt modelId="{3826C072-629F-4C5D-BC65-1D2D48953D91}">
      <dgm:prSet phldrT="[Texto]"/>
      <dgm:spPr/>
      <dgm:t>
        <a:bodyPr/>
        <a:lstStyle/>
        <a:p>
          <a:r>
            <a:rPr lang="es-MX" dirty="0" smtClean="0"/>
            <a:t>Transición del servicio </a:t>
          </a:r>
          <a:endParaRPr lang="es-MX" dirty="0"/>
        </a:p>
      </dgm:t>
    </dgm:pt>
    <dgm:pt modelId="{E8B8BF52-EE10-409C-8C35-F5910B505B31}" type="parTrans" cxnId="{7FB02976-EA45-45FE-A20A-29A53CA2EF19}">
      <dgm:prSet/>
      <dgm:spPr/>
      <dgm:t>
        <a:bodyPr/>
        <a:lstStyle/>
        <a:p>
          <a:endParaRPr lang="es-MX"/>
        </a:p>
      </dgm:t>
    </dgm:pt>
    <dgm:pt modelId="{975B1763-9FCA-421B-A4A0-683B98185FE7}" type="sibTrans" cxnId="{7FB02976-EA45-45FE-A20A-29A53CA2EF19}">
      <dgm:prSet/>
      <dgm:spPr/>
      <dgm:t>
        <a:bodyPr/>
        <a:lstStyle/>
        <a:p>
          <a:endParaRPr lang="es-MX"/>
        </a:p>
      </dgm:t>
    </dgm:pt>
    <dgm:pt modelId="{732CA0BD-6833-4DC8-B320-442F2063B69A}" type="pres">
      <dgm:prSet presAssocID="{724CD721-3AD2-40F0-B215-DFF52D62A4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289186-F548-4B54-8AFD-A082E86688DD}" type="pres">
      <dgm:prSet presAssocID="{AFE72B17-CAE3-45D4-8823-E566E4594B4D}" presName="hierRoot1" presStyleCnt="0"/>
      <dgm:spPr/>
    </dgm:pt>
    <dgm:pt modelId="{ECF9EE1A-945E-4E5F-A5B3-0156763776F7}" type="pres">
      <dgm:prSet presAssocID="{AFE72B17-CAE3-45D4-8823-E566E4594B4D}" presName="composite" presStyleCnt="0"/>
      <dgm:spPr/>
    </dgm:pt>
    <dgm:pt modelId="{CBE0BF88-9535-436C-8842-F35FBF120847}" type="pres">
      <dgm:prSet presAssocID="{AFE72B17-CAE3-45D4-8823-E566E4594B4D}" presName="background" presStyleLbl="node0" presStyleIdx="0" presStyleCnt="1"/>
      <dgm:spPr/>
    </dgm:pt>
    <dgm:pt modelId="{93652ADB-410A-40C7-9CC1-F1DBFCBC411E}" type="pres">
      <dgm:prSet presAssocID="{AFE72B17-CAE3-45D4-8823-E566E4594B4D}" presName="text" presStyleLbl="fgAcc0" presStyleIdx="0" presStyleCnt="1">
        <dgm:presLayoutVars>
          <dgm:chPref val="3"/>
        </dgm:presLayoutVars>
      </dgm:prSet>
      <dgm:spPr/>
    </dgm:pt>
    <dgm:pt modelId="{222BD3E3-0F24-4079-A099-C718A96E41E3}" type="pres">
      <dgm:prSet presAssocID="{AFE72B17-CAE3-45D4-8823-E566E4594B4D}" presName="hierChild2" presStyleCnt="0"/>
      <dgm:spPr/>
    </dgm:pt>
    <dgm:pt modelId="{9E29BC5E-D254-4EC4-B93D-B847EB6E3FA7}" type="pres">
      <dgm:prSet presAssocID="{15AF9438-385B-40FF-A9C8-4EDF3CB3FB2C}" presName="Name10" presStyleLbl="parChTrans1D2" presStyleIdx="0" presStyleCnt="2"/>
      <dgm:spPr/>
    </dgm:pt>
    <dgm:pt modelId="{E36150CE-0357-4DCB-9853-08BF9DEDF169}" type="pres">
      <dgm:prSet presAssocID="{3EE1F670-2025-4DD7-B739-2969F9CFD2E2}" presName="hierRoot2" presStyleCnt="0"/>
      <dgm:spPr/>
    </dgm:pt>
    <dgm:pt modelId="{71C032BC-9321-4F5E-B2B4-DDEEF5B50CE5}" type="pres">
      <dgm:prSet presAssocID="{3EE1F670-2025-4DD7-B739-2969F9CFD2E2}" presName="composite2" presStyleCnt="0"/>
      <dgm:spPr/>
    </dgm:pt>
    <dgm:pt modelId="{95BF1F78-7566-48D7-A7D1-0A234E26F80E}" type="pres">
      <dgm:prSet presAssocID="{3EE1F670-2025-4DD7-B739-2969F9CFD2E2}" presName="background2" presStyleLbl="node2" presStyleIdx="0" presStyleCnt="2"/>
      <dgm:spPr/>
    </dgm:pt>
    <dgm:pt modelId="{46CE73BF-0ABE-4AD4-A00E-51DB98FBAB0C}" type="pres">
      <dgm:prSet presAssocID="{3EE1F670-2025-4DD7-B739-2969F9CFD2E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9C69616-F8AF-4681-8314-C08625A69642}" type="pres">
      <dgm:prSet presAssocID="{3EE1F670-2025-4DD7-B739-2969F9CFD2E2}" presName="hierChild3" presStyleCnt="0"/>
      <dgm:spPr/>
    </dgm:pt>
    <dgm:pt modelId="{9111B707-6286-42BB-85FC-67F366BF86E7}" type="pres">
      <dgm:prSet presAssocID="{ABCEFE24-F10D-4DE2-83A2-C4B5A50D7265}" presName="Name10" presStyleLbl="parChTrans1D2" presStyleIdx="1" presStyleCnt="2"/>
      <dgm:spPr/>
    </dgm:pt>
    <dgm:pt modelId="{E3CACB09-2D60-4794-9236-C8E4B2DD0E83}" type="pres">
      <dgm:prSet presAssocID="{AAA22410-96F3-41AE-ADAD-B61764751345}" presName="hierRoot2" presStyleCnt="0"/>
      <dgm:spPr/>
    </dgm:pt>
    <dgm:pt modelId="{2BD1673C-56FA-46D9-8216-4FE31D8123A3}" type="pres">
      <dgm:prSet presAssocID="{AAA22410-96F3-41AE-ADAD-B61764751345}" presName="composite2" presStyleCnt="0"/>
      <dgm:spPr/>
    </dgm:pt>
    <dgm:pt modelId="{4A582DAF-4FDA-45D3-B2E5-4CFF1F56A6AE}" type="pres">
      <dgm:prSet presAssocID="{AAA22410-96F3-41AE-ADAD-B61764751345}" presName="background2" presStyleLbl="node2" presStyleIdx="1" presStyleCnt="2"/>
      <dgm:spPr/>
    </dgm:pt>
    <dgm:pt modelId="{3A6ECC96-5408-4639-910B-70BC4F70F6CD}" type="pres">
      <dgm:prSet presAssocID="{AAA22410-96F3-41AE-ADAD-B6176475134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2D3E209-0631-42A5-804F-E85FECB56158}" type="pres">
      <dgm:prSet presAssocID="{AAA22410-96F3-41AE-ADAD-B61764751345}" presName="hierChild3" presStyleCnt="0"/>
      <dgm:spPr/>
    </dgm:pt>
    <dgm:pt modelId="{857954CB-4247-4C7B-8B27-5B9A21576E58}" type="pres">
      <dgm:prSet presAssocID="{E8B8BF52-EE10-409C-8C35-F5910B505B31}" presName="Name17" presStyleLbl="parChTrans1D3" presStyleIdx="0" presStyleCnt="1"/>
      <dgm:spPr/>
    </dgm:pt>
    <dgm:pt modelId="{D3C4773A-5D88-4007-8DC4-4196B5AB8F86}" type="pres">
      <dgm:prSet presAssocID="{3826C072-629F-4C5D-BC65-1D2D48953D91}" presName="hierRoot3" presStyleCnt="0"/>
      <dgm:spPr/>
    </dgm:pt>
    <dgm:pt modelId="{FE8940E6-13C9-45DF-B307-236011C5A87A}" type="pres">
      <dgm:prSet presAssocID="{3826C072-629F-4C5D-BC65-1D2D48953D91}" presName="composite3" presStyleCnt="0"/>
      <dgm:spPr/>
    </dgm:pt>
    <dgm:pt modelId="{5775F9A5-BB9B-455C-B6AB-668CC7D864F2}" type="pres">
      <dgm:prSet presAssocID="{3826C072-629F-4C5D-BC65-1D2D48953D91}" presName="background3" presStyleLbl="node3" presStyleIdx="0" presStyleCnt="1"/>
      <dgm:spPr/>
    </dgm:pt>
    <dgm:pt modelId="{46317215-8C31-46B0-A418-413634B0B343}" type="pres">
      <dgm:prSet presAssocID="{3826C072-629F-4C5D-BC65-1D2D48953D91}" presName="text3" presStyleLbl="fgAcc3" presStyleIdx="0" presStyleCnt="1" custLinFactNeighborX="8752" custLinFactNeighborY="-278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ACD2380-21A1-4D06-8834-581315C1FB6B}" type="pres">
      <dgm:prSet presAssocID="{3826C072-629F-4C5D-BC65-1D2D48953D91}" presName="hierChild4" presStyleCnt="0"/>
      <dgm:spPr/>
    </dgm:pt>
  </dgm:ptLst>
  <dgm:cxnLst>
    <dgm:cxn modelId="{E5E3CD06-9F72-4F9A-834F-A29D7B6D2386}" srcId="{AFE72B17-CAE3-45D4-8823-E566E4594B4D}" destId="{3EE1F670-2025-4DD7-B739-2969F9CFD2E2}" srcOrd="0" destOrd="0" parTransId="{15AF9438-385B-40FF-A9C8-4EDF3CB3FB2C}" sibTransId="{491A35D4-1139-46FA-BCBD-65BEA89745D1}"/>
    <dgm:cxn modelId="{3F4635FA-B79B-4A4E-A9B6-CB0FC6DADF1A}" type="presOf" srcId="{E8B8BF52-EE10-409C-8C35-F5910B505B31}" destId="{857954CB-4247-4C7B-8B27-5B9A21576E58}" srcOrd="0" destOrd="0" presId="urn:microsoft.com/office/officeart/2005/8/layout/hierarchy1"/>
    <dgm:cxn modelId="{FB1C3DB0-5BA5-4942-A06D-09EB2BF04A97}" type="presOf" srcId="{724CD721-3AD2-40F0-B215-DFF52D62A4B2}" destId="{732CA0BD-6833-4DC8-B320-442F2063B69A}" srcOrd="0" destOrd="0" presId="urn:microsoft.com/office/officeart/2005/8/layout/hierarchy1"/>
    <dgm:cxn modelId="{B6444D62-86D3-4E0F-A95E-88B996208AEB}" type="presOf" srcId="{AFE72B17-CAE3-45D4-8823-E566E4594B4D}" destId="{93652ADB-410A-40C7-9CC1-F1DBFCBC411E}" srcOrd="0" destOrd="0" presId="urn:microsoft.com/office/officeart/2005/8/layout/hierarchy1"/>
    <dgm:cxn modelId="{0F4D211A-7B5B-4F6E-AA90-9402D0994916}" srcId="{724CD721-3AD2-40F0-B215-DFF52D62A4B2}" destId="{AFE72B17-CAE3-45D4-8823-E566E4594B4D}" srcOrd="0" destOrd="0" parTransId="{CA4FBF48-D2B6-4435-A659-5F2712781EA0}" sibTransId="{59A2FBC4-AF30-47E5-9AEB-EBBB1F00184B}"/>
    <dgm:cxn modelId="{B165BA1B-89B7-4486-ACF8-3D0BFF7A5AB4}" type="presOf" srcId="{3826C072-629F-4C5D-BC65-1D2D48953D91}" destId="{46317215-8C31-46B0-A418-413634B0B343}" srcOrd="0" destOrd="0" presId="urn:microsoft.com/office/officeart/2005/8/layout/hierarchy1"/>
    <dgm:cxn modelId="{D8700412-56A0-40CB-9CF7-B4C857BC6224}" type="presOf" srcId="{AAA22410-96F3-41AE-ADAD-B61764751345}" destId="{3A6ECC96-5408-4639-910B-70BC4F70F6CD}" srcOrd="0" destOrd="0" presId="urn:microsoft.com/office/officeart/2005/8/layout/hierarchy1"/>
    <dgm:cxn modelId="{3725C2E5-2EB5-4E4C-A72A-48EC2E3FD116}" type="presOf" srcId="{3EE1F670-2025-4DD7-B739-2969F9CFD2E2}" destId="{46CE73BF-0ABE-4AD4-A00E-51DB98FBAB0C}" srcOrd="0" destOrd="0" presId="urn:microsoft.com/office/officeart/2005/8/layout/hierarchy1"/>
    <dgm:cxn modelId="{7FB02976-EA45-45FE-A20A-29A53CA2EF19}" srcId="{AAA22410-96F3-41AE-ADAD-B61764751345}" destId="{3826C072-629F-4C5D-BC65-1D2D48953D91}" srcOrd="0" destOrd="0" parTransId="{E8B8BF52-EE10-409C-8C35-F5910B505B31}" sibTransId="{975B1763-9FCA-421B-A4A0-683B98185FE7}"/>
    <dgm:cxn modelId="{A0244D7A-F61F-471D-BD68-41C877C3FD90}" srcId="{AFE72B17-CAE3-45D4-8823-E566E4594B4D}" destId="{AAA22410-96F3-41AE-ADAD-B61764751345}" srcOrd="1" destOrd="0" parTransId="{ABCEFE24-F10D-4DE2-83A2-C4B5A50D7265}" sibTransId="{00E8F48C-3FDD-4236-90CA-E2C0611DDE73}"/>
    <dgm:cxn modelId="{DDC4276E-09E5-4DE5-9FD9-8E32C400741D}" type="presOf" srcId="{ABCEFE24-F10D-4DE2-83A2-C4B5A50D7265}" destId="{9111B707-6286-42BB-85FC-67F366BF86E7}" srcOrd="0" destOrd="0" presId="urn:microsoft.com/office/officeart/2005/8/layout/hierarchy1"/>
    <dgm:cxn modelId="{9C0C7BEF-A550-4E14-8797-9FECEFE1EBA6}" type="presOf" srcId="{15AF9438-385B-40FF-A9C8-4EDF3CB3FB2C}" destId="{9E29BC5E-D254-4EC4-B93D-B847EB6E3FA7}" srcOrd="0" destOrd="0" presId="urn:microsoft.com/office/officeart/2005/8/layout/hierarchy1"/>
    <dgm:cxn modelId="{A378B8AD-83FE-4972-8821-7D7AD897A806}" type="presParOf" srcId="{732CA0BD-6833-4DC8-B320-442F2063B69A}" destId="{ED289186-F548-4B54-8AFD-A082E86688DD}" srcOrd="0" destOrd="0" presId="urn:microsoft.com/office/officeart/2005/8/layout/hierarchy1"/>
    <dgm:cxn modelId="{53483C24-1D99-4B14-B318-5E472596446C}" type="presParOf" srcId="{ED289186-F548-4B54-8AFD-A082E86688DD}" destId="{ECF9EE1A-945E-4E5F-A5B3-0156763776F7}" srcOrd="0" destOrd="0" presId="urn:microsoft.com/office/officeart/2005/8/layout/hierarchy1"/>
    <dgm:cxn modelId="{E0ACB872-B451-4979-BEB1-41512B3961C5}" type="presParOf" srcId="{ECF9EE1A-945E-4E5F-A5B3-0156763776F7}" destId="{CBE0BF88-9535-436C-8842-F35FBF120847}" srcOrd="0" destOrd="0" presId="urn:microsoft.com/office/officeart/2005/8/layout/hierarchy1"/>
    <dgm:cxn modelId="{D26A3A4E-5DF9-4277-A759-585783BB52F0}" type="presParOf" srcId="{ECF9EE1A-945E-4E5F-A5B3-0156763776F7}" destId="{93652ADB-410A-40C7-9CC1-F1DBFCBC411E}" srcOrd="1" destOrd="0" presId="urn:microsoft.com/office/officeart/2005/8/layout/hierarchy1"/>
    <dgm:cxn modelId="{AB91E9BA-B74E-4F6E-94F4-BE9287606E8C}" type="presParOf" srcId="{ED289186-F548-4B54-8AFD-A082E86688DD}" destId="{222BD3E3-0F24-4079-A099-C718A96E41E3}" srcOrd="1" destOrd="0" presId="urn:microsoft.com/office/officeart/2005/8/layout/hierarchy1"/>
    <dgm:cxn modelId="{4502C3AA-B0A6-44FA-9DC0-D8ECE23C0483}" type="presParOf" srcId="{222BD3E3-0F24-4079-A099-C718A96E41E3}" destId="{9E29BC5E-D254-4EC4-B93D-B847EB6E3FA7}" srcOrd="0" destOrd="0" presId="urn:microsoft.com/office/officeart/2005/8/layout/hierarchy1"/>
    <dgm:cxn modelId="{0C05BA57-ED3B-4BD9-98D7-C1FF8A028C13}" type="presParOf" srcId="{222BD3E3-0F24-4079-A099-C718A96E41E3}" destId="{E36150CE-0357-4DCB-9853-08BF9DEDF169}" srcOrd="1" destOrd="0" presId="urn:microsoft.com/office/officeart/2005/8/layout/hierarchy1"/>
    <dgm:cxn modelId="{B2103CE9-CC71-47B1-BCF5-051C28E1DC77}" type="presParOf" srcId="{E36150CE-0357-4DCB-9853-08BF9DEDF169}" destId="{71C032BC-9321-4F5E-B2B4-DDEEF5B50CE5}" srcOrd="0" destOrd="0" presId="urn:microsoft.com/office/officeart/2005/8/layout/hierarchy1"/>
    <dgm:cxn modelId="{393C42D8-D803-4FA6-8375-9EF02E795004}" type="presParOf" srcId="{71C032BC-9321-4F5E-B2B4-DDEEF5B50CE5}" destId="{95BF1F78-7566-48D7-A7D1-0A234E26F80E}" srcOrd="0" destOrd="0" presId="urn:microsoft.com/office/officeart/2005/8/layout/hierarchy1"/>
    <dgm:cxn modelId="{F9E577BF-B5E9-4F8C-898B-62ADFB658488}" type="presParOf" srcId="{71C032BC-9321-4F5E-B2B4-DDEEF5B50CE5}" destId="{46CE73BF-0ABE-4AD4-A00E-51DB98FBAB0C}" srcOrd="1" destOrd="0" presId="urn:microsoft.com/office/officeart/2005/8/layout/hierarchy1"/>
    <dgm:cxn modelId="{7A123713-1260-4EC1-95CE-6582BF4866AD}" type="presParOf" srcId="{E36150CE-0357-4DCB-9853-08BF9DEDF169}" destId="{C9C69616-F8AF-4681-8314-C08625A69642}" srcOrd="1" destOrd="0" presId="urn:microsoft.com/office/officeart/2005/8/layout/hierarchy1"/>
    <dgm:cxn modelId="{A9F97226-D9B6-4829-99EB-92F7556EA64E}" type="presParOf" srcId="{222BD3E3-0F24-4079-A099-C718A96E41E3}" destId="{9111B707-6286-42BB-85FC-67F366BF86E7}" srcOrd="2" destOrd="0" presId="urn:microsoft.com/office/officeart/2005/8/layout/hierarchy1"/>
    <dgm:cxn modelId="{C2D4670F-E1F7-49FD-9722-A2B1133F762A}" type="presParOf" srcId="{222BD3E3-0F24-4079-A099-C718A96E41E3}" destId="{E3CACB09-2D60-4794-9236-C8E4B2DD0E83}" srcOrd="3" destOrd="0" presId="urn:microsoft.com/office/officeart/2005/8/layout/hierarchy1"/>
    <dgm:cxn modelId="{94FF028E-7DBA-4C2E-83FF-FCED4400E90C}" type="presParOf" srcId="{E3CACB09-2D60-4794-9236-C8E4B2DD0E83}" destId="{2BD1673C-56FA-46D9-8216-4FE31D8123A3}" srcOrd="0" destOrd="0" presId="urn:microsoft.com/office/officeart/2005/8/layout/hierarchy1"/>
    <dgm:cxn modelId="{73D68408-6173-4BF3-9F78-4573A5A78535}" type="presParOf" srcId="{2BD1673C-56FA-46D9-8216-4FE31D8123A3}" destId="{4A582DAF-4FDA-45D3-B2E5-4CFF1F56A6AE}" srcOrd="0" destOrd="0" presId="urn:microsoft.com/office/officeart/2005/8/layout/hierarchy1"/>
    <dgm:cxn modelId="{838A668E-4F2A-4379-A70F-33399CF22B07}" type="presParOf" srcId="{2BD1673C-56FA-46D9-8216-4FE31D8123A3}" destId="{3A6ECC96-5408-4639-910B-70BC4F70F6CD}" srcOrd="1" destOrd="0" presId="urn:microsoft.com/office/officeart/2005/8/layout/hierarchy1"/>
    <dgm:cxn modelId="{2D8478B6-AB97-4C72-8236-830276E2A978}" type="presParOf" srcId="{E3CACB09-2D60-4794-9236-C8E4B2DD0E83}" destId="{F2D3E209-0631-42A5-804F-E85FECB56158}" srcOrd="1" destOrd="0" presId="urn:microsoft.com/office/officeart/2005/8/layout/hierarchy1"/>
    <dgm:cxn modelId="{7C8CE19B-E417-41BE-B338-33930E6365CA}" type="presParOf" srcId="{F2D3E209-0631-42A5-804F-E85FECB56158}" destId="{857954CB-4247-4C7B-8B27-5B9A21576E58}" srcOrd="0" destOrd="0" presId="urn:microsoft.com/office/officeart/2005/8/layout/hierarchy1"/>
    <dgm:cxn modelId="{7FCCB2B8-8130-4579-B448-412F1BCC6696}" type="presParOf" srcId="{F2D3E209-0631-42A5-804F-E85FECB56158}" destId="{D3C4773A-5D88-4007-8DC4-4196B5AB8F86}" srcOrd="1" destOrd="0" presId="urn:microsoft.com/office/officeart/2005/8/layout/hierarchy1"/>
    <dgm:cxn modelId="{5F133CCE-337E-48BD-920C-C7BEDE802163}" type="presParOf" srcId="{D3C4773A-5D88-4007-8DC4-4196B5AB8F86}" destId="{FE8940E6-13C9-45DF-B307-236011C5A87A}" srcOrd="0" destOrd="0" presId="urn:microsoft.com/office/officeart/2005/8/layout/hierarchy1"/>
    <dgm:cxn modelId="{AD677348-A5AF-4310-B510-C98B121AF10D}" type="presParOf" srcId="{FE8940E6-13C9-45DF-B307-236011C5A87A}" destId="{5775F9A5-BB9B-455C-B6AB-668CC7D864F2}" srcOrd="0" destOrd="0" presId="urn:microsoft.com/office/officeart/2005/8/layout/hierarchy1"/>
    <dgm:cxn modelId="{32B48647-5268-45FF-94BA-D32FC9D792F8}" type="presParOf" srcId="{FE8940E6-13C9-45DF-B307-236011C5A87A}" destId="{46317215-8C31-46B0-A418-413634B0B343}" srcOrd="1" destOrd="0" presId="urn:microsoft.com/office/officeart/2005/8/layout/hierarchy1"/>
    <dgm:cxn modelId="{5DC8B5F2-D66D-4B6E-A2BD-C910FF5A759A}" type="presParOf" srcId="{D3C4773A-5D88-4007-8DC4-4196B5AB8F86}" destId="{FACD2380-21A1-4D06-8834-581315C1FB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E6D3BA-DF69-4989-BAF5-69BE3C1E725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520394F8-2F70-4D93-8E27-DF8D0C7E1980}">
      <dgm:prSet phldrT="[Texto]"/>
      <dgm:spPr/>
      <dgm:t>
        <a:bodyPr/>
        <a:lstStyle/>
        <a:p>
          <a:r>
            <a:rPr lang="es-MX" dirty="0" smtClean="0"/>
            <a:t>Gestión del portafolio de servicios</a:t>
          </a:r>
          <a:endParaRPr lang="es-MX" dirty="0"/>
        </a:p>
      </dgm:t>
    </dgm:pt>
    <dgm:pt modelId="{226DDB08-4E8E-404E-A384-35D6E66CFD27}" type="parTrans" cxnId="{0C576C17-D7D0-4674-9206-3A1B4A7E0258}">
      <dgm:prSet/>
      <dgm:spPr/>
      <dgm:t>
        <a:bodyPr/>
        <a:lstStyle/>
        <a:p>
          <a:endParaRPr lang="es-MX"/>
        </a:p>
      </dgm:t>
    </dgm:pt>
    <dgm:pt modelId="{8CBDB1A1-C212-49F7-84DF-4CD13D1723EF}" type="sibTrans" cxnId="{0C576C17-D7D0-4674-9206-3A1B4A7E0258}">
      <dgm:prSet/>
      <dgm:spPr/>
      <dgm:t>
        <a:bodyPr/>
        <a:lstStyle/>
        <a:p>
          <a:endParaRPr lang="es-MX"/>
        </a:p>
      </dgm:t>
    </dgm:pt>
    <dgm:pt modelId="{1694E1E0-5C97-4FB7-B96B-F334C8C79840}">
      <dgm:prSet phldrT="[Texto]"/>
      <dgm:spPr/>
      <dgm:t>
        <a:bodyPr/>
        <a:lstStyle/>
        <a:p>
          <a:r>
            <a:rPr lang="es-MX" dirty="0" smtClean="0"/>
            <a:t>Definición</a:t>
          </a:r>
          <a:endParaRPr lang="es-MX" dirty="0"/>
        </a:p>
      </dgm:t>
    </dgm:pt>
    <dgm:pt modelId="{CAC7C3A6-C3DE-46A7-935D-E3BC62CC7670}" type="parTrans" cxnId="{03DD7C7C-A5E2-4051-A736-9B98362AB8EA}">
      <dgm:prSet/>
      <dgm:spPr/>
      <dgm:t>
        <a:bodyPr/>
        <a:lstStyle/>
        <a:p>
          <a:endParaRPr lang="es-MX"/>
        </a:p>
      </dgm:t>
    </dgm:pt>
    <dgm:pt modelId="{D13C76F3-B372-429F-8ACF-D178C687D71E}" type="sibTrans" cxnId="{03DD7C7C-A5E2-4051-A736-9B98362AB8EA}">
      <dgm:prSet/>
      <dgm:spPr/>
      <dgm:t>
        <a:bodyPr/>
        <a:lstStyle/>
        <a:p>
          <a:endParaRPr lang="es-MX"/>
        </a:p>
      </dgm:t>
    </dgm:pt>
    <dgm:pt modelId="{8E6D1313-2E38-4DB3-B2EA-6C1019CCC959}">
      <dgm:prSet phldrT="[Texto]"/>
      <dgm:spPr/>
      <dgm:t>
        <a:bodyPr/>
        <a:lstStyle/>
        <a:p>
          <a:r>
            <a:rPr lang="es-MX" dirty="0" smtClean="0"/>
            <a:t>Mantenimiento y actualización </a:t>
          </a:r>
          <a:endParaRPr lang="es-MX" dirty="0"/>
        </a:p>
      </dgm:t>
    </dgm:pt>
    <dgm:pt modelId="{B33B8569-2CED-48E3-BA0B-058F55E758FB}" type="parTrans" cxnId="{8CD6FCC6-9FD8-4C63-97CE-E0D22C7EE1F4}">
      <dgm:prSet/>
      <dgm:spPr/>
      <dgm:t>
        <a:bodyPr/>
        <a:lstStyle/>
        <a:p>
          <a:endParaRPr lang="es-MX"/>
        </a:p>
      </dgm:t>
    </dgm:pt>
    <dgm:pt modelId="{BFF98202-C10D-4B92-87B0-2F967A51E458}" type="sibTrans" cxnId="{8CD6FCC6-9FD8-4C63-97CE-E0D22C7EE1F4}">
      <dgm:prSet/>
      <dgm:spPr/>
      <dgm:t>
        <a:bodyPr/>
        <a:lstStyle/>
        <a:p>
          <a:endParaRPr lang="es-MX"/>
        </a:p>
      </dgm:t>
    </dgm:pt>
    <dgm:pt modelId="{3DBEF07B-530E-4F2E-94CD-EC1357D29E39}" type="pres">
      <dgm:prSet presAssocID="{49E6D3BA-DF69-4989-BAF5-69BE3C1E72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9ECEFE-B297-43A7-ACD4-B31241364168}" type="pres">
      <dgm:prSet presAssocID="{520394F8-2F70-4D93-8E27-DF8D0C7E1980}" presName="root1" presStyleCnt="0"/>
      <dgm:spPr/>
    </dgm:pt>
    <dgm:pt modelId="{C4ABF34C-8D6D-4E5A-80FA-75FF9EC36160}" type="pres">
      <dgm:prSet presAssocID="{520394F8-2F70-4D93-8E27-DF8D0C7E1980}" presName="LevelOneTextNode" presStyleLbl="node0" presStyleIdx="0" presStyleCnt="1">
        <dgm:presLayoutVars>
          <dgm:chPref val="3"/>
        </dgm:presLayoutVars>
      </dgm:prSet>
      <dgm:spPr/>
    </dgm:pt>
    <dgm:pt modelId="{76976E1A-8EBD-44CF-BB79-B5B4A5926CC0}" type="pres">
      <dgm:prSet presAssocID="{520394F8-2F70-4D93-8E27-DF8D0C7E1980}" presName="level2hierChild" presStyleCnt="0"/>
      <dgm:spPr/>
    </dgm:pt>
    <dgm:pt modelId="{E00F7C7D-86F0-4F4E-8BE3-1FFF2966EFE6}" type="pres">
      <dgm:prSet presAssocID="{CAC7C3A6-C3DE-46A7-935D-E3BC62CC7670}" presName="conn2-1" presStyleLbl="parChTrans1D2" presStyleIdx="0" presStyleCnt="1"/>
      <dgm:spPr/>
    </dgm:pt>
    <dgm:pt modelId="{74126C03-5AB6-4DCB-B7C8-9427DA2BF5C6}" type="pres">
      <dgm:prSet presAssocID="{CAC7C3A6-C3DE-46A7-935D-E3BC62CC7670}" presName="connTx" presStyleLbl="parChTrans1D2" presStyleIdx="0" presStyleCnt="1"/>
      <dgm:spPr/>
    </dgm:pt>
    <dgm:pt modelId="{04715580-7D62-429E-852F-7BE1A1BD4641}" type="pres">
      <dgm:prSet presAssocID="{1694E1E0-5C97-4FB7-B96B-F334C8C79840}" presName="root2" presStyleCnt="0"/>
      <dgm:spPr/>
    </dgm:pt>
    <dgm:pt modelId="{AD8D7CC9-A8E4-4BDD-A2CE-A7A8EB406936}" type="pres">
      <dgm:prSet presAssocID="{1694E1E0-5C97-4FB7-B96B-F334C8C79840}" presName="LevelTwoTextNode" presStyleLbl="node2" presStyleIdx="0" presStyleCnt="1">
        <dgm:presLayoutVars>
          <dgm:chPref val="3"/>
        </dgm:presLayoutVars>
      </dgm:prSet>
      <dgm:spPr/>
    </dgm:pt>
    <dgm:pt modelId="{1D39888D-FE98-4981-95B8-15E1EE4B07A2}" type="pres">
      <dgm:prSet presAssocID="{1694E1E0-5C97-4FB7-B96B-F334C8C79840}" presName="level3hierChild" presStyleCnt="0"/>
      <dgm:spPr/>
    </dgm:pt>
    <dgm:pt modelId="{4423BDC1-E560-435B-8F1B-FAE70B5B88F1}" type="pres">
      <dgm:prSet presAssocID="{B33B8569-2CED-48E3-BA0B-058F55E758FB}" presName="conn2-1" presStyleLbl="parChTrans1D3" presStyleIdx="0" presStyleCnt="1"/>
      <dgm:spPr/>
    </dgm:pt>
    <dgm:pt modelId="{7F6F5E94-12B8-4637-91E8-81198C22B6FA}" type="pres">
      <dgm:prSet presAssocID="{B33B8569-2CED-48E3-BA0B-058F55E758FB}" presName="connTx" presStyleLbl="parChTrans1D3" presStyleIdx="0" presStyleCnt="1"/>
      <dgm:spPr/>
    </dgm:pt>
    <dgm:pt modelId="{C4511E98-0615-4861-A516-2816E4DC2398}" type="pres">
      <dgm:prSet presAssocID="{8E6D1313-2E38-4DB3-B2EA-6C1019CCC959}" presName="root2" presStyleCnt="0"/>
      <dgm:spPr/>
    </dgm:pt>
    <dgm:pt modelId="{D324F79E-40D7-467C-A6C3-4320D6828E9C}" type="pres">
      <dgm:prSet presAssocID="{8E6D1313-2E38-4DB3-B2EA-6C1019CCC959}" presName="LevelTwoTextNode" presStyleLbl="node3" presStyleIdx="0" presStyleCnt="1">
        <dgm:presLayoutVars>
          <dgm:chPref val="3"/>
        </dgm:presLayoutVars>
      </dgm:prSet>
      <dgm:spPr/>
    </dgm:pt>
    <dgm:pt modelId="{4068A202-4D8B-480D-B3E2-FB1CE263967E}" type="pres">
      <dgm:prSet presAssocID="{8E6D1313-2E38-4DB3-B2EA-6C1019CCC959}" presName="level3hierChild" presStyleCnt="0"/>
      <dgm:spPr/>
    </dgm:pt>
  </dgm:ptLst>
  <dgm:cxnLst>
    <dgm:cxn modelId="{6BB68DA3-9F63-41B2-8134-EEA470F07835}" type="presOf" srcId="{49E6D3BA-DF69-4989-BAF5-69BE3C1E725C}" destId="{3DBEF07B-530E-4F2E-94CD-EC1357D29E39}" srcOrd="0" destOrd="0" presId="urn:microsoft.com/office/officeart/2005/8/layout/hierarchy2"/>
    <dgm:cxn modelId="{E5059EB5-9A81-43C9-A86D-7BCDB6F6B284}" type="presOf" srcId="{CAC7C3A6-C3DE-46A7-935D-E3BC62CC7670}" destId="{74126C03-5AB6-4DCB-B7C8-9427DA2BF5C6}" srcOrd="1" destOrd="0" presId="urn:microsoft.com/office/officeart/2005/8/layout/hierarchy2"/>
    <dgm:cxn modelId="{0C576C17-D7D0-4674-9206-3A1B4A7E0258}" srcId="{49E6D3BA-DF69-4989-BAF5-69BE3C1E725C}" destId="{520394F8-2F70-4D93-8E27-DF8D0C7E1980}" srcOrd="0" destOrd="0" parTransId="{226DDB08-4E8E-404E-A384-35D6E66CFD27}" sibTransId="{8CBDB1A1-C212-49F7-84DF-4CD13D1723EF}"/>
    <dgm:cxn modelId="{3B9E2CCE-F541-478C-B254-CB020FD9156F}" type="presOf" srcId="{1694E1E0-5C97-4FB7-B96B-F334C8C79840}" destId="{AD8D7CC9-A8E4-4BDD-A2CE-A7A8EB406936}" srcOrd="0" destOrd="0" presId="urn:microsoft.com/office/officeart/2005/8/layout/hierarchy2"/>
    <dgm:cxn modelId="{811EBD17-FD57-4A81-BEE3-654367B0643B}" type="presOf" srcId="{8E6D1313-2E38-4DB3-B2EA-6C1019CCC959}" destId="{D324F79E-40D7-467C-A6C3-4320D6828E9C}" srcOrd="0" destOrd="0" presId="urn:microsoft.com/office/officeart/2005/8/layout/hierarchy2"/>
    <dgm:cxn modelId="{5F56A04F-28E9-43E4-8192-99609B8D2181}" type="presOf" srcId="{B33B8569-2CED-48E3-BA0B-058F55E758FB}" destId="{4423BDC1-E560-435B-8F1B-FAE70B5B88F1}" srcOrd="0" destOrd="0" presId="urn:microsoft.com/office/officeart/2005/8/layout/hierarchy2"/>
    <dgm:cxn modelId="{CE3BA2D9-F37E-4E40-A75B-992B1727EC46}" type="presOf" srcId="{520394F8-2F70-4D93-8E27-DF8D0C7E1980}" destId="{C4ABF34C-8D6D-4E5A-80FA-75FF9EC36160}" srcOrd="0" destOrd="0" presId="urn:microsoft.com/office/officeart/2005/8/layout/hierarchy2"/>
    <dgm:cxn modelId="{8CD6FCC6-9FD8-4C63-97CE-E0D22C7EE1F4}" srcId="{1694E1E0-5C97-4FB7-B96B-F334C8C79840}" destId="{8E6D1313-2E38-4DB3-B2EA-6C1019CCC959}" srcOrd="0" destOrd="0" parTransId="{B33B8569-2CED-48E3-BA0B-058F55E758FB}" sibTransId="{BFF98202-C10D-4B92-87B0-2F967A51E458}"/>
    <dgm:cxn modelId="{85CFD6DB-D972-4F76-AD2A-4A08888512FC}" type="presOf" srcId="{CAC7C3A6-C3DE-46A7-935D-E3BC62CC7670}" destId="{E00F7C7D-86F0-4F4E-8BE3-1FFF2966EFE6}" srcOrd="0" destOrd="0" presId="urn:microsoft.com/office/officeart/2005/8/layout/hierarchy2"/>
    <dgm:cxn modelId="{03DD7C7C-A5E2-4051-A736-9B98362AB8EA}" srcId="{520394F8-2F70-4D93-8E27-DF8D0C7E1980}" destId="{1694E1E0-5C97-4FB7-B96B-F334C8C79840}" srcOrd="0" destOrd="0" parTransId="{CAC7C3A6-C3DE-46A7-935D-E3BC62CC7670}" sibTransId="{D13C76F3-B372-429F-8ACF-D178C687D71E}"/>
    <dgm:cxn modelId="{971CCD6C-70F4-48E1-BCBC-26D5C780DBA6}" type="presOf" srcId="{B33B8569-2CED-48E3-BA0B-058F55E758FB}" destId="{7F6F5E94-12B8-4637-91E8-81198C22B6FA}" srcOrd="1" destOrd="0" presId="urn:microsoft.com/office/officeart/2005/8/layout/hierarchy2"/>
    <dgm:cxn modelId="{4EC667A9-DD2A-43B2-8476-7F745A4504D9}" type="presParOf" srcId="{3DBEF07B-530E-4F2E-94CD-EC1357D29E39}" destId="{469ECEFE-B297-43A7-ACD4-B31241364168}" srcOrd="0" destOrd="0" presId="urn:microsoft.com/office/officeart/2005/8/layout/hierarchy2"/>
    <dgm:cxn modelId="{4607596A-8AA7-4D6B-BAF1-06BF2619A853}" type="presParOf" srcId="{469ECEFE-B297-43A7-ACD4-B31241364168}" destId="{C4ABF34C-8D6D-4E5A-80FA-75FF9EC36160}" srcOrd="0" destOrd="0" presId="urn:microsoft.com/office/officeart/2005/8/layout/hierarchy2"/>
    <dgm:cxn modelId="{417C7380-17FA-42D1-830E-20A70B4BBFAB}" type="presParOf" srcId="{469ECEFE-B297-43A7-ACD4-B31241364168}" destId="{76976E1A-8EBD-44CF-BB79-B5B4A5926CC0}" srcOrd="1" destOrd="0" presId="urn:microsoft.com/office/officeart/2005/8/layout/hierarchy2"/>
    <dgm:cxn modelId="{6F16E87A-BCD1-466E-9980-6B91A7924E96}" type="presParOf" srcId="{76976E1A-8EBD-44CF-BB79-B5B4A5926CC0}" destId="{E00F7C7D-86F0-4F4E-8BE3-1FFF2966EFE6}" srcOrd="0" destOrd="0" presId="urn:microsoft.com/office/officeart/2005/8/layout/hierarchy2"/>
    <dgm:cxn modelId="{2C433746-8B90-4E4F-B3C8-6582E6AC1CBA}" type="presParOf" srcId="{E00F7C7D-86F0-4F4E-8BE3-1FFF2966EFE6}" destId="{74126C03-5AB6-4DCB-B7C8-9427DA2BF5C6}" srcOrd="0" destOrd="0" presId="urn:microsoft.com/office/officeart/2005/8/layout/hierarchy2"/>
    <dgm:cxn modelId="{7D26301A-F64F-41FF-9A44-70DE0243517E}" type="presParOf" srcId="{76976E1A-8EBD-44CF-BB79-B5B4A5926CC0}" destId="{04715580-7D62-429E-852F-7BE1A1BD4641}" srcOrd="1" destOrd="0" presId="urn:microsoft.com/office/officeart/2005/8/layout/hierarchy2"/>
    <dgm:cxn modelId="{1178CCA0-B997-4A56-BFF1-A132AC0E02D5}" type="presParOf" srcId="{04715580-7D62-429E-852F-7BE1A1BD4641}" destId="{AD8D7CC9-A8E4-4BDD-A2CE-A7A8EB406936}" srcOrd="0" destOrd="0" presId="urn:microsoft.com/office/officeart/2005/8/layout/hierarchy2"/>
    <dgm:cxn modelId="{AAE061E7-E637-4735-A00A-03DD68FD1B49}" type="presParOf" srcId="{04715580-7D62-429E-852F-7BE1A1BD4641}" destId="{1D39888D-FE98-4981-95B8-15E1EE4B07A2}" srcOrd="1" destOrd="0" presId="urn:microsoft.com/office/officeart/2005/8/layout/hierarchy2"/>
    <dgm:cxn modelId="{A0925DF6-1B93-4423-A341-ADAB4A21953A}" type="presParOf" srcId="{1D39888D-FE98-4981-95B8-15E1EE4B07A2}" destId="{4423BDC1-E560-435B-8F1B-FAE70B5B88F1}" srcOrd="0" destOrd="0" presId="urn:microsoft.com/office/officeart/2005/8/layout/hierarchy2"/>
    <dgm:cxn modelId="{E2708C9D-E829-4A5B-A4E3-A350285CECFC}" type="presParOf" srcId="{4423BDC1-E560-435B-8F1B-FAE70B5B88F1}" destId="{7F6F5E94-12B8-4637-91E8-81198C22B6FA}" srcOrd="0" destOrd="0" presId="urn:microsoft.com/office/officeart/2005/8/layout/hierarchy2"/>
    <dgm:cxn modelId="{69E153E1-A7E8-4830-8D42-BD3461114F6D}" type="presParOf" srcId="{1D39888D-FE98-4981-95B8-15E1EE4B07A2}" destId="{C4511E98-0615-4861-A516-2816E4DC2398}" srcOrd="1" destOrd="0" presId="urn:microsoft.com/office/officeart/2005/8/layout/hierarchy2"/>
    <dgm:cxn modelId="{408017B1-72D0-4216-8082-10C0977C4D72}" type="presParOf" srcId="{C4511E98-0615-4861-A516-2816E4DC2398}" destId="{D324F79E-40D7-467C-A6C3-4320D6828E9C}" srcOrd="0" destOrd="0" presId="urn:microsoft.com/office/officeart/2005/8/layout/hierarchy2"/>
    <dgm:cxn modelId="{C4794913-C68E-457B-B540-9C1B9808B89B}" type="presParOf" srcId="{C4511E98-0615-4861-A516-2816E4DC2398}" destId="{4068A202-4D8B-480D-B3E2-FB1CE26396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7EB41E-E021-4819-B46B-84459EC94A8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3CEF804B-74E8-4312-B0C3-A15ADB5C8CC9}">
      <dgm:prSet phldrT="[Texto]"/>
      <dgm:spPr/>
      <dgm:t>
        <a:bodyPr/>
        <a:lstStyle/>
        <a:p>
          <a:r>
            <a:rPr lang="es-MX" dirty="0" smtClean="0"/>
            <a:t>Gestión del nivel del servicio</a:t>
          </a:r>
          <a:endParaRPr lang="es-MX" dirty="0"/>
        </a:p>
      </dgm:t>
    </dgm:pt>
    <dgm:pt modelId="{753A8802-B791-4C16-9C2E-8B1938D76E80}" type="parTrans" cxnId="{408D2A1B-7E62-45BB-892D-8AF79E55B5E0}">
      <dgm:prSet/>
      <dgm:spPr/>
      <dgm:t>
        <a:bodyPr/>
        <a:lstStyle/>
        <a:p>
          <a:endParaRPr lang="es-MX"/>
        </a:p>
      </dgm:t>
    </dgm:pt>
    <dgm:pt modelId="{72591D85-C373-4E90-959C-0A500EFEAA32}" type="sibTrans" cxnId="{408D2A1B-7E62-45BB-892D-8AF79E55B5E0}">
      <dgm:prSet/>
      <dgm:spPr/>
      <dgm:t>
        <a:bodyPr/>
        <a:lstStyle/>
        <a:p>
          <a:endParaRPr lang="es-MX"/>
        </a:p>
      </dgm:t>
    </dgm:pt>
    <dgm:pt modelId="{4AF209EC-08B0-446C-882D-7E83257CB765}">
      <dgm:prSet phldrT="[Texto]" phldr="1"/>
      <dgm:spPr/>
      <dgm:t>
        <a:bodyPr/>
        <a:lstStyle/>
        <a:p>
          <a:endParaRPr lang="es-MX"/>
        </a:p>
      </dgm:t>
    </dgm:pt>
    <dgm:pt modelId="{06B82E3A-9EE9-41BD-B451-901E92A44FA7}" type="parTrans" cxnId="{F944A84A-B3F3-4839-B60A-910CF65156B8}">
      <dgm:prSet/>
      <dgm:spPr/>
      <dgm:t>
        <a:bodyPr/>
        <a:lstStyle/>
        <a:p>
          <a:endParaRPr lang="es-MX"/>
        </a:p>
      </dgm:t>
    </dgm:pt>
    <dgm:pt modelId="{B9A112EC-F2C5-483A-A522-AF5BE8FE6368}" type="sibTrans" cxnId="{F944A84A-B3F3-4839-B60A-910CF65156B8}">
      <dgm:prSet/>
      <dgm:spPr/>
      <dgm:t>
        <a:bodyPr/>
        <a:lstStyle/>
        <a:p>
          <a:endParaRPr lang="es-MX"/>
        </a:p>
      </dgm:t>
    </dgm:pt>
    <dgm:pt modelId="{280D3034-D5BD-4044-82FE-172A7CC855E9}">
      <dgm:prSet phldrT="[Texto]"/>
      <dgm:spPr/>
      <dgm:t>
        <a:bodyPr/>
        <a:lstStyle/>
        <a:p>
          <a:r>
            <a:rPr lang="es-MX" dirty="0" smtClean="0"/>
            <a:t>Planificación</a:t>
          </a:r>
          <a:endParaRPr lang="es-MX" dirty="0"/>
        </a:p>
      </dgm:t>
    </dgm:pt>
    <dgm:pt modelId="{81A02E61-536D-4EF8-B2EF-7A061A024C4D}" type="parTrans" cxnId="{F7ED1E4E-8882-458A-88F8-178389CA1FD5}">
      <dgm:prSet/>
      <dgm:spPr/>
      <dgm:t>
        <a:bodyPr/>
        <a:lstStyle/>
        <a:p>
          <a:endParaRPr lang="es-MX"/>
        </a:p>
      </dgm:t>
    </dgm:pt>
    <dgm:pt modelId="{5830215C-D7B8-44B2-B72A-50006290DF3C}" type="sibTrans" cxnId="{F7ED1E4E-8882-458A-88F8-178389CA1FD5}">
      <dgm:prSet/>
      <dgm:spPr/>
      <dgm:t>
        <a:bodyPr/>
        <a:lstStyle/>
        <a:p>
          <a:endParaRPr lang="es-MX"/>
        </a:p>
      </dgm:t>
    </dgm:pt>
    <dgm:pt modelId="{25F47354-1811-41CD-A7DE-76970712AC33}">
      <dgm:prSet phldrT="[Texto]" phldr="1"/>
      <dgm:spPr/>
      <dgm:t>
        <a:bodyPr/>
        <a:lstStyle/>
        <a:p>
          <a:endParaRPr lang="es-MX"/>
        </a:p>
      </dgm:t>
    </dgm:pt>
    <dgm:pt modelId="{2F2934BB-8925-4A4C-AB8A-3108E4D71FEA}" type="parTrans" cxnId="{451D5112-BB89-4589-93B7-BB0B6B7E5FA0}">
      <dgm:prSet/>
      <dgm:spPr/>
      <dgm:t>
        <a:bodyPr/>
        <a:lstStyle/>
        <a:p>
          <a:endParaRPr lang="es-MX"/>
        </a:p>
      </dgm:t>
    </dgm:pt>
    <dgm:pt modelId="{33640362-5FE6-41D5-87F8-29766D354FCC}" type="sibTrans" cxnId="{451D5112-BB89-4589-93B7-BB0B6B7E5FA0}">
      <dgm:prSet/>
      <dgm:spPr/>
      <dgm:t>
        <a:bodyPr/>
        <a:lstStyle/>
        <a:p>
          <a:endParaRPr lang="es-MX"/>
        </a:p>
      </dgm:t>
    </dgm:pt>
    <dgm:pt modelId="{30EF0CBE-A4E2-4907-B551-E5A76D892BFA}">
      <dgm:prSet phldrT="[Texto]"/>
      <dgm:spPr/>
      <dgm:t>
        <a:bodyPr/>
        <a:lstStyle/>
        <a:p>
          <a:r>
            <a:rPr lang="es-MX" dirty="0" smtClean="0"/>
            <a:t>Implementación</a:t>
          </a:r>
          <a:endParaRPr lang="es-MX" dirty="0"/>
        </a:p>
      </dgm:t>
    </dgm:pt>
    <dgm:pt modelId="{F627EC91-0E7E-4EBF-84FE-005A63C7CFED}" type="parTrans" cxnId="{2A23CE88-695B-4423-89A9-DA891A04BCCF}">
      <dgm:prSet/>
      <dgm:spPr/>
      <dgm:t>
        <a:bodyPr/>
        <a:lstStyle/>
        <a:p>
          <a:endParaRPr lang="es-MX"/>
        </a:p>
      </dgm:t>
    </dgm:pt>
    <dgm:pt modelId="{86FA35E8-05A7-45ED-9127-57A03D87CD6D}" type="sibTrans" cxnId="{2A23CE88-695B-4423-89A9-DA891A04BCCF}">
      <dgm:prSet/>
      <dgm:spPr/>
      <dgm:t>
        <a:bodyPr/>
        <a:lstStyle/>
        <a:p>
          <a:endParaRPr lang="es-MX"/>
        </a:p>
      </dgm:t>
    </dgm:pt>
    <dgm:pt modelId="{9CA69480-13E7-415C-9746-06AB4A1CF504}">
      <dgm:prSet phldrT="[Texto]" phldr="1"/>
      <dgm:spPr/>
      <dgm:t>
        <a:bodyPr/>
        <a:lstStyle/>
        <a:p>
          <a:endParaRPr lang="es-MX"/>
        </a:p>
      </dgm:t>
    </dgm:pt>
    <dgm:pt modelId="{8D32F738-DB8D-4F49-9EA0-BD133B795971}" type="parTrans" cxnId="{232C47EC-EA3E-4442-9FF6-2ADCE1B412E9}">
      <dgm:prSet/>
      <dgm:spPr/>
      <dgm:t>
        <a:bodyPr/>
        <a:lstStyle/>
        <a:p>
          <a:endParaRPr lang="es-MX"/>
        </a:p>
      </dgm:t>
    </dgm:pt>
    <dgm:pt modelId="{6B5511B1-DC0B-447E-9092-867DE4398421}" type="sibTrans" cxnId="{232C47EC-EA3E-4442-9FF6-2ADCE1B412E9}">
      <dgm:prSet/>
      <dgm:spPr/>
      <dgm:t>
        <a:bodyPr/>
        <a:lstStyle/>
        <a:p>
          <a:endParaRPr lang="es-MX"/>
        </a:p>
      </dgm:t>
    </dgm:pt>
    <dgm:pt modelId="{CC09B8E7-6336-433A-8BAC-826A37BC9F2F}">
      <dgm:prSet phldrT="[Texto]"/>
      <dgm:spPr/>
      <dgm:t>
        <a:bodyPr/>
        <a:lstStyle/>
        <a:p>
          <a:r>
            <a:rPr lang="es-MX" dirty="0" smtClean="0"/>
            <a:t>Revisión </a:t>
          </a:r>
          <a:endParaRPr lang="es-MX" dirty="0"/>
        </a:p>
      </dgm:t>
    </dgm:pt>
    <dgm:pt modelId="{0AE1E37B-20E6-4B1F-9320-CD7BCF9421EE}" type="parTrans" cxnId="{956DEA5B-E90E-46A6-A58B-556A1D6A298A}">
      <dgm:prSet/>
      <dgm:spPr/>
      <dgm:t>
        <a:bodyPr/>
        <a:lstStyle/>
        <a:p>
          <a:endParaRPr lang="es-MX"/>
        </a:p>
      </dgm:t>
    </dgm:pt>
    <dgm:pt modelId="{163CBE19-646A-4B90-BAA5-C3E98E61C488}" type="sibTrans" cxnId="{956DEA5B-E90E-46A6-A58B-556A1D6A298A}">
      <dgm:prSet/>
      <dgm:spPr/>
      <dgm:t>
        <a:bodyPr/>
        <a:lstStyle/>
        <a:p>
          <a:endParaRPr lang="es-MX"/>
        </a:p>
      </dgm:t>
    </dgm:pt>
    <dgm:pt modelId="{8BFAA369-F672-4E3C-BBE1-F909488B4E4D}">
      <dgm:prSet phldrT="[Texto]"/>
      <dgm:spPr/>
      <dgm:t>
        <a:bodyPr/>
        <a:lstStyle/>
        <a:p>
          <a:r>
            <a:rPr lang="es-MX" dirty="0" smtClean="0"/>
            <a:t>Catalogo de servicios </a:t>
          </a:r>
          <a:endParaRPr lang="es-MX" dirty="0"/>
        </a:p>
      </dgm:t>
    </dgm:pt>
    <dgm:pt modelId="{F28F3FC8-29B0-4283-BB3D-4B745F31947C}" type="parTrans" cxnId="{0E66E423-E20D-4BC3-A762-C83111DECE5E}">
      <dgm:prSet/>
      <dgm:spPr/>
      <dgm:t>
        <a:bodyPr/>
        <a:lstStyle/>
        <a:p>
          <a:endParaRPr lang="es-MX"/>
        </a:p>
      </dgm:t>
    </dgm:pt>
    <dgm:pt modelId="{78EE7CDC-5B97-4FE8-99BE-12A1837727FE}" type="sibTrans" cxnId="{0E66E423-E20D-4BC3-A762-C83111DECE5E}">
      <dgm:prSet/>
      <dgm:spPr/>
      <dgm:t>
        <a:bodyPr/>
        <a:lstStyle/>
        <a:p>
          <a:endParaRPr lang="es-MX"/>
        </a:p>
      </dgm:t>
    </dgm:pt>
    <dgm:pt modelId="{D509C5DC-852E-424D-831A-B037E25FC89A}" type="pres">
      <dgm:prSet presAssocID="{6A7EB41E-E021-4819-B46B-84459EC94A81}" presName="rootnode" presStyleCnt="0">
        <dgm:presLayoutVars>
          <dgm:chMax/>
          <dgm:chPref/>
          <dgm:dir/>
          <dgm:animLvl val="lvl"/>
        </dgm:presLayoutVars>
      </dgm:prSet>
      <dgm:spPr/>
    </dgm:pt>
    <dgm:pt modelId="{0BFB6E2F-72FD-4913-8D65-FA98AA6E3226}" type="pres">
      <dgm:prSet presAssocID="{3CEF804B-74E8-4312-B0C3-A15ADB5C8CC9}" presName="composite" presStyleCnt="0"/>
      <dgm:spPr/>
    </dgm:pt>
    <dgm:pt modelId="{C3F64499-EC08-4DDE-8F88-979B78293A97}" type="pres">
      <dgm:prSet presAssocID="{3CEF804B-74E8-4312-B0C3-A15ADB5C8CC9}" presName="bentUpArrow1" presStyleLbl="alignImgPlace1" presStyleIdx="0" presStyleCnt="4" custScaleY="105294"/>
      <dgm:spPr/>
      <dgm:t>
        <a:bodyPr/>
        <a:lstStyle/>
        <a:p>
          <a:endParaRPr lang="es-MX"/>
        </a:p>
      </dgm:t>
    </dgm:pt>
    <dgm:pt modelId="{4E78B0BD-AD8D-458D-BE06-04209D8778CE}" type="pres">
      <dgm:prSet presAssocID="{3CEF804B-74E8-4312-B0C3-A15ADB5C8CC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8D3907-060B-4DFA-8DB2-FA747D4DA4B3}" type="pres">
      <dgm:prSet presAssocID="{3CEF804B-74E8-4312-B0C3-A15ADB5C8CC9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CD95DDF-1EAB-4497-A6B5-B8A532F52211}" type="pres">
      <dgm:prSet presAssocID="{72591D85-C373-4E90-959C-0A500EFEAA32}" presName="sibTrans" presStyleCnt="0"/>
      <dgm:spPr/>
    </dgm:pt>
    <dgm:pt modelId="{B3D51061-238A-4660-AB08-5B9B25A03406}" type="pres">
      <dgm:prSet presAssocID="{280D3034-D5BD-4044-82FE-172A7CC855E9}" presName="composite" presStyleCnt="0"/>
      <dgm:spPr/>
    </dgm:pt>
    <dgm:pt modelId="{D7F16329-BE97-4939-9031-61B768FB7FCB}" type="pres">
      <dgm:prSet presAssocID="{280D3034-D5BD-4044-82FE-172A7CC855E9}" presName="bentUpArrow1" presStyleLbl="alignImgPlace1" presStyleIdx="1" presStyleCnt="4"/>
      <dgm:spPr/>
    </dgm:pt>
    <dgm:pt modelId="{B0BC594A-5CD8-49D7-BF91-04026563BE35}" type="pres">
      <dgm:prSet presAssocID="{280D3034-D5BD-4044-82FE-172A7CC855E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7D7060FC-0D97-4AB0-810F-5B9C35F48D41}" type="pres">
      <dgm:prSet presAssocID="{280D3034-D5BD-4044-82FE-172A7CC855E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C7FCAD6-71AA-404D-BD91-52C19CE0186F}" type="pres">
      <dgm:prSet presAssocID="{5830215C-D7B8-44B2-B72A-50006290DF3C}" presName="sibTrans" presStyleCnt="0"/>
      <dgm:spPr/>
    </dgm:pt>
    <dgm:pt modelId="{07C7118C-3CA7-439C-BDA3-58E46A1EFA29}" type="pres">
      <dgm:prSet presAssocID="{30EF0CBE-A4E2-4907-B551-E5A76D892BFA}" presName="composite" presStyleCnt="0"/>
      <dgm:spPr/>
    </dgm:pt>
    <dgm:pt modelId="{21D1DD8E-4B4E-41BF-A9D6-904CF81BEB3A}" type="pres">
      <dgm:prSet presAssocID="{30EF0CBE-A4E2-4907-B551-E5A76D892BFA}" presName="bentUpArrow1" presStyleLbl="alignImgPlace1" presStyleIdx="2" presStyleCnt="4"/>
      <dgm:spPr/>
    </dgm:pt>
    <dgm:pt modelId="{9032BBD8-2E36-4FD3-9E66-ADA1C221D969}" type="pres">
      <dgm:prSet presAssocID="{30EF0CBE-A4E2-4907-B551-E5A76D892BFA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42E3422-E7EF-4E3E-9730-1807A22DD50F}" type="pres">
      <dgm:prSet presAssocID="{30EF0CBE-A4E2-4907-B551-E5A76D892BF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09A2748-337C-43FC-B7D6-BD1036AB7A33}" type="pres">
      <dgm:prSet presAssocID="{86FA35E8-05A7-45ED-9127-57A03D87CD6D}" presName="sibTrans" presStyleCnt="0"/>
      <dgm:spPr/>
    </dgm:pt>
    <dgm:pt modelId="{8FE6CBFB-DB56-458D-8556-2674503113E5}" type="pres">
      <dgm:prSet presAssocID="{CC09B8E7-6336-433A-8BAC-826A37BC9F2F}" presName="composite" presStyleCnt="0"/>
      <dgm:spPr/>
    </dgm:pt>
    <dgm:pt modelId="{1F176D69-F5C0-4C3D-BE77-7E368FCFB2F4}" type="pres">
      <dgm:prSet presAssocID="{CC09B8E7-6336-433A-8BAC-826A37BC9F2F}" presName="bentUpArrow1" presStyleLbl="alignImgPlace1" presStyleIdx="3" presStyleCnt="4"/>
      <dgm:spPr/>
    </dgm:pt>
    <dgm:pt modelId="{CB5A508F-4159-472B-B569-0EC04E3DA7A0}" type="pres">
      <dgm:prSet presAssocID="{CC09B8E7-6336-433A-8BAC-826A37BC9F2F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49E809F-4006-45BD-B463-1450BF928DD1}" type="pres">
      <dgm:prSet presAssocID="{CC09B8E7-6336-433A-8BAC-826A37BC9F2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4DC6742-CAF1-4A64-89F0-1A4E47DB335E}" type="pres">
      <dgm:prSet presAssocID="{163CBE19-646A-4B90-BAA5-C3E98E61C488}" presName="sibTrans" presStyleCnt="0"/>
      <dgm:spPr/>
    </dgm:pt>
    <dgm:pt modelId="{173690F0-8C2F-4A91-89BC-585764EE1632}" type="pres">
      <dgm:prSet presAssocID="{8BFAA369-F672-4E3C-BBE1-F909488B4E4D}" presName="composite" presStyleCnt="0"/>
      <dgm:spPr/>
    </dgm:pt>
    <dgm:pt modelId="{2AAB7C97-0D1F-4973-A0E1-72F1376E94D4}" type="pres">
      <dgm:prSet presAssocID="{8BFAA369-F672-4E3C-BBE1-F909488B4E4D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AE9D56-0E22-4164-B631-5FDBFF4D2640}" type="pres">
      <dgm:prSet presAssocID="{8BFAA369-F672-4E3C-BBE1-F909488B4E4D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7ED1E4E-8882-458A-88F8-178389CA1FD5}" srcId="{6A7EB41E-E021-4819-B46B-84459EC94A81}" destId="{280D3034-D5BD-4044-82FE-172A7CC855E9}" srcOrd="1" destOrd="0" parTransId="{81A02E61-536D-4EF8-B2EF-7A061A024C4D}" sibTransId="{5830215C-D7B8-44B2-B72A-50006290DF3C}"/>
    <dgm:cxn modelId="{408D2A1B-7E62-45BB-892D-8AF79E55B5E0}" srcId="{6A7EB41E-E021-4819-B46B-84459EC94A81}" destId="{3CEF804B-74E8-4312-B0C3-A15ADB5C8CC9}" srcOrd="0" destOrd="0" parTransId="{753A8802-B791-4C16-9C2E-8B1938D76E80}" sibTransId="{72591D85-C373-4E90-959C-0A500EFEAA32}"/>
    <dgm:cxn modelId="{F944A84A-B3F3-4839-B60A-910CF65156B8}" srcId="{3CEF804B-74E8-4312-B0C3-A15ADB5C8CC9}" destId="{4AF209EC-08B0-446C-882D-7E83257CB765}" srcOrd="0" destOrd="0" parTransId="{06B82E3A-9EE9-41BD-B451-901E92A44FA7}" sibTransId="{B9A112EC-F2C5-483A-A522-AF5BE8FE6368}"/>
    <dgm:cxn modelId="{0E66E423-E20D-4BC3-A762-C83111DECE5E}" srcId="{6A7EB41E-E021-4819-B46B-84459EC94A81}" destId="{8BFAA369-F672-4E3C-BBE1-F909488B4E4D}" srcOrd="4" destOrd="0" parTransId="{F28F3FC8-29B0-4283-BB3D-4B745F31947C}" sibTransId="{78EE7CDC-5B97-4FE8-99BE-12A1837727FE}"/>
    <dgm:cxn modelId="{956DEA5B-E90E-46A6-A58B-556A1D6A298A}" srcId="{6A7EB41E-E021-4819-B46B-84459EC94A81}" destId="{CC09B8E7-6336-433A-8BAC-826A37BC9F2F}" srcOrd="3" destOrd="0" parTransId="{0AE1E37B-20E6-4B1F-9320-CD7BCF9421EE}" sibTransId="{163CBE19-646A-4B90-BAA5-C3E98E61C488}"/>
    <dgm:cxn modelId="{02B63895-C9E5-4FD1-81D1-17916820836E}" type="presOf" srcId="{30EF0CBE-A4E2-4907-B551-E5A76D892BFA}" destId="{9032BBD8-2E36-4FD3-9E66-ADA1C221D969}" srcOrd="0" destOrd="0" presId="urn:microsoft.com/office/officeart/2005/8/layout/StepDownProcess"/>
    <dgm:cxn modelId="{2A23CE88-695B-4423-89A9-DA891A04BCCF}" srcId="{6A7EB41E-E021-4819-B46B-84459EC94A81}" destId="{30EF0CBE-A4E2-4907-B551-E5A76D892BFA}" srcOrd="2" destOrd="0" parTransId="{F627EC91-0E7E-4EBF-84FE-005A63C7CFED}" sibTransId="{86FA35E8-05A7-45ED-9127-57A03D87CD6D}"/>
    <dgm:cxn modelId="{4C0F4310-93D1-4926-BE56-375C86151FAD}" type="presOf" srcId="{280D3034-D5BD-4044-82FE-172A7CC855E9}" destId="{B0BC594A-5CD8-49D7-BF91-04026563BE35}" srcOrd="0" destOrd="0" presId="urn:microsoft.com/office/officeart/2005/8/layout/StepDownProcess"/>
    <dgm:cxn modelId="{276F0B5D-84D4-4AE6-B877-3C18341A943D}" type="presOf" srcId="{4AF209EC-08B0-446C-882D-7E83257CB765}" destId="{9E8D3907-060B-4DFA-8DB2-FA747D4DA4B3}" srcOrd="0" destOrd="0" presId="urn:microsoft.com/office/officeart/2005/8/layout/StepDownProcess"/>
    <dgm:cxn modelId="{345FA8B0-44DF-4D64-A902-C0434A1301DA}" type="presOf" srcId="{9CA69480-13E7-415C-9746-06AB4A1CF504}" destId="{41AE9D56-0E22-4164-B631-5FDBFF4D2640}" srcOrd="0" destOrd="0" presId="urn:microsoft.com/office/officeart/2005/8/layout/StepDownProcess"/>
    <dgm:cxn modelId="{B2594A7D-EF77-40F0-83C1-8786DECDF214}" type="presOf" srcId="{8BFAA369-F672-4E3C-BBE1-F909488B4E4D}" destId="{2AAB7C97-0D1F-4973-A0E1-72F1376E94D4}" srcOrd="0" destOrd="0" presId="urn:microsoft.com/office/officeart/2005/8/layout/StepDownProcess"/>
    <dgm:cxn modelId="{D27FF2A3-2CC2-4A81-AF2B-6A160609C235}" type="presOf" srcId="{3CEF804B-74E8-4312-B0C3-A15ADB5C8CC9}" destId="{4E78B0BD-AD8D-458D-BE06-04209D8778CE}" srcOrd="0" destOrd="0" presId="urn:microsoft.com/office/officeart/2005/8/layout/StepDownProcess"/>
    <dgm:cxn modelId="{232C47EC-EA3E-4442-9FF6-2ADCE1B412E9}" srcId="{8BFAA369-F672-4E3C-BBE1-F909488B4E4D}" destId="{9CA69480-13E7-415C-9746-06AB4A1CF504}" srcOrd="0" destOrd="0" parTransId="{8D32F738-DB8D-4F49-9EA0-BD133B795971}" sibTransId="{6B5511B1-DC0B-447E-9092-867DE4398421}"/>
    <dgm:cxn modelId="{C1159B62-0606-4FA1-BA78-36DD753CD855}" type="presOf" srcId="{25F47354-1811-41CD-A7DE-76970712AC33}" destId="{7D7060FC-0D97-4AB0-810F-5B9C35F48D41}" srcOrd="0" destOrd="0" presId="urn:microsoft.com/office/officeart/2005/8/layout/StepDownProcess"/>
    <dgm:cxn modelId="{4A4B31F9-128B-4A0C-80A8-A44CDF35F271}" type="presOf" srcId="{6A7EB41E-E021-4819-B46B-84459EC94A81}" destId="{D509C5DC-852E-424D-831A-B037E25FC89A}" srcOrd="0" destOrd="0" presId="urn:microsoft.com/office/officeart/2005/8/layout/StepDownProcess"/>
    <dgm:cxn modelId="{451D5112-BB89-4589-93B7-BB0B6B7E5FA0}" srcId="{280D3034-D5BD-4044-82FE-172A7CC855E9}" destId="{25F47354-1811-41CD-A7DE-76970712AC33}" srcOrd="0" destOrd="0" parTransId="{2F2934BB-8925-4A4C-AB8A-3108E4D71FEA}" sibTransId="{33640362-5FE6-41D5-87F8-29766D354FCC}"/>
    <dgm:cxn modelId="{383E5785-6D30-428D-AAEA-FE1CAD5D027C}" type="presOf" srcId="{CC09B8E7-6336-433A-8BAC-826A37BC9F2F}" destId="{CB5A508F-4159-472B-B569-0EC04E3DA7A0}" srcOrd="0" destOrd="0" presId="urn:microsoft.com/office/officeart/2005/8/layout/StepDownProcess"/>
    <dgm:cxn modelId="{1E6D5492-9EEF-4410-B4E6-8D633901DBB4}" type="presParOf" srcId="{D509C5DC-852E-424D-831A-B037E25FC89A}" destId="{0BFB6E2F-72FD-4913-8D65-FA98AA6E3226}" srcOrd="0" destOrd="0" presId="urn:microsoft.com/office/officeart/2005/8/layout/StepDownProcess"/>
    <dgm:cxn modelId="{E9C38FE6-8132-4B41-94D3-C86EFF4B83A2}" type="presParOf" srcId="{0BFB6E2F-72FD-4913-8D65-FA98AA6E3226}" destId="{C3F64499-EC08-4DDE-8F88-979B78293A97}" srcOrd="0" destOrd="0" presId="urn:microsoft.com/office/officeart/2005/8/layout/StepDownProcess"/>
    <dgm:cxn modelId="{E9CD931E-3EF9-42EF-9B3B-760530E531C1}" type="presParOf" srcId="{0BFB6E2F-72FD-4913-8D65-FA98AA6E3226}" destId="{4E78B0BD-AD8D-458D-BE06-04209D8778CE}" srcOrd="1" destOrd="0" presId="urn:microsoft.com/office/officeart/2005/8/layout/StepDownProcess"/>
    <dgm:cxn modelId="{6AE8955E-BB61-444D-8E03-1B4D636258E5}" type="presParOf" srcId="{0BFB6E2F-72FD-4913-8D65-FA98AA6E3226}" destId="{9E8D3907-060B-4DFA-8DB2-FA747D4DA4B3}" srcOrd="2" destOrd="0" presId="urn:microsoft.com/office/officeart/2005/8/layout/StepDownProcess"/>
    <dgm:cxn modelId="{875D4D3F-F26D-4EE7-BD1B-FDC70AE4EF4C}" type="presParOf" srcId="{D509C5DC-852E-424D-831A-B037E25FC89A}" destId="{1CD95DDF-1EAB-4497-A6B5-B8A532F52211}" srcOrd="1" destOrd="0" presId="urn:microsoft.com/office/officeart/2005/8/layout/StepDownProcess"/>
    <dgm:cxn modelId="{3E7FD969-C344-4838-8FA7-B1AF64F07F2D}" type="presParOf" srcId="{D509C5DC-852E-424D-831A-B037E25FC89A}" destId="{B3D51061-238A-4660-AB08-5B9B25A03406}" srcOrd="2" destOrd="0" presId="urn:microsoft.com/office/officeart/2005/8/layout/StepDownProcess"/>
    <dgm:cxn modelId="{6A4B5389-0E30-4086-B346-07DD56BB69F4}" type="presParOf" srcId="{B3D51061-238A-4660-AB08-5B9B25A03406}" destId="{D7F16329-BE97-4939-9031-61B768FB7FCB}" srcOrd="0" destOrd="0" presId="urn:microsoft.com/office/officeart/2005/8/layout/StepDownProcess"/>
    <dgm:cxn modelId="{20B515E7-46AA-43C0-B45B-454ADB173496}" type="presParOf" srcId="{B3D51061-238A-4660-AB08-5B9B25A03406}" destId="{B0BC594A-5CD8-49D7-BF91-04026563BE35}" srcOrd="1" destOrd="0" presId="urn:microsoft.com/office/officeart/2005/8/layout/StepDownProcess"/>
    <dgm:cxn modelId="{8A5DE178-4E34-44E8-9FA4-243752A664A3}" type="presParOf" srcId="{B3D51061-238A-4660-AB08-5B9B25A03406}" destId="{7D7060FC-0D97-4AB0-810F-5B9C35F48D41}" srcOrd="2" destOrd="0" presId="urn:microsoft.com/office/officeart/2005/8/layout/StepDownProcess"/>
    <dgm:cxn modelId="{DFBEF0F1-04F0-4F31-99E9-378EC0165ED7}" type="presParOf" srcId="{D509C5DC-852E-424D-831A-B037E25FC89A}" destId="{3C7FCAD6-71AA-404D-BD91-52C19CE0186F}" srcOrd="3" destOrd="0" presId="urn:microsoft.com/office/officeart/2005/8/layout/StepDownProcess"/>
    <dgm:cxn modelId="{A8E1127E-FFDA-47E2-A34B-4A616BCCFE99}" type="presParOf" srcId="{D509C5DC-852E-424D-831A-B037E25FC89A}" destId="{07C7118C-3CA7-439C-BDA3-58E46A1EFA29}" srcOrd="4" destOrd="0" presId="urn:microsoft.com/office/officeart/2005/8/layout/StepDownProcess"/>
    <dgm:cxn modelId="{D845F212-5DD4-4909-A2FE-612824B11EB1}" type="presParOf" srcId="{07C7118C-3CA7-439C-BDA3-58E46A1EFA29}" destId="{21D1DD8E-4B4E-41BF-A9D6-904CF81BEB3A}" srcOrd="0" destOrd="0" presId="urn:microsoft.com/office/officeart/2005/8/layout/StepDownProcess"/>
    <dgm:cxn modelId="{D4C7B116-FD98-4C30-8116-1B919CD53289}" type="presParOf" srcId="{07C7118C-3CA7-439C-BDA3-58E46A1EFA29}" destId="{9032BBD8-2E36-4FD3-9E66-ADA1C221D969}" srcOrd="1" destOrd="0" presId="urn:microsoft.com/office/officeart/2005/8/layout/StepDownProcess"/>
    <dgm:cxn modelId="{F2323B17-C396-4C56-95BA-820944202691}" type="presParOf" srcId="{07C7118C-3CA7-439C-BDA3-58E46A1EFA29}" destId="{142E3422-E7EF-4E3E-9730-1807A22DD50F}" srcOrd="2" destOrd="0" presId="urn:microsoft.com/office/officeart/2005/8/layout/StepDownProcess"/>
    <dgm:cxn modelId="{AF690587-303A-4EDF-8215-7BC044BA33EB}" type="presParOf" srcId="{D509C5DC-852E-424D-831A-B037E25FC89A}" destId="{109A2748-337C-43FC-B7D6-BD1036AB7A33}" srcOrd="5" destOrd="0" presId="urn:microsoft.com/office/officeart/2005/8/layout/StepDownProcess"/>
    <dgm:cxn modelId="{AD5FFA82-FD14-473E-9EC6-8E706C1CE70B}" type="presParOf" srcId="{D509C5DC-852E-424D-831A-B037E25FC89A}" destId="{8FE6CBFB-DB56-458D-8556-2674503113E5}" srcOrd="6" destOrd="0" presId="urn:microsoft.com/office/officeart/2005/8/layout/StepDownProcess"/>
    <dgm:cxn modelId="{9094FE32-E9F1-430C-AE87-E159F9106CD1}" type="presParOf" srcId="{8FE6CBFB-DB56-458D-8556-2674503113E5}" destId="{1F176D69-F5C0-4C3D-BE77-7E368FCFB2F4}" srcOrd="0" destOrd="0" presId="urn:microsoft.com/office/officeart/2005/8/layout/StepDownProcess"/>
    <dgm:cxn modelId="{4369AF09-15E2-4F52-BC26-DBC4DA174E8E}" type="presParOf" srcId="{8FE6CBFB-DB56-458D-8556-2674503113E5}" destId="{CB5A508F-4159-472B-B569-0EC04E3DA7A0}" srcOrd="1" destOrd="0" presId="urn:microsoft.com/office/officeart/2005/8/layout/StepDownProcess"/>
    <dgm:cxn modelId="{98772F4D-AD26-4EF6-AF69-051B3BF4FADA}" type="presParOf" srcId="{8FE6CBFB-DB56-458D-8556-2674503113E5}" destId="{A49E809F-4006-45BD-B463-1450BF928DD1}" srcOrd="2" destOrd="0" presId="urn:microsoft.com/office/officeart/2005/8/layout/StepDownProcess"/>
    <dgm:cxn modelId="{1328ADBD-7DA9-4F37-AB4C-0D8192A1397C}" type="presParOf" srcId="{D509C5DC-852E-424D-831A-B037E25FC89A}" destId="{04DC6742-CAF1-4A64-89F0-1A4E47DB335E}" srcOrd="7" destOrd="0" presId="urn:microsoft.com/office/officeart/2005/8/layout/StepDownProcess"/>
    <dgm:cxn modelId="{D0794BF9-9610-4A7A-9A53-96DE9B65B01C}" type="presParOf" srcId="{D509C5DC-852E-424D-831A-B037E25FC89A}" destId="{173690F0-8C2F-4A91-89BC-585764EE1632}" srcOrd="8" destOrd="0" presId="urn:microsoft.com/office/officeart/2005/8/layout/StepDownProcess"/>
    <dgm:cxn modelId="{9F0981BE-97D7-4C4F-AAA2-DA0B15A2641D}" type="presParOf" srcId="{173690F0-8C2F-4A91-89BC-585764EE1632}" destId="{2AAB7C97-0D1F-4973-A0E1-72F1376E94D4}" srcOrd="0" destOrd="0" presId="urn:microsoft.com/office/officeart/2005/8/layout/StepDownProcess"/>
    <dgm:cxn modelId="{4DECBFBF-B809-4E21-9D0A-1AB53664D937}" type="presParOf" srcId="{173690F0-8C2F-4A91-89BC-585764EE1632}" destId="{41AE9D56-0E22-4164-B631-5FDBFF4D264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7EB41E-E021-4819-B46B-84459EC94A8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3CEF804B-74E8-4312-B0C3-A15ADB5C8CC9}">
      <dgm:prSet phldrT="[Texto]"/>
      <dgm:spPr/>
      <dgm:t>
        <a:bodyPr/>
        <a:lstStyle/>
        <a:p>
          <a:r>
            <a:rPr lang="es-MX" dirty="0" smtClean="0"/>
            <a:t>Gestión de capacidad</a:t>
          </a:r>
          <a:endParaRPr lang="es-MX" dirty="0"/>
        </a:p>
      </dgm:t>
    </dgm:pt>
    <dgm:pt modelId="{753A8802-B791-4C16-9C2E-8B1938D76E80}" type="parTrans" cxnId="{408D2A1B-7E62-45BB-892D-8AF79E55B5E0}">
      <dgm:prSet/>
      <dgm:spPr/>
      <dgm:t>
        <a:bodyPr/>
        <a:lstStyle/>
        <a:p>
          <a:endParaRPr lang="es-MX"/>
        </a:p>
      </dgm:t>
    </dgm:pt>
    <dgm:pt modelId="{72591D85-C373-4E90-959C-0A500EFEAA32}" type="sibTrans" cxnId="{408D2A1B-7E62-45BB-892D-8AF79E55B5E0}">
      <dgm:prSet/>
      <dgm:spPr/>
      <dgm:t>
        <a:bodyPr/>
        <a:lstStyle/>
        <a:p>
          <a:endParaRPr lang="es-MX"/>
        </a:p>
      </dgm:t>
    </dgm:pt>
    <dgm:pt modelId="{4AF209EC-08B0-446C-882D-7E83257CB765}">
      <dgm:prSet phldrT="[Texto]" phldr="1"/>
      <dgm:spPr/>
      <dgm:t>
        <a:bodyPr/>
        <a:lstStyle/>
        <a:p>
          <a:endParaRPr lang="es-MX"/>
        </a:p>
      </dgm:t>
    </dgm:pt>
    <dgm:pt modelId="{06B82E3A-9EE9-41BD-B451-901E92A44FA7}" type="parTrans" cxnId="{F944A84A-B3F3-4839-B60A-910CF65156B8}">
      <dgm:prSet/>
      <dgm:spPr/>
      <dgm:t>
        <a:bodyPr/>
        <a:lstStyle/>
        <a:p>
          <a:endParaRPr lang="es-MX"/>
        </a:p>
      </dgm:t>
    </dgm:pt>
    <dgm:pt modelId="{B9A112EC-F2C5-483A-A522-AF5BE8FE6368}" type="sibTrans" cxnId="{F944A84A-B3F3-4839-B60A-910CF65156B8}">
      <dgm:prSet/>
      <dgm:spPr/>
      <dgm:t>
        <a:bodyPr/>
        <a:lstStyle/>
        <a:p>
          <a:endParaRPr lang="es-MX"/>
        </a:p>
      </dgm:t>
    </dgm:pt>
    <dgm:pt modelId="{280D3034-D5BD-4044-82FE-172A7CC855E9}">
      <dgm:prSet phldrT="[Texto]"/>
      <dgm:spPr/>
      <dgm:t>
        <a:bodyPr/>
        <a:lstStyle/>
        <a:p>
          <a:r>
            <a:rPr lang="es-MX" dirty="0" smtClean="0"/>
            <a:t>Requisitos de capacidad</a:t>
          </a:r>
          <a:endParaRPr lang="es-MX" dirty="0"/>
        </a:p>
      </dgm:t>
    </dgm:pt>
    <dgm:pt modelId="{81A02E61-536D-4EF8-B2EF-7A061A024C4D}" type="parTrans" cxnId="{F7ED1E4E-8882-458A-88F8-178389CA1FD5}">
      <dgm:prSet/>
      <dgm:spPr/>
      <dgm:t>
        <a:bodyPr/>
        <a:lstStyle/>
        <a:p>
          <a:endParaRPr lang="es-MX"/>
        </a:p>
      </dgm:t>
    </dgm:pt>
    <dgm:pt modelId="{5830215C-D7B8-44B2-B72A-50006290DF3C}" type="sibTrans" cxnId="{F7ED1E4E-8882-458A-88F8-178389CA1FD5}">
      <dgm:prSet/>
      <dgm:spPr/>
      <dgm:t>
        <a:bodyPr/>
        <a:lstStyle/>
        <a:p>
          <a:endParaRPr lang="es-MX"/>
        </a:p>
      </dgm:t>
    </dgm:pt>
    <dgm:pt modelId="{25F47354-1811-41CD-A7DE-76970712AC33}">
      <dgm:prSet phldrT="[Texto]" phldr="1"/>
      <dgm:spPr/>
      <dgm:t>
        <a:bodyPr/>
        <a:lstStyle/>
        <a:p>
          <a:endParaRPr lang="es-MX"/>
        </a:p>
      </dgm:t>
    </dgm:pt>
    <dgm:pt modelId="{2F2934BB-8925-4A4C-AB8A-3108E4D71FEA}" type="parTrans" cxnId="{451D5112-BB89-4589-93B7-BB0B6B7E5FA0}">
      <dgm:prSet/>
      <dgm:spPr/>
      <dgm:t>
        <a:bodyPr/>
        <a:lstStyle/>
        <a:p>
          <a:endParaRPr lang="es-MX"/>
        </a:p>
      </dgm:t>
    </dgm:pt>
    <dgm:pt modelId="{33640362-5FE6-41D5-87F8-29766D354FCC}" type="sibTrans" cxnId="{451D5112-BB89-4589-93B7-BB0B6B7E5FA0}">
      <dgm:prSet/>
      <dgm:spPr/>
      <dgm:t>
        <a:bodyPr/>
        <a:lstStyle/>
        <a:p>
          <a:endParaRPr lang="es-MX"/>
        </a:p>
      </dgm:t>
    </dgm:pt>
    <dgm:pt modelId="{30EF0CBE-A4E2-4907-B551-E5A76D892BFA}">
      <dgm:prSet phldrT="[Texto]"/>
      <dgm:spPr/>
      <dgm:t>
        <a:bodyPr/>
        <a:lstStyle/>
        <a:p>
          <a:r>
            <a:rPr lang="es-MX" dirty="0" smtClean="0"/>
            <a:t>Planificación</a:t>
          </a:r>
          <a:endParaRPr lang="es-MX" dirty="0"/>
        </a:p>
      </dgm:t>
    </dgm:pt>
    <dgm:pt modelId="{F627EC91-0E7E-4EBF-84FE-005A63C7CFED}" type="parTrans" cxnId="{2A23CE88-695B-4423-89A9-DA891A04BCCF}">
      <dgm:prSet/>
      <dgm:spPr/>
      <dgm:t>
        <a:bodyPr/>
        <a:lstStyle/>
        <a:p>
          <a:endParaRPr lang="es-MX"/>
        </a:p>
      </dgm:t>
    </dgm:pt>
    <dgm:pt modelId="{86FA35E8-05A7-45ED-9127-57A03D87CD6D}" type="sibTrans" cxnId="{2A23CE88-695B-4423-89A9-DA891A04BCCF}">
      <dgm:prSet/>
      <dgm:spPr/>
      <dgm:t>
        <a:bodyPr/>
        <a:lstStyle/>
        <a:p>
          <a:endParaRPr lang="es-MX"/>
        </a:p>
      </dgm:t>
    </dgm:pt>
    <dgm:pt modelId="{9CA69480-13E7-415C-9746-06AB4A1CF504}">
      <dgm:prSet phldrT="[Texto]" custT="1"/>
      <dgm:spPr/>
      <dgm:t>
        <a:bodyPr/>
        <a:lstStyle/>
        <a:p>
          <a:r>
            <a:rPr lang="es-MX" sz="2000" dirty="0" smtClean="0"/>
            <a:t>Petición de cambios</a:t>
          </a:r>
          <a:endParaRPr lang="es-MX" sz="2000" dirty="0"/>
        </a:p>
      </dgm:t>
    </dgm:pt>
    <dgm:pt modelId="{8D32F738-DB8D-4F49-9EA0-BD133B795971}" type="parTrans" cxnId="{232C47EC-EA3E-4442-9FF6-2ADCE1B412E9}">
      <dgm:prSet/>
      <dgm:spPr/>
      <dgm:t>
        <a:bodyPr/>
        <a:lstStyle/>
        <a:p>
          <a:endParaRPr lang="es-MX"/>
        </a:p>
      </dgm:t>
    </dgm:pt>
    <dgm:pt modelId="{6B5511B1-DC0B-447E-9092-867DE4398421}" type="sibTrans" cxnId="{232C47EC-EA3E-4442-9FF6-2ADCE1B412E9}">
      <dgm:prSet/>
      <dgm:spPr/>
      <dgm:t>
        <a:bodyPr/>
        <a:lstStyle/>
        <a:p>
          <a:endParaRPr lang="es-MX"/>
        </a:p>
      </dgm:t>
    </dgm:pt>
    <dgm:pt modelId="{CC09B8E7-6336-433A-8BAC-826A37BC9F2F}">
      <dgm:prSet phldrT="[Texto]"/>
      <dgm:spPr/>
      <dgm:t>
        <a:bodyPr/>
        <a:lstStyle/>
        <a:p>
          <a:r>
            <a:rPr lang="es-MX" dirty="0" smtClean="0"/>
            <a:t>Supervisión</a:t>
          </a:r>
          <a:endParaRPr lang="es-MX" dirty="0"/>
        </a:p>
      </dgm:t>
    </dgm:pt>
    <dgm:pt modelId="{0AE1E37B-20E6-4B1F-9320-CD7BCF9421EE}" type="parTrans" cxnId="{956DEA5B-E90E-46A6-A58B-556A1D6A298A}">
      <dgm:prSet/>
      <dgm:spPr/>
      <dgm:t>
        <a:bodyPr/>
        <a:lstStyle/>
        <a:p>
          <a:endParaRPr lang="es-MX"/>
        </a:p>
      </dgm:t>
    </dgm:pt>
    <dgm:pt modelId="{163CBE19-646A-4B90-BAA5-C3E98E61C488}" type="sibTrans" cxnId="{956DEA5B-E90E-46A6-A58B-556A1D6A298A}">
      <dgm:prSet/>
      <dgm:spPr/>
      <dgm:t>
        <a:bodyPr/>
        <a:lstStyle/>
        <a:p>
          <a:endParaRPr lang="es-MX"/>
        </a:p>
      </dgm:t>
    </dgm:pt>
    <dgm:pt modelId="{8BFAA369-F672-4E3C-BBE1-F909488B4E4D}">
      <dgm:prSet phldrT="[Texto]"/>
      <dgm:spPr/>
      <dgm:t>
        <a:bodyPr/>
        <a:lstStyle/>
        <a:p>
          <a:r>
            <a:rPr lang="es-MX" dirty="0" smtClean="0"/>
            <a:t>Gestión de la demanda</a:t>
          </a:r>
          <a:endParaRPr lang="es-MX" dirty="0"/>
        </a:p>
      </dgm:t>
    </dgm:pt>
    <dgm:pt modelId="{F28F3FC8-29B0-4283-BB3D-4B745F31947C}" type="parTrans" cxnId="{0E66E423-E20D-4BC3-A762-C83111DECE5E}">
      <dgm:prSet/>
      <dgm:spPr/>
      <dgm:t>
        <a:bodyPr/>
        <a:lstStyle/>
        <a:p>
          <a:endParaRPr lang="es-MX"/>
        </a:p>
      </dgm:t>
    </dgm:pt>
    <dgm:pt modelId="{78EE7CDC-5B97-4FE8-99BE-12A1837727FE}" type="sibTrans" cxnId="{0E66E423-E20D-4BC3-A762-C83111DECE5E}">
      <dgm:prSet/>
      <dgm:spPr/>
      <dgm:t>
        <a:bodyPr/>
        <a:lstStyle/>
        <a:p>
          <a:endParaRPr lang="es-MX"/>
        </a:p>
      </dgm:t>
    </dgm:pt>
    <dgm:pt modelId="{D509C5DC-852E-424D-831A-B037E25FC89A}" type="pres">
      <dgm:prSet presAssocID="{6A7EB41E-E021-4819-B46B-84459EC94A81}" presName="rootnode" presStyleCnt="0">
        <dgm:presLayoutVars>
          <dgm:chMax/>
          <dgm:chPref/>
          <dgm:dir/>
          <dgm:animLvl val="lvl"/>
        </dgm:presLayoutVars>
      </dgm:prSet>
      <dgm:spPr/>
    </dgm:pt>
    <dgm:pt modelId="{0BFB6E2F-72FD-4913-8D65-FA98AA6E3226}" type="pres">
      <dgm:prSet presAssocID="{3CEF804B-74E8-4312-B0C3-A15ADB5C8CC9}" presName="composite" presStyleCnt="0"/>
      <dgm:spPr/>
    </dgm:pt>
    <dgm:pt modelId="{C3F64499-EC08-4DDE-8F88-979B78293A97}" type="pres">
      <dgm:prSet presAssocID="{3CEF804B-74E8-4312-B0C3-A15ADB5C8CC9}" presName="bentUpArrow1" presStyleLbl="alignImgPlace1" presStyleIdx="0" presStyleCnt="4" custScaleY="105294"/>
      <dgm:spPr/>
      <dgm:t>
        <a:bodyPr/>
        <a:lstStyle/>
        <a:p>
          <a:endParaRPr lang="es-MX"/>
        </a:p>
      </dgm:t>
    </dgm:pt>
    <dgm:pt modelId="{4E78B0BD-AD8D-458D-BE06-04209D8778CE}" type="pres">
      <dgm:prSet presAssocID="{3CEF804B-74E8-4312-B0C3-A15ADB5C8CC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8D3907-060B-4DFA-8DB2-FA747D4DA4B3}" type="pres">
      <dgm:prSet presAssocID="{3CEF804B-74E8-4312-B0C3-A15ADB5C8CC9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CD95DDF-1EAB-4497-A6B5-B8A532F52211}" type="pres">
      <dgm:prSet presAssocID="{72591D85-C373-4E90-959C-0A500EFEAA32}" presName="sibTrans" presStyleCnt="0"/>
      <dgm:spPr/>
    </dgm:pt>
    <dgm:pt modelId="{B3D51061-238A-4660-AB08-5B9B25A03406}" type="pres">
      <dgm:prSet presAssocID="{280D3034-D5BD-4044-82FE-172A7CC855E9}" presName="composite" presStyleCnt="0"/>
      <dgm:spPr/>
    </dgm:pt>
    <dgm:pt modelId="{D7F16329-BE97-4939-9031-61B768FB7FCB}" type="pres">
      <dgm:prSet presAssocID="{280D3034-D5BD-4044-82FE-172A7CC855E9}" presName="bentUpArrow1" presStyleLbl="alignImgPlace1" presStyleIdx="1" presStyleCnt="4"/>
      <dgm:spPr/>
    </dgm:pt>
    <dgm:pt modelId="{B0BC594A-5CD8-49D7-BF91-04026563BE35}" type="pres">
      <dgm:prSet presAssocID="{280D3034-D5BD-4044-82FE-172A7CC855E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7D7060FC-0D97-4AB0-810F-5B9C35F48D41}" type="pres">
      <dgm:prSet presAssocID="{280D3034-D5BD-4044-82FE-172A7CC855E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C7FCAD6-71AA-404D-BD91-52C19CE0186F}" type="pres">
      <dgm:prSet presAssocID="{5830215C-D7B8-44B2-B72A-50006290DF3C}" presName="sibTrans" presStyleCnt="0"/>
      <dgm:spPr/>
    </dgm:pt>
    <dgm:pt modelId="{07C7118C-3CA7-439C-BDA3-58E46A1EFA29}" type="pres">
      <dgm:prSet presAssocID="{30EF0CBE-A4E2-4907-B551-E5A76D892BFA}" presName="composite" presStyleCnt="0"/>
      <dgm:spPr/>
    </dgm:pt>
    <dgm:pt modelId="{21D1DD8E-4B4E-41BF-A9D6-904CF81BEB3A}" type="pres">
      <dgm:prSet presAssocID="{30EF0CBE-A4E2-4907-B551-E5A76D892BFA}" presName="bentUpArrow1" presStyleLbl="alignImgPlace1" presStyleIdx="2" presStyleCnt="4"/>
      <dgm:spPr/>
    </dgm:pt>
    <dgm:pt modelId="{9032BBD8-2E36-4FD3-9E66-ADA1C221D969}" type="pres">
      <dgm:prSet presAssocID="{30EF0CBE-A4E2-4907-B551-E5A76D892BFA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42E3422-E7EF-4E3E-9730-1807A22DD50F}" type="pres">
      <dgm:prSet presAssocID="{30EF0CBE-A4E2-4907-B551-E5A76D892BF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09A2748-337C-43FC-B7D6-BD1036AB7A33}" type="pres">
      <dgm:prSet presAssocID="{86FA35E8-05A7-45ED-9127-57A03D87CD6D}" presName="sibTrans" presStyleCnt="0"/>
      <dgm:spPr/>
    </dgm:pt>
    <dgm:pt modelId="{8FE6CBFB-DB56-458D-8556-2674503113E5}" type="pres">
      <dgm:prSet presAssocID="{CC09B8E7-6336-433A-8BAC-826A37BC9F2F}" presName="composite" presStyleCnt="0"/>
      <dgm:spPr/>
    </dgm:pt>
    <dgm:pt modelId="{1F176D69-F5C0-4C3D-BE77-7E368FCFB2F4}" type="pres">
      <dgm:prSet presAssocID="{CC09B8E7-6336-433A-8BAC-826A37BC9F2F}" presName="bentUpArrow1" presStyleLbl="alignImgPlace1" presStyleIdx="3" presStyleCnt="4"/>
      <dgm:spPr/>
    </dgm:pt>
    <dgm:pt modelId="{CB5A508F-4159-472B-B569-0EC04E3DA7A0}" type="pres">
      <dgm:prSet presAssocID="{CC09B8E7-6336-433A-8BAC-826A37BC9F2F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49E809F-4006-45BD-B463-1450BF928DD1}" type="pres">
      <dgm:prSet presAssocID="{CC09B8E7-6336-433A-8BAC-826A37BC9F2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4DC6742-CAF1-4A64-89F0-1A4E47DB335E}" type="pres">
      <dgm:prSet presAssocID="{163CBE19-646A-4B90-BAA5-C3E98E61C488}" presName="sibTrans" presStyleCnt="0"/>
      <dgm:spPr/>
    </dgm:pt>
    <dgm:pt modelId="{173690F0-8C2F-4A91-89BC-585764EE1632}" type="pres">
      <dgm:prSet presAssocID="{8BFAA369-F672-4E3C-BBE1-F909488B4E4D}" presName="composite" presStyleCnt="0"/>
      <dgm:spPr/>
    </dgm:pt>
    <dgm:pt modelId="{2AAB7C97-0D1F-4973-A0E1-72F1376E94D4}" type="pres">
      <dgm:prSet presAssocID="{8BFAA369-F672-4E3C-BBE1-F909488B4E4D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AE9D56-0E22-4164-B631-5FDBFF4D2640}" type="pres">
      <dgm:prSet presAssocID="{8BFAA369-F672-4E3C-BBE1-F909488B4E4D}" presName="FinalChildText" presStyleLbl="revTx" presStyleIdx="4" presStyleCnt="5" custScaleX="173854" custLinFactY="-100000" custLinFactNeighborX="-40814" custLinFactNeighborY="-1828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F8EB860-E21F-4D67-AB2C-D7A619E57794}" type="presOf" srcId="{3CEF804B-74E8-4312-B0C3-A15ADB5C8CC9}" destId="{4E78B0BD-AD8D-458D-BE06-04209D8778CE}" srcOrd="0" destOrd="0" presId="urn:microsoft.com/office/officeart/2005/8/layout/StepDownProcess"/>
    <dgm:cxn modelId="{66FDD502-9640-402A-8512-DDFB3069004C}" type="presOf" srcId="{9CA69480-13E7-415C-9746-06AB4A1CF504}" destId="{41AE9D56-0E22-4164-B631-5FDBFF4D2640}" srcOrd="0" destOrd="0" presId="urn:microsoft.com/office/officeart/2005/8/layout/StepDownProcess"/>
    <dgm:cxn modelId="{F7ED1E4E-8882-458A-88F8-178389CA1FD5}" srcId="{6A7EB41E-E021-4819-B46B-84459EC94A81}" destId="{280D3034-D5BD-4044-82FE-172A7CC855E9}" srcOrd="1" destOrd="0" parTransId="{81A02E61-536D-4EF8-B2EF-7A061A024C4D}" sibTransId="{5830215C-D7B8-44B2-B72A-50006290DF3C}"/>
    <dgm:cxn modelId="{408D2A1B-7E62-45BB-892D-8AF79E55B5E0}" srcId="{6A7EB41E-E021-4819-B46B-84459EC94A81}" destId="{3CEF804B-74E8-4312-B0C3-A15ADB5C8CC9}" srcOrd="0" destOrd="0" parTransId="{753A8802-B791-4C16-9C2E-8B1938D76E80}" sibTransId="{72591D85-C373-4E90-959C-0A500EFEAA32}"/>
    <dgm:cxn modelId="{F944A84A-B3F3-4839-B60A-910CF65156B8}" srcId="{3CEF804B-74E8-4312-B0C3-A15ADB5C8CC9}" destId="{4AF209EC-08B0-446C-882D-7E83257CB765}" srcOrd="0" destOrd="0" parTransId="{06B82E3A-9EE9-41BD-B451-901E92A44FA7}" sibTransId="{B9A112EC-F2C5-483A-A522-AF5BE8FE6368}"/>
    <dgm:cxn modelId="{2F71CF72-27C5-462A-A81F-A9FC1E11A6FB}" type="presOf" srcId="{8BFAA369-F672-4E3C-BBE1-F909488B4E4D}" destId="{2AAB7C97-0D1F-4973-A0E1-72F1376E94D4}" srcOrd="0" destOrd="0" presId="urn:microsoft.com/office/officeart/2005/8/layout/StepDownProcess"/>
    <dgm:cxn modelId="{8D9ED67C-B1C7-4CDC-9168-6F35C9898FCF}" type="presOf" srcId="{280D3034-D5BD-4044-82FE-172A7CC855E9}" destId="{B0BC594A-5CD8-49D7-BF91-04026563BE35}" srcOrd="0" destOrd="0" presId="urn:microsoft.com/office/officeart/2005/8/layout/StepDownProcess"/>
    <dgm:cxn modelId="{0E66E423-E20D-4BC3-A762-C83111DECE5E}" srcId="{6A7EB41E-E021-4819-B46B-84459EC94A81}" destId="{8BFAA369-F672-4E3C-BBE1-F909488B4E4D}" srcOrd="4" destOrd="0" parTransId="{F28F3FC8-29B0-4283-BB3D-4B745F31947C}" sibTransId="{78EE7CDC-5B97-4FE8-99BE-12A1837727FE}"/>
    <dgm:cxn modelId="{956DEA5B-E90E-46A6-A58B-556A1D6A298A}" srcId="{6A7EB41E-E021-4819-B46B-84459EC94A81}" destId="{CC09B8E7-6336-433A-8BAC-826A37BC9F2F}" srcOrd="3" destOrd="0" parTransId="{0AE1E37B-20E6-4B1F-9320-CD7BCF9421EE}" sibTransId="{163CBE19-646A-4B90-BAA5-C3E98E61C488}"/>
    <dgm:cxn modelId="{2A23CE88-695B-4423-89A9-DA891A04BCCF}" srcId="{6A7EB41E-E021-4819-B46B-84459EC94A81}" destId="{30EF0CBE-A4E2-4907-B551-E5A76D892BFA}" srcOrd="2" destOrd="0" parTransId="{F627EC91-0E7E-4EBF-84FE-005A63C7CFED}" sibTransId="{86FA35E8-05A7-45ED-9127-57A03D87CD6D}"/>
    <dgm:cxn modelId="{3C555C99-B70F-4A3C-B62D-37B5FCF9A48F}" type="presOf" srcId="{6A7EB41E-E021-4819-B46B-84459EC94A81}" destId="{D509C5DC-852E-424D-831A-B037E25FC89A}" srcOrd="0" destOrd="0" presId="urn:microsoft.com/office/officeart/2005/8/layout/StepDownProcess"/>
    <dgm:cxn modelId="{C9976583-2D6C-4763-8206-235DBC2A1CD6}" type="presOf" srcId="{30EF0CBE-A4E2-4907-B551-E5A76D892BFA}" destId="{9032BBD8-2E36-4FD3-9E66-ADA1C221D969}" srcOrd="0" destOrd="0" presId="urn:microsoft.com/office/officeart/2005/8/layout/StepDownProcess"/>
    <dgm:cxn modelId="{DE9D59CA-E062-4170-8A0C-E537512BA56A}" type="presOf" srcId="{25F47354-1811-41CD-A7DE-76970712AC33}" destId="{7D7060FC-0D97-4AB0-810F-5B9C35F48D41}" srcOrd="0" destOrd="0" presId="urn:microsoft.com/office/officeart/2005/8/layout/StepDownProcess"/>
    <dgm:cxn modelId="{232C47EC-EA3E-4442-9FF6-2ADCE1B412E9}" srcId="{8BFAA369-F672-4E3C-BBE1-F909488B4E4D}" destId="{9CA69480-13E7-415C-9746-06AB4A1CF504}" srcOrd="0" destOrd="0" parTransId="{8D32F738-DB8D-4F49-9EA0-BD133B795971}" sibTransId="{6B5511B1-DC0B-447E-9092-867DE4398421}"/>
    <dgm:cxn modelId="{451D5112-BB89-4589-93B7-BB0B6B7E5FA0}" srcId="{280D3034-D5BD-4044-82FE-172A7CC855E9}" destId="{25F47354-1811-41CD-A7DE-76970712AC33}" srcOrd="0" destOrd="0" parTransId="{2F2934BB-8925-4A4C-AB8A-3108E4D71FEA}" sibTransId="{33640362-5FE6-41D5-87F8-29766D354FCC}"/>
    <dgm:cxn modelId="{BED888E3-F4C3-4C59-BFA2-7EC9F4C4BA08}" type="presOf" srcId="{4AF209EC-08B0-446C-882D-7E83257CB765}" destId="{9E8D3907-060B-4DFA-8DB2-FA747D4DA4B3}" srcOrd="0" destOrd="0" presId="urn:microsoft.com/office/officeart/2005/8/layout/StepDownProcess"/>
    <dgm:cxn modelId="{F6F5FDF1-C3EE-4045-B767-E7C050772DD3}" type="presOf" srcId="{CC09B8E7-6336-433A-8BAC-826A37BC9F2F}" destId="{CB5A508F-4159-472B-B569-0EC04E3DA7A0}" srcOrd="0" destOrd="0" presId="urn:microsoft.com/office/officeart/2005/8/layout/StepDownProcess"/>
    <dgm:cxn modelId="{B79F5C93-118A-43FD-A328-078BDC069991}" type="presParOf" srcId="{D509C5DC-852E-424D-831A-B037E25FC89A}" destId="{0BFB6E2F-72FD-4913-8D65-FA98AA6E3226}" srcOrd="0" destOrd="0" presId="urn:microsoft.com/office/officeart/2005/8/layout/StepDownProcess"/>
    <dgm:cxn modelId="{42372982-7180-4AE0-86C4-A1712FDDEF8B}" type="presParOf" srcId="{0BFB6E2F-72FD-4913-8D65-FA98AA6E3226}" destId="{C3F64499-EC08-4DDE-8F88-979B78293A97}" srcOrd="0" destOrd="0" presId="urn:microsoft.com/office/officeart/2005/8/layout/StepDownProcess"/>
    <dgm:cxn modelId="{7D337577-4C0F-457D-83C5-B42049FDB2AE}" type="presParOf" srcId="{0BFB6E2F-72FD-4913-8D65-FA98AA6E3226}" destId="{4E78B0BD-AD8D-458D-BE06-04209D8778CE}" srcOrd="1" destOrd="0" presId="urn:microsoft.com/office/officeart/2005/8/layout/StepDownProcess"/>
    <dgm:cxn modelId="{5A032873-89FB-428E-A7DA-B97216972682}" type="presParOf" srcId="{0BFB6E2F-72FD-4913-8D65-FA98AA6E3226}" destId="{9E8D3907-060B-4DFA-8DB2-FA747D4DA4B3}" srcOrd="2" destOrd="0" presId="urn:microsoft.com/office/officeart/2005/8/layout/StepDownProcess"/>
    <dgm:cxn modelId="{3FF41B92-402B-448D-9D69-07C62727222B}" type="presParOf" srcId="{D509C5DC-852E-424D-831A-B037E25FC89A}" destId="{1CD95DDF-1EAB-4497-A6B5-B8A532F52211}" srcOrd="1" destOrd="0" presId="urn:microsoft.com/office/officeart/2005/8/layout/StepDownProcess"/>
    <dgm:cxn modelId="{73A95822-11A7-4CDC-8F57-C9F205A1555F}" type="presParOf" srcId="{D509C5DC-852E-424D-831A-B037E25FC89A}" destId="{B3D51061-238A-4660-AB08-5B9B25A03406}" srcOrd="2" destOrd="0" presId="urn:microsoft.com/office/officeart/2005/8/layout/StepDownProcess"/>
    <dgm:cxn modelId="{7D9B4166-E5E0-4699-94EA-762C38C6B955}" type="presParOf" srcId="{B3D51061-238A-4660-AB08-5B9B25A03406}" destId="{D7F16329-BE97-4939-9031-61B768FB7FCB}" srcOrd="0" destOrd="0" presId="urn:microsoft.com/office/officeart/2005/8/layout/StepDownProcess"/>
    <dgm:cxn modelId="{6BEEE51D-2FD3-4056-9ACA-4103FAFF1E21}" type="presParOf" srcId="{B3D51061-238A-4660-AB08-5B9B25A03406}" destId="{B0BC594A-5CD8-49D7-BF91-04026563BE35}" srcOrd="1" destOrd="0" presId="urn:microsoft.com/office/officeart/2005/8/layout/StepDownProcess"/>
    <dgm:cxn modelId="{DF8179BB-49B2-4670-A476-8605DF6DC683}" type="presParOf" srcId="{B3D51061-238A-4660-AB08-5B9B25A03406}" destId="{7D7060FC-0D97-4AB0-810F-5B9C35F48D41}" srcOrd="2" destOrd="0" presId="urn:microsoft.com/office/officeart/2005/8/layout/StepDownProcess"/>
    <dgm:cxn modelId="{35588EAF-179B-4B3B-8467-71877D859C9A}" type="presParOf" srcId="{D509C5DC-852E-424D-831A-B037E25FC89A}" destId="{3C7FCAD6-71AA-404D-BD91-52C19CE0186F}" srcOrd="3" destOrd="0" presId="urn:microsoft.com/office/officeart/2005/8/layout/StepDownProcess"/>
    <dgm:cxn modelId="{C67DEA58-30B7-4458-AD4D-9286CABC29E2}" type="presParOf" srcId="{D509C5DC-852E-424D-831A-B037E25FC89A}" destId="{07C7118C-3CA7-439C-BDA3-58E46A1EFA29}" srcOrd="4" destOrd="0" presId="urn:microsoft.com/office/officeart/2005/8/layout/StepDownProcess"/>
    <dgm:cxn modelId="{E30CE3BA-314A-4CA5-BEDE-D70F27218C69}" type="presParOf" srcId="{07C7118C-3CA7-439C-BDA3-58E46A1EFA29}" destId="{21D1DD8E-4B4E-41BF-A9D6-904CF81BEB3A}" srcOrd="0" destOrd="0" presId="urn:microsoft.com/office/officeart/2005/8/layout/StepDownProcess"/>
    <dgm:cxn modelId="{A6C97CDF-6C66-455B-9588-CC56576DD27A}" type="presParOf" srcId="{07C7118C-3CA7-439C-BDA3-58E46A1EFA29}" destId="{9032BBD8-2E36-4FD3-9E66-ADA1C221D969}" srcOrd="1" destOrd="0" presId="urn:microsoft.com/office/officeart/2005/8/layout/StepDownProcess"/>
    <dgm:cxn modelId="{BA9E0226-3534-4031-BC49-85ECB8D1CEE1}" type="presParOf" srcId="{07C7118C-3CA7-439C-BDA3-58E46A1EFA29}" destId="{142E3422-E7EF-4E3E-9730-1807A22DD50F}" srcOrd="2" destOrd="0" presId="urn:microsoft.com/office/officeart/2005/8/layout/StepDownProcess"/>
    <dgm:cxn modelId="{97474BA2-E007-4F87-B7EB-D2BEAFD4A3BE}" type="presParOf" srcId="{D509C5DC-852E-424D-831A-B037E25FC89A}" destId="{109A2748-337C-43FC-B7D6-BD1036AB7A33}" srcOrd="5" destOrd="0" presId="urn:microsoft.com/office/officeart/2005/8/layout/StepDownProcess"/>
    <dgm:cxn modelId="{0DD0EBA9-7F06-4ACD-A0E6-A3A7A5C54D36}" type="presParOf" srcId="{D509C5DC-852E-424D-831A-B037E25FC89A}" destId="{8FE6CBFB-DB56-458D-8556-2674503113E5}" srcOrd="6" destOrd="0" presId="urn:microsoft.com/office/officeart/2005/8/layout/StepDownProcess"/>
    <dgm:cxn modelId="{16D3F31B-E0CB-4E58-A719-A5A0ADF163F5}" type="presParOf" srcId="{8FE6CBFB-DB56-458D-8556-2674503113E5}" destId="{1F176D69-F5C0-4C3D-BE77-7E368FCFB2F4}" srcOrd="0" destOrd="0" presId="urn:microsoft.com/office/officeart/2005/8/layout/StepDownProcess"/>
    <dgm:cxn modelId="{EBC2DA35-12B8-4C20-AA27-D7BE04818C74}" type="presParOf" srcId="{8FE6CBFB-DB56-458D-8556-2674503113E5}" destId="{CB5A508F-4159-472B-B569-0EC04E3DA7A0}" srcOrd="1" destOrd="0" presId="urn:microsoft.com/office/officeart/2005/8/layout/StepDownProcess"/>
    <dgm:cxn modelId="{C6B934FF-8008-414B-887B-55F29B2FE9F0}" type="presParOf" srcId="{8FE6CBFB-DB56-458D-8556-2674503113E5}" destId="{A49E809F-4006-45BD-B463-1450BF928DD1}" srcOrd="2" destOrd="0" presId="urn:microsoft.com/office/officeart/2005/8/layout/StepDownProcess"/>
    <dgm:cxn modelId="{C3580504-68DC-42A7-AD36-85CE7F57D8AE}" type="presParOf" srcId="{D509C5DC-852E-424D-831A-B037E25FC89A}" destId="{04DC6742-CAF1-4A64-89F0-1A4E47DB335E}" srcOrd="7" destOrd="0" presId="urn:microsoft.com/office/officeart/2005/8/layout/StepDownProcess"/>
    <dgm:cxn modelId="{F02BD644-E875-4CE3-A514-7A97A808EE09}" type="presParOf" srcId="{D509C5DC-852E-424D-831A-B037E25FC89A}" destId="{173690F0-8C2F-4A91-89BC-585764EE1632}" srcOrd="8" destOrd="0" presId="urn:microsoft.com/office/officeart/2005/8/layout/StepDownProcess"/>
    <dgm:cxn modelId="{C696DB60-B98C-42D7-8A20-D47CEB11A88C}" type="presParOf" srcId="{173690F0-8C2F-4A91-89BC-585764EE1632}" destId="{2AAB7C97-0D1F-4973-A0E1-72F1376E94D4}" srcOrd="0" destOrd="0" presId="urn:microsoft.com/office/officeart/2005/8/layout/StepDownProcess"/>
    <dgm:cxn modelId="{A2C5ECB7-913D-4CC0-AEDC-DDDAFF46BD03}" type="presParOf" srcId="{173690F0-8C2F-4A91-89BC-585764EE1632}" destId="{41AE9D56-0E22-4164-B631-5FDBFF4D264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8B146-AC2A-48D5-95FA-4DA269A54F92}">
      <dsp:nvSpPr>
        <dsp:cNvPr id="0" name=""/>
        <dsp:cNvSpPr/>
      </dsp:nvSpPr>
      <dsp:spPr>
        <a:xfrm>
          <a:off x="5121876" y="1473"/>
          <a:ext cx="1816727" cy="18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Perspectiva</a:t>
          </a:r>
          <a:endParaRPr lang="es-MX" sz="1900" kern="1200" dirty="0"/>
        </a:p>
      </dsp:txBody>
      <dsp:txXfrm>
        <a:off x="5387930" y="267527"/>
        <a:ext cx="1284619" cy="1284619"/>
      </dsp:txXfrm>
    </dsp:sp>
    <dsp:sp modelId="{3C0688DB-B270-4869-9E6C-164F4BE3AEE4}">
      <dsp:nvSpPr>
        <dsp:cNvPr id="0" name=""/>
        <dsp:cNvSpPr/>
      </dsp:nvSpPr>
      <dsp:spPr>
        <a:xfrm rot="2700000">
          <a:off x="6743650" y="1558397"/>
          <a:ext cx="483444" cy="613145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500" kern="1200"/>
        </a:p>
      </dsp:txBody>
      <dsp:txXfrm>
        <a:off x="6764890" y="1629749"/>
        <a:ext cx="338411" cy="367887"/>
      </dsp:txXfrm>
    </dsp:sp>
    <dsp:sp modelId="{DD54AE9A-504C-4972-B372-6FD1DABB9A24}">
      <dsp:nvSpPr>
        <dsp:cNvPr id="0" name=""/>
        <dsp:cNvSpPr/>
      </dsp:nvSpPr>
      <dsp:spPr>
        <a:xfrm>
          <a:off x="7051490" y="1931088"/>
          <a:ext cx="1816727" cy="18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Planificación</a:t>
          </a:r>
          <a:endParaRPr lang="es-MX" sz="1900" kern="1200" dirty="0"/>
        </a:p>
      </dsp:txBody>
      <dsp:txXfrm>
        <a:off x="7317544" y="2197142"/>
        <a:ext cx="1284619" cy="1284619"/>
      </dsp:txXfrm>
    </dsp:sp>
    <dsp:sp modelId="{BC9F7758-8A28-4563-8D5F-9A596007A564}">
      <dsp:nvSpPr>
        <dsp:cNvPr id="0" name=""/>
        <dsp:cNvSpPr/>
      </dsp:nvSpPr>
      <dsp:spPr>
        <a:xfrm rot="8100000">
          <a:off x="6762999" y="3488011"/>
          <a:ext cx="483444" cy="613145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500" kern="1200"/>
        </a:p>
      </dsp:txBody>
      <dsp:txXfrm rot="10800000">
        <a:off x="6886792" y="3559363"/>
        <a:ext cx="338411" cy="367887"/>
      </dsp:txXfrm>
    </dsp:sp>
    <dsp:sp modelId="{4150E0B6-1DF5-4A24-A015-98C56C04F322}">
      <dsp:nvSpPr>
        <dsp:cNvPr id="0" name=""/>
        <dsp:cNvSpPr/>
      </dsp:nvSpPr>
      <dsp:spPr>
        <a:xfrm>
          <a:off x="5121876" y="3860702"/>
          <a:ext cx="1816727" cy="18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Posición</a:t>
          </a:r>
          <a:endParaRPr lang="es-MX" sz="1900" kern="1200" dirty="0"/>
        </a:p>
      </dsp:txBody>
      <dsp:txXfrm>
        <a:off x="5387930" y="4126756"/>
        <a:ext cx="1284619" cy="1284619"/>
      </dsp:txXfrm>
    </dsp:sp>
    <dsp:sp modelId="{B3D80283-0BB5-4334-BA72-595458F5B08B}">
      <dsp:nvSpPr>
        <dsp:cNvPr id="0" name=""/>
        <dsp:cNvSpPr/>
      </dsp:nvSpPr>
      <dsp:spPr>
        <a:xfrm rot="13502980">
          <a:off x="4824942" y="3501296"/>
          <a:ext cx="491531" cy="613145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500" kern="1200"/>
        </a:p>
      </dsp:txBody>
      <dsp:txXfrm rot="10800000">
        <a:off x="4950761" y="3676105"/>
        <a:ext cx="344072" cy="367887"/>
      </dsp:txXfrm>
    </dsp:sp>
    <dsp:sp modelId="{44AAD662-2E4E-443B-B102-EEBE83EDD3CA}">
      <dsp:nvSpPr>
        <dsp:cNvPr id="0" name=""/>
        <dsp:cNvSpPr/>
      </dsp:nvSpPr>
      <dsp:spPr>
        <a:xfrm>
          <a:off x="3183155" y="1918617"/>
          <a:ext cx="1816727" cy="18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Patrón</a:t>
          </a:r>
          <a:endParaRPr lang="es-MX" sz="1900" kern="1200" dirty="0"/>
        </a:p>
      </dsp:txBody>
      <dsp:txXfrm>
        <a:off x="3449209" y="2184671"/>
        <a:ext cx="1284619" cy="1284619"/>
      </dsp:txXfrm>
    </dsp:sp>
    <dsp:sp modelId="{3E36014F-5E69-43D9-80C6-EE86CE75DC4E}">
      <dsp:nvSpPr>
        <dsp:cNvPr id="0" name=""/>
        <dsp:cNvSpPr/>
      </dsp:nvSpPr>
      <dsp:spPr>
        <a:xfrm rot="18919237">
          <a:off x="4810072" y="1571432"/>
          <a:ext cx="482206" cy="613145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500" kern="1200"/>
        </a:p>
      </dsp:txBody>
      <dsp:txXfrm>
        <a:off x="4830972" y="1744920"/>
        <a:ext cx="337544" cy="3678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64499-EC08-4DDE-8F88-979B78293A97}">
      <dsp:nvSpPr>
        <dsp:cNvPr id="0" name=""/>
        <dsp:cNvSpPr/>
      </dsp:nvSpPr>
      <dsp:spPr>
        <a:xfrm rot="5400000">
          <a:off x="578455" y="946195"/>
          <a:ext cx="867029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78B0BD-AD8D-458D-BE06-04209D8778CE}">
      <dsp:nvSpPr>
        <dsp:cNvPr id="0" name=""/>
        <dsp:cNvSpPr/>
      </dsp:nvSpPr>
      <dsp:spPr>
        <a:xfrm>
          <a:off x="382091" y="33399"/>
          <a:ext cx="1386182" cy="97028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Gestión de la disponibilidad</a:t>
          </a:r>
          <a:endParaRPr lang="es-MX" sz="1400" kern="1200" dirty="0"/>
        </a:p>
      </dsp:txBody>
      <dsp:txXfrm>
        <a:off x="429465" y="80773"/>
        <a:ext cx="1291434" cy="875534"/>
      </dsp:txXfrm>
    </dsp:sp>
    <dsp:sp modelId="{9E8D3907-060B-4DFA-8DB2-FA747D4DA4B3}">
      <dsp:nvSpPr>
        <dsp:cNvPr id="0" name=""/>
        <dsp:cNvSpPr/>
      </dsp:nvSpPr>
      <dsp:spPr>
        <a:xfrm>
          <a:off x="1768273" y="125937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100" kern="1200"/>
        </a:p>
      </dsp:txBody>
      <dsp:txXfrm>
        <a:off x="1768273" y="125937"/>
        <a:ext cx="1008176" cy="784225"/>
      </dsp:txXfrm>
    </dsp:sp>
    <dsp:sp modelId="{D7F16329-BE97-4939-9031-61B768FB7FCB}">
      <dsp:nvSpPr>
        <dsp:cNvPr id="0" name=""/>
        <dsp:cNvSpPr/>
      </dsp:nvSpPr>
      <dsp:spPr>
        <a:xfrm rot="5400000">
          <a:off x="1749544" y="2057938"/>
          <a:ext cx="823436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651890"/>
            <a:satOff val="33333"/>
            <a:lumOff val="351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BC594A-5CD8-49D7-BF91-04026563BE35}">
      <dsp:nvSpPr>
        <dsp:cNvPr id="0" name=""/>
        <dsp:cNvSpPr/>
      </dsp:nvSpPr>
      <dsp:spPr>
        <a:xfrm>
          <a:off x="1531383" y="1145143"/>
          <a:ext cx="1386182" cy="97028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Requisitos del cliente</a:t>
          </a:r>
          <a:endParaRPr lang="es-MX" sz="1400" kern="1200" dirty="0"/>
        </a:p>
      </dsp:txBody>
      <dsp:txXfrm>
        <a:off x="1578757" y="1192517"/>
        <a:ext cx="1291434" cy="875534"/>
      </dsp:txXfrm>
    </dsp:sp>
    <dsp:sp modelId="{7D7060FC-0D97-4AB0-810F-5B9C35F48D41}">
      <dsp:nvSpPr>
        <dsp:cNvPr id="0" name=""/>
        <dsp:cNvSpPr/>
      </dsp:nvSpPr>
      <dsp:spPr>
        <a:xfrm>
          <a:off x="2917565" y="1237681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100" kern="1200"/>
        </a:p>
      </dsp:txBody>
      <dsp:txXfrm>
        <a:off x="2917565" y="1237681"/>
        <a:ext cx="1008176" cy="784225"/>
      </dsp:txXfrm>
    </dsp:sp>
    <dsp:sp modelId="{21D1DD8E-4B4E-41BF-A9D6-904CF81BEB3A}">
      <dsp:nvSpPr>
        <dsp:cNvPr id="0" name=""/>
        <dsp:cNvSpPr/>
      </dsp:nvSpPr>
      <dsp:spPr>
        <a:xfrm rot="5400000">
          <a:off x="2898836" y="3147886"/>
          <a:ext cx="823436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303779"/>
            <a:satOff val="66667"/>
            <a:lumOff val="702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32BBD8-2E36-4FD3-9E66-ADA1C221D969}">
      <dsp:nvSpPr>
        <dsp:cNvPr id="0" name=""/>
        <dsp:cNvSpPr/>
      </dsp:nvSpPr>
      <dsp:spPr>
        <a:xfrm>
          <a:off x="2680675" y="2235090"/>
          <a:ext cx="1386182" cy="97028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Planificación</a:t>
          </a:r>
          <a:endParaRPr lang="es-MX" sz="1400" kern="1200" dirty="0"/>
        </a:p>
      </dsp:txBody>
      <dsp:txXfrm>
        <a:off x="2728049" y="2282464"/>
        <a:ext cx="1291434" cy="875534"/>
      </dsp:txXfrm>
    </dsp:sp>
    <dsp:sp modelId="{142E3422-E7EF-4E3E-9730-1807A22DD50F}">
      <dsp:nvSpPr>
        <dsp:cNvPr id="0" name=""/>
        <dsp:cNvSpPr/>
      </dsp:nvSpPr>
      <dsp:spPr>
        <a:xfrm>
          <a:off x="4066857" y="2327629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76D69-F5C0-4C3D-BE77-7E368FCFB2F4}">
      <dsp:nvSpPr>
        <dsp:cNvPr id="0" name=""/>
        <dsp:cNvSpPr/>
      </dsp:nvSpPr>
      <dsp:spPr>
        <a:xfrm rot="5400000">
          <a:off x="4048128" y="4237833"/>
          <a:ext cx="823436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5A508F-4159-472B-B569-0EC04E3DA7A0}">
      <dsp:nvSpPr>
        <dsp:cNvPr id="0" name=""/>
        <dsp:cNvSpPr/>
      </dsp:nvSpPr>
      <dsp:spPr>
        <a:xfrm>
          <a:off x="3829968" y="3325037"/>
          <a:ext cx="1386182" cy="97028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Mantenimiento</a:t>
          </a:r>
          <a:endParaRPr lang="es-MX" sz="1400" kern="1200" dirty="0"/>
        </a:p>
      </dsp:txBody>
      <dsp:txXfrm>
        <a:off x="3877342" y="3372411"/>
        <a:ext cx="1291434" cy="875534"/>
      </dsp:txXfrm>
    </dsp:sp>
    <dsp:sp modelId="{A49E809F-4006-45BD-B463-1450BF928DD1}">
      <dsp:nvSpPr>
        <dsp:cNvPr id="0" name=""/>
        <dsp:cNvSpPr/>
      </dsp:nvSpPr>
      <dsp:spPr>
        <a:xfrm>
          <a:off x="5216150" y="3417576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B7C97-0D1F-4973-A0E1-72F1376E94D4}">
      <dsp:nvSpPr>
        <dsp:cNvPr id="0" name=""/>
        <dsp:cNvSpPr/>
      </dsp:nvSpPr>
      <dsp:spPr>
        <a:xfrm>
          <a:off x="4979260" y="4414985"/>
          <a:ext cx="1386182" cy="97028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Monitorización </a:t>
          </a:r>
          <a:endParaRPr lang="es-MX" sz="1400" kern="1200" dirty="0"/>
        </a:p>
      </dsp:txBody>
      <dsp:txXfrm>
        <a:off x="5026634" y="4462359"/>
        <a:ext cx="1291434" cy="875534"/>
      </dsp:txXfrm>
    </dsp:sp>
    <dsp:sp modelId="{41AE9D56-0E22-4164-B631-5FDBFF4D2640}">
      <dsp:nvSpPr>
        <dsp:cNvPr id="0" name=""/>
        <dsp:cNvSpPr/>
      </dsp:nvSpPr>
      <dsp:spPr>
        <a:xfrm>
          <a:off x="5581675" y="2289648"/>
          <a:ext cx="1752755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kern="1200" dirty="0" smtClean="0"/>
            <a:t>Métodos</a:t>
          </a:r>
          <a:endParaRPr lang="es-MX" sz="2000" kern="1200" dirty="0"/>
        </a:p>
      </dsp:txBody>
      <dsp:txXfrm>
        <a:off x="5581675" y="2289648"/>
        <a:ext cx="1752755" cy="7842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64499-EC08-4DDE-8F88-979B78293A97}">
      <dsp:nvSpPr>
        <dsp:cNvPr id="0" name=""/>
        <dsp:cNvSpPr/>
      </dsp:nvSpPr>
      <dsp:spPr>
        <a:xfrm rot="5400000">
          <a:off x="1267071" y="793693"/>
          <a:ext cx="719598" cy="778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78B0BD-AD8D-458D-BE06-04209D8778CE}">
      <dsp:nvSpPr>
        <dsp:cNvPr id="0" name=""/>
        <dsp:cNvSpPr/>
      </dsp:nvSpPr>
      <dsp:spPr>
        <a:xfrm>
          <a:off x="1104097" y="36110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Gestión de la Continuidad </a:t>
          </a:r>
          <a:endParaRPr lang="es-MX" sz="1100" kern="1200" dirty="0"/>
        </a:p>
      </dsp:txBody>
      <dsp:txXfrm>
        <a:off x="1143415" y="75428"/>
        <a:ext cx="1071838" cy="726659"/>
      </dsp:txXfrm>
    </dsp:sp>
    <dsp:sp modelId="{9E8D3907-060B-4DFA-8DB2-FA747D4DA4B3}">
      <dsp:nvSpPr>
        <dsp:cNvPr id="0" name=""/>
        <dsp:cNvSpPr/>
      </dsp:nvSpPr>
      <dsp:spPr>
        <a:xfrm>
          <a:off x="2254572" y="112913"/>
          <a:ext cx="836745" cy="65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/>
        </a:p>
      </dsp:txBody>
      <dsp:txXfrm>
        <a:off x="2254572" y="112913"/>
        <a:ext cx="836745" cy="650875"/>
      </dsp:txXfrm>
    </dsp:sp>
    <dsp:sp modelId="{D7F16329-BE97-4939-9031-61B768FB7FCB}">
      <dsp:nvSpPr>
        <dsp:cNvPr id="0" name=""/>
        <dsp:cNvSpPr/>
      </dsp:nvSpPr>
      <dsp:spPr>
        <a:xfrm rot="5400000">
          <a:off x="2239028" y="1716396"/>
          <a:ext cx="683418" cy="778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488917"/>
            <a:satOff val="25000"/>
            <a:lumOff val="263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BC594A-5CD8-49D7-BF91-04026563BE35}">
      <dsp:nvSpPr>
        <dsp:cNvPr id="0" name=""/>
        <dsp:cNvSpPr/>
      </dsp:nvSpPr>
      <dsp:spPr>
        <a:xfrm>
          <a:off x="2057963" y="958812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Políticas</a:t>
          </a:r>
          <a:endParaRPr lang="es-MX" sz="1100" kern="1200" dirty="0"/>
        </a:p>
      </dsp:txBody>
      <dsp:txXfrm>
        <a:off x="2097281" y="998130"/>
        <a:ext cx="1071838" cy="726659"/>
      </dsp:txXfrm>
    </dsp:sp>
    <dsp:sp modelId="{7D7060FC-0D97-4AB0-810F-5B9C35F48D41}">
      <dsp:nvSpPr>
        <dsp:cNvPr id="0" name=""/>
        <dsp:cNvSpPr/>
      </dsp:nvSpPr>
      <dsp:spPr>
        <a:xfrm>
          <a:off x="3208438" y="1035615"/>
          <a:ext cx="836745" cy="65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/>
        </a:p>
      </dsp:txBody>
      <dsp:txXfrm>
        <a:off x="3208438" y="1035615"/>
        <a:ext cx="836745" cy="650875"/>
      </dsp:txXfrm>
    </dsp:sp>
    <dsp:sp modelId="{21D1DD8E-4B4E-41BF-A9D6-904CF81BEB3A}">
      <dsp:nvSpPr>
        <dsp:cNvPr id="0" name=""/>
        <dsp:cNvSpPr/>
      </dsp:nvSpPr>
      <dsp:spPr>
        <a:xfrm rot="5400000">
          <a:off x="3192894" y="2621008"/>
          <a:ext cx="683418" cy="778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977834"/>
            <a:satOff val="50000"/>
            <a:lumOff val="52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32BBD8-2E36-4FD3-9E66-ADA1C221D969}">
      <dsp:nvSpPr>
        <dsp:cNvPr id="0" name=""/>
        <dsp:cNvSpPr/>
      </dsp:nvSpPr>
      <dsp:spPr>
        <a:xfrm>
          <a:off x="3011829" y="1863424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Planificación</a:t>
          </a:r>
          <a:endParaRPr lang="es-MX" sz="1100" kern="1200" dirty="0"/>
        </a:p>
      </dsp:txBody>
      <dsp:txXfrm>
        <a:off x="3051147" y="1902742"/>
        <a:ext cx="1071838" cy="726659"/>
      </dsp:txXfrm>
    </dsp:sp>
    <dsp:sp modelId="{142E3422-E7EF-4E3E-9730-1807A22DD50F}">
      <dsp:nvSpPr>
        <dsp:cNvPr id="0" name=""/>
        <dsp:cNvSpPr/>
      </dsp:nvSpPr>
      <dsp:spPr>
        <a:xfrm>
          <a:off x="4162304" y="1940228"/>
          <a:ext cx="836745" cy="65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76D69-F5C0-4C3D-BE77-7E368FCFB2F4}">
      <dsp:nvSpPr>
        <dsp:cNvPr id="0" name=""/>
        <dsp:cNvSpPr/>
      </dsp:nvSpPr>
      <dsp:spPr>
        <a:xfrm rot="5400000">
          <a:off x="4146759" y="3525620"/>
          <a:ext cx="683418" cy="778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466752"/>
            <a:satOff val="75000"/>
            <a:lumOff val="789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5A508F-4159-472B-B569-0EC04E3DA7A0}">
      <dsp:nvSpPr>
        <dsp:cNvPr id="0" name=""/>
        <dsp:cNvSpPr/>
      </dsp:nvSpPr>
      <dsp:spPr>
        <a:xfrm>
          <a:off x="3965695" y="2768037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Implementación</a:t>
          </a:r>
          <a:endParaRPr lang="es-MX" sz="1100" kern="1200" dirty="0"/>
        </a:p>
      </dsp:txBody>
      <dsp:txXfrm>
        <a:off x="4005013" y="2807355"/>
        <a:ext cx="1071838" cy="726659"/>
      </dsp:txXfrm>
    </dsp:sp>
    <dsp:sp modelId="{A49E809F-4006-45BD-B463-1450BF928DD1}">
      <dsp:nvSpPr>
        <dsp:cNvPr id="0" name=""/>
        <dsp:cNvSpPr/>
      </dsp:nvSpPr>
      <dsp:spPr>
        <a:xfrm>
          <a:off x="5116170" y="2844840"/>
          <a:ext cx="836745" cy="65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4193B-139A-48EA-AC3E-4C8A7AA61A4D}">
      <dsp:nvSpPr>
        <dsp:cNvPr id="0" name=""/>
        <dsp:cNvSpPr/>
      </dsp:nvSpPr>
      <dsp:spPr>
        <a:xfrm rot="5400000">
          <a:off x="5100625" y="4430232"/>
          <a:ext cx="683418" cy="778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AB7C97-0D1F-4973-A0E1-72F1376E94D4}">
      <dsp:nvSpPr>
        <dsp:cNvPr id="0" name=""/>
        <dsp:cNvSpPr/>
      </dsp:nvSpPr>
      <dsp:spPr>
        <a:xfrm>
          <a:off x="4919561" y="3672649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Supervisión </a:t>
          </a:r>
        </a:p>
      </dsp:txBody>
      <dsp:txXfrm>
        <a:off x="4958879" y="3711967"/>
        <a:ext cx="1071838" cy="726659"/>
      </dsp:txXfrm>
    </dsp:sp>
    <dsp:sp modelId="{7CB5CFBA-00A0-4E45-9C3B-65C1DF3E9A01}">
      <dsp:nvSpPr>
        <dsp:cNvPr id="0" name=""/>
        <dsp:cNvSpPr/>
      </dsp:nvSpPr>
      <dsp:spPr>
        <a:xfrm>
          <a:off x="6070036" y="3749452"/>
          <a:ext cx="836745" cy="65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2C4DB-BB7E-4369-937E-C241C9DBD753}">
      <dsp:nvSpPr>
        <dsp:cNvPr id="0" name=""/>
        <dsp:cNvSpPr/>
      </dsp:nvSpPr>
      <dsp:spPr>
        <a:xfrm>
          <a:off x="5873427" y="4577261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Recuperación </a:t>
          </a:r>
        </a:p>
      </dsp:txBody>
      <dsp:txXfrm>
        <a:off x="5912745" y="4616579"/>
        <a:ext cx="1071838" cy="7266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64499-EC08-4DDE-8F88-979B78293A97}">
      <dsp:nvSpPr>
        <dsp:cNvPr id="0" name=""/>
        <dsp:cNvSpPr/>
      </dsp:nvSpPr>
      <dsp:spPr>
        <a:xfrm rot="5400000">
          <a:off x="1235237" y="802019"/>
          <a:ext cx="727789" cy="7869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78B0BD-AD8D-458D-BE06-04209D8778CE}">
      <dsp:nvSpPr>
        <dsp:cNvPr id="0" name=""/>
        <dsp:cNvSpPr/>
      </dsp:nvSpPr>
      <dsp:spPr>
        <a:xfrm>
          <a:off x="1070407" y="35812"/>
          <a:ext cx="1163569" cy="814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Gestión de seguridad</a:t>
          </a:r>
          <a:endParaRPr lang="es-MX" sz="1100" kern="1200" dirty="0"/>
        </a:p>
      </dsp:txBody>
      <dsp:txXfrm>
        <a:off x="1110173" y="75578"/>
        <a:ext cx="1084037" cy="734929"/>
      </dsp:txXfrm>
    </dsp:sp>
    <dsp:sp modelId="{9E8D3907-060B-4DFA-8DB2-FA747D4DA4B3}">
      <dsp:nvSpPr>
        <dsp:cNvPr id="0" name=""/>
        <dsp:cNvSpPr/>
      </dsp:nvSpPr>
      <dsp:spPr>
        <a:xfrm>
          <a:off x="2233977" y="113490"/>
          <a:ext cx="846269" cy="65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/>
        </a:p>
      </dsp:txBody>
      <dsp:txXfrm>
        <a:off x="2233977" y="113490"/>
        <a:ext cx="846269" cy="658283"/>
      </dsp:txXfrm>
    </dsp:sp>
    <dsp:sp modelId="{D7F16329-BE97-4939-9031-61B768FB7FCB}">
      <dsp:nvSpPr>
        <dsp:cNvPr id="0" name=""/>
        <dsp:cNvSpPr/>
      </dsp:nvSpPr>
      <dsp:spPr>
        <a:xfrm rot="5400000">
          <a:off x="2218255" y="1735223"/>
          <a:ext cx="691197" cy="7869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488917"/>
            <a:satOff val="25000"/>
            <a:lumOff val="263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BC594A-5CD8-49D7-BF91-04026563BE35}">
      <dsp:nvSpPr>
        <dsp:cNvPr id="0" name=""/>
        <dsp:cNvSpPr/>
      </dsp:nvSpPr>
      <dsp:spPr>
        <a:xfrm>
          <a:off x="2035130" y="969017"/>
          <a:ext cx="1163569" cy="814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Política de seguridad</a:t>
          </a:r>
          <a:endParaRPr lang="es-MX" sz="1100" kern="1200" dirty="0"/>
        </a:p>
      </dsp:txBody>
      <dsp:txXfrm>
        <a:off x="2074896" y="1008783"/>
        <a:ext cx="1084037" cy="734929"/>
      </dsp:txXfrm>
    </dsp:sp>
    <dsp:sp modelId="{7D7060FC-0D97-4AB0-810F-5B9C35F48D41}">
      <dsp:nvSpPr>
        <dsp:cNvPr id="0" name=""/>
        <dsp:cNvSpPr/>
      </dsp:nvSpPr>
      <dsp:spPr>
        <a:xfrm>
          <a:off x="3198700" y="1046694"/>
          <a:ext cx="846269" cy="65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/>
        </a:p>
      </dsp:txBody>
      <dsp:txXfrm>
        <a:off x="3198700" y="1046694"/>
        <a:ext cx="846269" cy="658283"/>
      </dsp:txXfrm>
    </dsp:sp>
    <dsp:sp modelId="{21D1DD8E-4B4E-41BF-A9D6-904CF81BEB3A}">
      <dsp:nvSpPr>
        <dsp:cNvPr id="0" name=""/>
        <dsp:cNvSpPr/>
      </dsp:nvSpPr>
      <dsp:spPr>
        <a:xfrm rot="5400000">
          <a:off x="3182978" y="2650132"/>
          <a:ext cx="691197" cy="7869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977834"/>
            <a:satOff val="50000"/>
            <a:lumOff val="52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32BBD8-2E36-4FD3-9E66-ADA1C221D969}">
      <dsp:nvSpPr>
        <dsp:cNvPr id="0" name=""/>
        <dsp:cNvSpPr/>
      </dsp:nvSpPr>
      <dsp:spPr>
        <a:xfrm>
          <a:off x="2999853" y="1883925"/>
          <a:ext cx="1163569" cy="814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Planificación</a:t>
          </a:r>
          <a:endParaRPr lang="es-MX" sz="1100" kern="1200" dirty="0"/>
        </a:p>
      </dsp:txBody>
      <dsp:txXfrm>
        <a:off x="3039619" y="1923691"/>
        <a:ext cx="1084037" cy="734929"/>
      </dsp:txXfrm>
    </dsp:sp>
    <dsp:sp modelId="{142E3422-E7EF-4E3E-9730-1807A22DD50F}">
      <dsp:nvSpPr>
        <dsp:cNvPr id="0" name=""/>
        <dsp:cNvSpPr/>
      </dsp:nvSpPr>
      <dsp:spPr>
        <a:xfrm>
          <a:off x="4163423" y="1961603"/>
          <a:ext cx="846269" cy="65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76D69-F5C0-4C3D-BE77-7E368FCFB2F4}">
      <dsp:nvSpPr>
        <dsp:cNvPr id="0" name=""/>
        <dsp:cNvSpPr/>
      </dsp:nvSpPr>
      <dsp:spPr>
        <a:xfrm rot="5400000">
          <a:off x="4147701" y="3565040"/>
          <a:ext cx="691197" cy="7869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466752"/>
            <a:satOff val="75000"/>
            <a:lumOff val="789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5A508F-4159-472B-B569-0EC04E3DA7A0}">
      <dsp:nvSpPr>
        <dsp:cNvPr id="0" name=""/>
        <dsp:cNvSpPr/>
      </dsp:nvSpPr>
      <dsp:spPr>
        <a:xfrm>
          <a:off x="3964576" y="2798834"/>
          <a:ext cx="1163569" cy="814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Implementación</a:t>
          </a:r>
          <a:endParaRPr lang="es-MX" sz="1100" kern="1200" dirty="0"/>
        </a:p>
      </dsp:txBody>
      <dsp:txXfrm>
        <a:off x="4004342" y="2838600"/>
        <a:ext cx="1084037" cy="734929"/>
      </dsp:txXfrm>
    </dsp:sp>
    <dsp:sp modelId="{A49E809F-4006-45BD-B463-1450BF928DD1}">
      <dsp:nvSpPr>
        <dsp:cNvPr id="0" name=""/>
        <dsp:cNvSpPr/>
      </dsp:nvSpPr>
      <dsp:spPr>
        <a:xfrm>
          <a:off x="5128146" y="2876511"/>
          <a:ext cx="846269" cy="65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2643B-4DA2-407C-8455-BA424BCD2C9E}">
      <dsp:nvSpPr>
        <dsp:cNvPr id="0" name=""/>
        <dsp:cNvSpPr/>
      </dsp:nvSpPr>
      <dsp:spPr>
        <a:xfrm rot="5400000">
          <a:off x="5168827" y="4442644"/>
          <a:ext cx="570680" cy="8602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AB7C97-0D1F-4973-A0E1-72F1376E94D4}">
      <dsp:nvSpPr>
        <dsp:cNvPr id="0" name=""/>
        <dsp:cNvSpPr/>
      </dsp:nvSpPr>
      <dsp:spPr>
        <a:xfrm>
          <a:off x="4929299" y="3713743"/>
          <a:ext cx="1163569" cy="814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Mantenimiento</a:t>
          </a:r>
          <a:endParaRPr lang="es-MX" sz="1100" kern="1200" dirty="0"/>
        </a:p>
      </dsp:txBody>
      <dsp:txXfrm>
        <a:off x="4969065" y="3753509"/>
        <a:ext cx="1084037" cy="734929"/>
      </dsp:txXfrm>
    </dsp:sp>
    <dsp:sp modelId="{B78C2B2B-270E-40D9-BE4C-8A14A4745C48}">
      <dsp:nvSpPr>
        <dsp:cNvPr id="0" name=""/>
        <dsp:cNvSpPr/>
      </dsp:nvSpPr>
      <dsp:spPr>
        <a:xfrm>
          <a:off x="6092869" y="3791420"/>
          <a:ext cx="846269" cy="65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1E990-1E4D-424D-A4A2-782C518F4654}">
      <dsp:nvSpPr>
        <dsp:cNvPr id="0" name=""/>
        <dsp:cNvSpPr/>
      </dsp:nvSpPr>
      <dsp:spPr>
        <a:xfrm>
          <a:off x="5894022" y="4568393"/>
          <a:ext cx="1163569" cy="81446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Evaluación </a:t>
          </a:r>
          <a:endParaRPr lang="es-MX" sz="1100" kern="1200" dirty="0"/>
        </a:p>
      </dsp:txBody>
      <dsp:txXfrm>
        <a:off x="5933788" y="4608159"/>
        <a:ext cx="1084037" cy="73492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64499-EC08-4DDE-8F88-979B78293A97}">
      <dsp:nvSpPr>
        <dsp:cNvPr id="0" name=""/>
        <dsp:cNvSpPr/>
      </dsp:nvSpPr>
      <dsp:spPr>
        <a:xfrm rot="5400000">
          <a:off x="1267071" y="793693"/>
          <a:ext cx="719598" cy="778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78B0BD-AD8D-458D-BE06-04209D8778CE}">
      <dsp:nvSpPr>
        <dsp:cNvPr id="0" name=""/>
        <dsp:cNvSpPr/>
      </dsp:nvSpPr>
      <dsp:spPr>
        <a:xfrm>
          <a:off x="1149299" y="0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Gestión de proveedores</a:t>
          </a:r>
          <a:endParaRPr lang="es-MX" sz="1200" kern="1200" dirty="0"/>
        </a:p>
      </dsp:txBody>
      <dsp:txXfrm>
        <a:off x="1188617" y="39318"/>
        <a:ext cx="1071838" cy="726659"/>
      </dsp:txXfrm>
    </dsp:sp>
    <dsp:sp modelId="{9E8D3907-060B-4DFA-8DB2-FA747D4DA4B3}">
      <dsp:nvSpPr>
        <dsp:cNvPr id="0" name=""/>
        <dsp:cNvSpPr/>
      </dsp:nvSpPr>
      <dsp:spPr>
        <a:xfrm>
          <a:off x="2254572" y="112913"/>
          <a:ext cx="836745" cy="65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BFDB9-FE0C-45C8-AE37-14CB2C8EC9C7}">
      <dsp:nvSpPr>
        <dsp:cNvPr id="0" name=""/>
        <dsp:cNvSpPr/>
      </dsp:nvSpPr>
      <dsp:spPr>
        <a:xfrm rot="5400000">
          <a:off x="2239028" y="1716396"/>
          <a:ext cx="683418" cy="778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488917"/>
            <a:satOff val="25000"/>
            <a:lumOff val="263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D1751C-E48B-4B39-B23B-77FC49113FF2}">
      <dsp:nvSpPr>
        <dsp:cNvPr id="0" name=""/>
        <dsp:cNvSpPr/>
      </dsp:nvSpPr>
      <dsp:spPr>
        <a:xfrm>
          <a:off x="2057963" y="958812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Requisitos</a:t>
          </a:r>
          <a:endParaRPr lang="es-MX" sz="1200" kern="1200" dirty="0"/>
        </a:p>
      </dsp:txBody>
      <dsp:txXfrm>
        <a:off x="2097281" y="998130"/>
        <a:ext cx="1071838" cy="726659"/>
      </dsp:txXfrm>
    </dsp:sp>
    <dsp:sp modelId="{89D5967E-B142-4BEB-A172-03C12583B84F}">
      <dsp:nvSpPr>
        <dsp:cNvPr id="0" name=""/>
        <dsp:cNvSpPr/>
      </dsp:nvSpPr>
      <dsp:spPr>
        <a:xfrm>
          <a:off x="3208438" y="1035615"/>
          <a:ext cx="836745" cy="65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/>
        </a:p>
      </dsp:txBody>
      <dsp:txXfrm>
        <a:off x="3208438" y="1035615"/>
        <a:ext cx="836745" cy="650875"/>
      </dsp:txXfrm>
    </dsp:sp>
    <dsp:sp modelId="{D7F16329-BE97-4939-9031-61B768FB7FCB}">
      <dsp:nvSpPr>
        <dsp:cNvPr id="0" name=""/>
        <dsp:cNvSpPr/>
      </dsp:nvSpPr>
      <dsp:spPr>
        <a:xfrm rot="5400000">
          <a:off x="3192894" y="2621008"/>
          <a:ext cx="683418" cy="778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977834"/>
            <a:satOff val="50000"/>
            <a:lumOff val="52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BC594A-5CD8-49D7-BF91-04026563BE35}">
      <dsp:nvSpPr>
        <dsp:cNvPr id="0" name=""/>
        <dsp:cNvSpPr/>
      </dsp:nvSpPr>
      <dsp:spPr>
        <a:xfrm>
          <a:off x="3011829" y="1863424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Evaluación y selección</a:t>
          </a:r>
          <a:endParaRPr lang="es-MX" sz="1200" kern="1200" dirty="0"/>
        </a:p>
      </dsp:txBody>
      <dsp:txXfrm>
        <a:off x="3051147" y="1902742"/>
        <a:ext cx="1071838" cy="726659"/>
      </dsp:txXfrm>
    </dsp:sp>
    <dsp:sp modelId="{7D7060FC-0D97-4AB0-810F-5B9C35F48D41}">
      <dsp:nvSpPr>
        <dsp:cNvPr id="0" name=""/>
        <dsp:cNvSpPr/>
      </dsp:nvSpPr>
      <dsp:spPr>
        <a:xfrm>
          <a:off x="4162304" y="1940228"/>
          <a:ext cx="836745" cy="65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/>
        </a:p>
      </dsp:txBody>
      <dsp:txXfrm>
        <a:off x="4162304" y="1940228"/>
        <a:ext cx="836745" cy="650875"/>
      </dsp:txXfrm>
    </dsp:sp>
    <dsp:sp modelId="{21D1DD8E-4B4E-41BF-A9D6-904CF81BEB3A}">
      <dsp:nvSpPr>
        <dsp:cNvPr id="0" name=""/>
        <dsp:cNvSpPr/>
      </dsp:nvSpPr>
      <dsp:spPr>
        <a:xfrm rot="5400000">
          <a:off x="4146759" y="3525620"/>
          <a:ext cx="683418" cy="778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466752"/>
            <a:satOff val="75000"/>
            <a:lumOff val="789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32BBD8-2E36-4FD3-9E66-ADA1C221D969}">
      <dsp:nvSpPr>
        <dsp:cNvPr id="0" name=""/>
        <dsp:cNvSpPr/>
      </dsp:nvSpPr>
      <dsp:spPr>
        <a:xfrm>
          <a:off x="3965695" y="2768037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Clasificación y documentación</a:t>
          </a:r>
          <a:endParaRPr lang="es-MX" sz="1200" kern="1200" dirty="0"/>
        </a:p>
      </dsp:txBody>
      <dsp:txXfrm>
        <a:off x="4005013" y="2807355"/>
        <a:ext cx="1071838" cy="726659"/>
      </dsp:txXfrm>
    </dsp:sp>
    <dsp:sp modelId="{142E3422-E7EF-4E3E-9730-1807A22DD50F}">
      <dsp:nvSpPr>
        <dsp:cNvPr id="0" name=""/>
        <dsp:cNvSpPr/>
      </dsp:nvSpPr>
      <dsp:spPr>
        <a:xfrm>
          <a:off x="5116170" y="2844840"/>
          <a:ext cx="836745" cy="65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76D69-F5C0-4C3D-BE77-7E368FCFB2F4}">
      <dsp:nvSpPr>
        <dsp:cNvPr id="0" name=""/>
        <dsp:cNvSpPr/>
      </dsp:nvSpPr>
      <dsp:spPr>
        <a:xfrm rot="5400000">
          <a:off x="5100625" y="4430232"/>
          <a:ext cx="683418" cy="778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5A508F-4159-472B-B569-0EC04E3DA7A0}">
      <dsp:nvSpPr>
        <dsp:cNvPr id="0" name=""/>
        <dsp:cNvSpPr/>
      </dsp:nvSpPr>
      <dsp:spPr>
        <a:xfrm>
          <a:off x="4919561" y="3672649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Gestión del rendimiento</a:t>
          </a:r>
          <a:endParaRPr lang="es-MX" sz="1200" kern="1200" dirty="0"/>
        </a:p>
      </dsp:txBody>
      <dsp:txXfrm>
        <a:off x="4958879" y="3711967"/>
        <a:ext cx="1071838" cy="726659"/>
      </dsp:txXfrm>
    </dsp:sp>
    <dsp:sp modelId="{A49E809F-4006-45BD-B463-1450BF928DD1}">
      <dsp:nvSpPr>
        <dsp:cNvPr id="0" name=""/>
        <dsp:cNvSpPr/>
      </dsp:nvSpPr>
      <dsp:spPr>
        <a:xfrm>
          <a:off x="6070036" y="3749452"/>
          <a:ext cx="836745" cy="65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B7C97-0D1F-4973-A0E1-72F1376E94D4}">
      <dsp:nvSpPr>
        <dsp:cNvPr id="0" name=""/>
        <dsp:cNvSpPr/>
      </dsp:nvSpPr>
      <dsp:spPr>
        <a:xfrm>
          <a:off x="5873427" y="4577261"/>
          <a:ext cx="1150474" cy="80529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Renovación y terminación </a:t>
          </a:r>
          <a:endParaRPr lang="es-MX" sz="1200" kern="1200" dirty="0"/>
        </a:p>
      </dsp:txBody>
      <dsp:txXfrm>
        <a:off x="5912745" y="4616579"/>
        <a:ext cx="1071838" cy="726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98307-02C0-4F63-A69C-7756440E0A37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Activos para brindar el servicio </a:t>
          </a:r>
          <a:endParaRPr lang="es-MX" sz="1300" kern="1200" dirty="0"/>
        </a:p>
      </dsp:txBody>
      <dsp:txXfrm rot="-5400000">
        <a:off x="1" y="679096"/>
        <a:ext cx="1352020" cy="579438"/>
      </dsp:txXfrm>
    </dsp:sp>
    <dsp:sp modelId="{5341379F-FFA9-4541-8C8C-70EBB14FCA87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Capacidad (organización, conocimientos, procesos y de gestión)</a:t>
          </a:r>
          <a:endParaRPr lang="es-MX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Recursos (Infraestructura, Información, Aplicaciones, Financieros)</a:t>
          </a:r>
          <a:endParaRPr lang="es-MX" sz="1900" kern="1200" dirty="0"/>
        </a:p>
      </dsp:txBody>
      <dsp:txXfrm rot="-5400000">
        <a:off x="1352020" y="64373"/>
        <a:ext cx="6714693" cy="1132875"/>
      </dsp:txXfrm>
    </dsp:sp>
    <dsp:sp modelId="{CA769889-2B35-4C9C-A2D8-EFA2F486908E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Funcionalidad y garantía del servicio </a:t>
          </a:r>
          <a:endParaRPr lang="es-MX" sz="1300" kern="1200" dirty="0"/>
        </a:p>
      </dsp:txBody>
      <dsp:txXfrm rot="-5400000">
        <a:off x="1" y="2419614"/>
        <a:ext cx="1352020" cy="579438"/>
      </dsp:txXfrm>
    </dsp:sp>
    <dsp:sp modelId="{9DADEC7D-C01D-4521-AC2D-224CE9206193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Funcionalidad (atención, rendimiento, calidad)</a:t>
          </a:r>
          <a:endParaRPr lang="es-MX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Garantía (Disponibilidad, capacidad, continuidad, seguridad)</a:t>
          </a:r>
          <a:endParaRPr lang="es-MX" sz="1900" kern="1200" dirty="0"/>
        </a:p>
      </dsp:txBody>
      <dsp:txXfrm rot="-5400000">
        <a:off x="1352020" y="1804891"/>
        <a:ext cx="6714693" cy="1132875"/>
      </dsp:txXfrm>
    </dsp:sp>
    <dsp:sp modelId="{31392324-7668-43D4-8546-2F7FD595C5A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Valor </a:t>
          </a:r>
          <a:endParaRPr lang="es-MX" sz="1300" kern="1200" dirty="0"/>
        </a:p>
      </dsp:txBody>
      <dsp:txXfrm rot="-5400000">
        <a:off x="1" y="4160131"/>
        <a:ext cx="1352020" cy="579438"/>
      </dsp:txXfrm>
    </dsp:sp>
    <dsp:sp modelId="{5E49B693-F030-4774-BF58-FE4601B515B8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Organización </a:t>
          </a:r>
          <a:endParaRPr lang="es-MX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Proveedor interno, proveedor externo </a:t>
          </a:r>
          <a:endParaRPr lang="es-MX" sz="19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954CB-4247-4C7B-8B27-5B9A21576E58}">
      <dsp:nvSpPr>
        <dsp:cNvPr id="0" name=""/>
        <dsp:cNvSpPr/>
      </dsp:nvSpPr>
      <dsp:spPr>
        <a:xfrm>
          <a:off x="5224859" y="3262482"/>
          <a:ext cx="182877" cy="570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223"/>
              </a:lnTo>
              <a:lnTo>
                <a:pt x="182877" y="377223"/>
              </a:lnTo>
              <a:lnTo>
                <a:pt x="182877" y="5707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1B707-6286-42BB-85FC-67F366BF86E7}">
      <dsp:nvSpPr>
        <dsp:cNvPr id="0" name=""/>
        <dsp:cNvSpPr/>
      </dsp:nvSpPr>
      <dsp:spPr>
        <a:xfrm>
          <a:off x="3947914" y="1327910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9BC5E-D254-4EC4-B93D-B847EB6E3FA7}">
      <dsp:nvSpPr>
        <dsp:cNvPr id="0" name=""/>
        <dsp:cNvSpPr/>
      </dsp:nvSpPr>
      <dsp:spPr>
        <a:xfrm>
          <a:off x="2670968" y="1327910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BF88-9535-436C-8842-F35FBF120847}">
      <dsp:nvSpPr>
        <dsp:cNvPr id="0" name=""/>
        <dsp:cNvSpPr/>
      </dsp:nvSpPr>
      <dsp:spPr>
        <a:xfrm>
          <a:off x="2903140" y="1048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52ADB-410A-40C7-9CC1-F1DBFCBC411E}">
      <dsp:nvSpPr>
        <dsp:cNvPr id="0" name=""/>
        <dsp:cNvSpPr/>
      </dsp:nvSpPr>
      <dsp:spPr>
        <a:xfrm>
          <a:off x="3135312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Estrategia</a:t>
          </a:r>
          <a:endParaRPr lang="es-MX" sz="1600" kern="1200" dirty="0"/>
        </a:p>
      </dsp:txBody>
      <dsp:txXfrm>
        <a:off x="3174174" y="260473"/>
        <a:ext cx="2011822" cy="1249138"/>
      </dsp:txXfrm>
    </dsp:sp>
    <dsp:sp modelId="{95BF1F78-7566-48D7-A7D1-0A234E26F80E}">
      <dsp:nvSpPr>
        <dsp:cNvPr id="0" name=""/>
        <dsp:cNvSpPr/>
      </dsp:nvSpPr>
      <dsp:spPr>
        <a:xfrm>
          <a:off x="1626195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E73BF-0ABE-4AD4-A00E-51DB98FBAB0C}">
      <dsp:nvSpPr>
        <dsp:cNvPr id="0" name=""/>
        <dsp:cNvSpPr/>
      </dsp:nvSpPr>
      <dsp:spPr>
        <a:xfrm>
          <a:off x="1858367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Entrada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Clientes, modelo de servicios y restricciones </a:t>
          </a:r>
          <a:endParaRPr lang="es-MX" sz="1600" kern="1200" dirty="0"/>
        </a:p>
      </dsp:txBody>
      <dsp:txXfrm>
        <a:off x="1897229" y="2195046"/>
        <a:ext cx="2011822" cy="1249138"/>
      </dsp:txXfrm>
    </dsp:sp>
    <dsp:sp modelId="{4A582DAF-4FDA-45D3-B2E5-4CFF1F56A6AE}">
      <dsp:nvSpPr>
        <dsp:cNvPr id="0" name=""/>
        <dsp:cNvSpPr/>
      </dsp:nvSpPr>
      <dsp:spPr>
        <a:xfrm>
          <a:off x="4180085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ECC96-5408-4639-910B-70BC4F70F6CD}">
      <dsp:nvSpPr>
        <dsp:cNvPr id="0" name=""/>
        <dsp:cNvSpPr/>
      </dsp:nvSpPr>
      <dsp:spPr>
        <a:xfrm>
          <a:off x="4412257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Salida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Cartera de servicios acordes a los requisitos estratégicos </a:t>
          </a:r>
          <a:endParaRPr lang="es-MX" sz="1600" kern="1200" dirty="0"/>
        </a:p>
      </dsp:txBody>
      <dsp:txXfrm>
        <a:off x="4451119" y="2195046"/>
        <a:ext cx="2011822" cy="1249138"/>
      </dsp:txXfrm>
    </dsp:sp>
    <dsp:sp modelId="{5775F9A5-BB9B-455C-B6AB-668CC7D864F2}">
      <dsp:nvSpPr>
        <dsp:cNvPr id="0" name=""/>
        <dsp:cNvSpPr/>
      </dsp:nvSpPr>
      <dsp:spPr>
        <a:xfrm>
          <a:off x="4362963" y="3833279"/>
          <a:ext cx="2089546" cy="1326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17215-8C31-46B0-A418-413634B0B343}">
      <dsp:nvSpPr>
        <dsp:cNvPr id="0" name=""/>
        <dsp:cNvSpPr/>
      </dsp:nvSpPr>
      <dsp:spPr>
        <a:xfrm>
          <a:off x="4595134" y="4053842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Diseño del servicio</a:t>
          </a:r>
          <a:endParaRPr lang="es-MX" sz="1600" kern="1200" dirty="0"/>
        </a:p>
      </dsp:txBody>
      <dsp:txXfrm>
        <a:off x="4633996" y="4092704"/>
        <a:ext cx="2011822" cy="124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8B146-AC2A-48D5-95FA-4DA269A54F92}">
      <dsp:nvSpPr>
        <dsp:cNvPr id="0" name=""/>
        <dsp:cNvSpPr/>
      </dsp:nvSpPr>
      <dsp:spPr>
        <a:xfrm>
          <a:off x="5121876" y="1473"/>
          <a:ext cx="1816727" cy="18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Gestión del portafolio de servicios</a:t>
          </a:r>
          <a:endParaRPr lang="es-MX" sz="1700" kern="1200" dirty="0"/>
        </a:p>
      </dsp:txBody>
      <dsp:txXfrm>
        <a:off x="5387930" y="267527"/>
        <a:ext cx="1284619" cy="1284619"/>
      </dsp:txXfrm>
    </dsp:sp>
    <dsp:sp modelId="{3C0688DB-B270-4869-9E6C-164F4BE3AEE4}">
      <dsp:nvSpPr>
        <dsp:cNvPr id="0" name=""/>
        <dsp:cNvSpPr/>
      </dsp:nvSpPr>
      <dsp:spPr>
        <a:xfrm rot="2721238">
          <a:off x="6736464" y="1558515"/>
          <a:ext cx="474591" cy="613145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6757627" y="1630496"/>
        <a:ext cx="332214" cy="367887"/>
      </dsp:txXfrm>
    </dsp:sp>
    <dsp:sp modelId="{DD54AE9A-504C-4972-B372-6FD1DABB9A24}">
      <dsp:nvSpPr>
        <dsp:cNvPr id="0" name=""/>
        <dsp:cNvSpPr/>
      </dsp:nvSpPr>
      <dsp:spPr>
        <a:xfrm>
          <a:off x="7027795" y="1931088"/>
          <a:ext cx="1816727" cy="18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La gestión del nivel del servicio </a:t>
          </a:r>
          <a:endParaRPr lang="es-MX" sz="1700" kern="1200" dirty="0"/>
        </a:p>
      </dsp:txBody>
      <dsp:txXfrm>
        <a:off x="7293849" y="2197142"/>
        <a:ext cx="1284619" cy="1284619"/>
      </dsp:txXfrm>
    </dsp:sp>
    <dsp:sp modelId="{BC9F7758-8A28-4563-8D5F-9A596007A564}">
      <dsp:nvSpPr>
        <dsp:cNvPr id="0" name=""/>
        <dsp:cNvSpPr/>
      </dsp:nvSpPr>
      <dsp:spPr>
        <a:xfrm rot="8078762">
          <a:off x="6755342" y="3488130"/>
          <a:ext cx="474591" cy="613145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 rot="10800000">
        <a:off x="6876556" y="3560111"/>
        <a:ext cx="332214" cy="367887"/>
      </dsp:txXfrm>
    </dsp:sp>
    <dsp:sp modelId="{4150E0B6-1DF5-4A24-A015-98C56C04F322}">
      <dsp:nvSpPr>
        <dsp:cNvPr id="0" name=""/>
        <dsp:cNvSpPr/>
      </dsp:nvSpPr>
      <dsp:spPr>
        <a:xfrm>
          <a:off x="5121876" y="3860702"/>
          <a:ext cx="1816727" cy="18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La gestión de la capacidad para brindar el servicio </a:t>
          </a:r>
          <a:endParaRPr lang="es-MX" sz="1700" kern="1200" dirty="0"/>
        </a:p>
      </dsp:txBody>
      <dsp:txXfrm>
        <a:off x="5387930" y="4126756"/>
        <a:ext cx="1284619" cy="1284619"/>
      </dsp:txXfrm>
    </dsp:sp>
    <dsp:sp modelId="{B3D80283-0BB5-4334-BA72-595458F5B08B}">
      <dsp:nvSpPr>
        <dsp:cNvPr id="0" name=""/>
        <dsp:cNvSpPr/>
      </dsp:nvSpPr>
      <dsp:spPr>
        <a:xfrm rot="13502980">
          <a:off x="4824942" y="3501296"/>
          <a:ext cx="491531" cy="613145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 rot="10800000">
        <a:off x="4950761" y="3676105"/>
        <a:ext cx="344072" cy="367887"/>
      </dsp:txXfrm>
    </dsp:sp>
    <dsp:sp modelId="{44AAD662-2E4E-443B-B102-EEBE83EDD3CA}">
      <dsp:nvSpPr>
        <dsp:cNvPr id="0" name=""/>
        <dsp:cNvSpPr/>
      </dsp:nvSpPr>
      <dsp:spPr>
        <a:xfrm>
          <a:off x="3183155" y="1918617"/>
          <a:ext cx="1816727" cy="1816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Gestión de la disponibilidad del servicio </a:t>
          </a:r>
          <a:endParaRPr lang="es-MX" sz="1700" kern="1200" dirty="0"/>
        </a:p>
      </dsp:txBody>
      <dsp:txXfrm>
        <a:off x="3449209" y="2184671"/>
        <a:ext cx="1284619" cy="1284619"/>
      </dsp:txXfrm>
    </dsp:sp>
    <dsp:sp modelId="{3E36014F-5E69-43D9-80C6-EE86CE75DC4E}">
      <dsp:nvSpPr>
        <dsp:cNvPr id="0" name=""/>
        <dsp:cNvSpPr/>
      </dsp:nvSpPr>
      <dsp:spPr>
        <a:xfrm rot="18919237">
          <a:off x="4810072" y="1571432"/>
          <a:ext cx="482206" cy="613145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4830972" y="1744920"/>
        <a:ext cx="337544" cy="367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8B146-AC2A-48D5-95FA-4DA269A54F92}">
      <dsp:nvSpPr>
        <dsp:cNvPr id="0" name=""/>
        <dsp:cNvSpPr/>
      </dsp:nvSpPr>
      <dsp:spPr>
        <a:xfrm>
          <a:off x="4796514" y="1180"/>
          <a:ext cx="2467451" cy="2467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Gestión de la continuidad</a:t>
          </a:r>
          <a:endParaRPr lang="es-MX" sz="2400" kern="1200" dirty="0"/>
        </a:p>
      </dsp:txBody>
      <dsp:txXfrm>
        <a:off x="5157864" y="362530"/>
        <a:ext cx="1744751" cy="1744751"/>
      </dsp:txXfrm>
    </dsp:sp>
    <dsp:sp modelId="{3C0688DB-B270-4869-9E6C-164F4BE3AEE4}">
      <dsp:nvSpPr>
        <dsp:cNvPr id="0" name=""/>
        <dsp:cNvSpPr/>
      </dsp:nvSpPr>
      <dsp:spPr>
        <a:xfrm rot="3612262">
          <a:off x="6614119" y="2400681"/>
          <a:ext cx="644140" cy="8327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6662728" y="2483386"/>
        <a:ext cx="450898" cy="499658"/>
      </dsp:txXfrm>
    </dsp:sp>
    <dsp:sp modelId="{DD54AE9A-504C-4972-B372-6FD1DABB9A24}">
      <dsp:nvSpPr>
        <dsp:cNvPr id="0" name=""/>
        <dsp:cNvSpPr/>
      </dsp:nvSpPr>
      <dsp:spPr>
        <a:xfrm>
          <a:off x="6626532" y="3197136"/>
          <a:ext cx="2467451" cy="2467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La gestión de la seguridad de la información</a:t>
          </a:r>
          <a:endParaRPr lang="es-MX" sz="2400" kern="1200" dirty="0"/>
        </a:p>
      </dsp:txBody>
      <dsp:txXfrm>
        <a:off x="6987882" y="3558486"/>
        <a:ext cx="1744751" cy="1744751"/>
      </dsp:txXfrm>
    </dsp:sp>
    <dsp:sp modelId="{BC9F7758-8A28-4563-8D5F-9A596007A564}">
      <dsp:nvSpPr>
        <dsp:cNvPr id="0" name=""/>
        <dsp:cNvSpPr/>
      </dsp:nvSpPr>
      <dsp:spPr>
        <a:xfrm rot="10787738">
          <a:off x="5715024" y="4020982"/>
          <a:ext cx="644140" cy="8327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 rot="10800000">
        <a:off x="5908265" y="4187190"/>
        <a:ext cx="450898" cy="499658"/>
      </dsp:txXfrm>
    </dsp:sp>
    <dsp:sp modelId="{4150E0B6-1DF5-4A24-A015-98C56C04F322}">
      <dsp:nvSpPr>
        <dsp:cNvPr id="0" name=""/>
        <dsp:cNvSpPr/>
      </dsp:nvSpPr>
      <dsp:spPr>
        <a:xfrm>
          <a:off x="2943744" y="3210271"/>
          <a:ext cx="2467451" cy="2467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Gestión de proveedores</a:t>
          </a:r>
          <a:endParaRPr lang="es-MX" sz="2400" kern="1200" dirty="0"/>
        </a:p>
      </dsp:txBody>
      <dsp:txXfrm>
        <a:off x="3305094" y="3571621"/>
        <a:ext cx="1744751" cy="1744751"/>
      </dsp:txXfrm>
    </dsp:sp>
    <dsp:sp modelId="{B3D80283-0BB5-4334-BA72-595458F5B08B}">
      <dsp:nvSpPr>
        <dsp:cNvPr id="0" name=""/>
        <dsp:cNvSpPr/>
      </dsp:nvSpPr>
      <dsp:spPr>
        <a:xfrm rot="18000000">
          <a:off x="4766476" y="2439152"/>
          <a:ext cx="656186" cy="8327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4815690" y="2690946"/>
        <a:ext cx="459330" cy="4996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954CB-4247-4C7B-8B27-5B9A21576E58}">
      <dsp:nvSpPr>
        <dsp:cNvPr id="0" name=""/>
        <dsp:cNvSpPr/>
      </dsp:nvSpPr>
      <dsp:spPr>
        <a:xfrm>
          <a:off x="5224859" y="3262482"/>
          <a:ext cx="182877" cy="570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223"/>
              </a:lnTo>
              <a:lnTo>
                <a:pt x="182877" y="377223"/>
              </a:lnTo>
              <a:lnTo>
                <a:pt x="182877" y="5707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1B707-6286-42BB-85FC-67F366BF86E7}">
      <dsp:nvSpPr>
        <dsp:cNvPr id="0" name=""/>
        <dsp:cNvSpPr/>
      </dsp:nvSpPr>
      <dsp:spPr>
        <a:xfrm>
          <a:off x="3947914" y="1327910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9BC5E-D254-4EC4-B93D-B847EB6E3FA7}">
      <dsp:nvSpPr>
        <dsp:cNvPr id="0" name=""/>
        <dsp:cNvSpPr/>
      </dsp:nvSpPr>
      <dsp:spPr>
        <a:xfrm>
          <a:off x="2670968" y="1327910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BF88-9535-436C-8842-F35FBF120847}">
      <dsp:nvSpPr>
        <dsp:cNvPr id="0" name=""/>
        <dsp:cNvSpPr/>
      </dsp:nvSpPr>
      <dsp:spPr>
        <a:xfrm>
          <a:off x="2903140" y="1048"/>
          <a:ext cx="2089546" cy="1326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652ADB-410A-40C7-9CC1-F1DBFCBC411E}">
      <dsp:nvSpPr>
        <dsp:cNvPr id="0" name=""/>
        <dsp:cNvSpPr/>
      </dsp:nvSpPr>
      <dsp:spPr>
        <a:xfrm>
          <a:off x="3135312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Diseño del servicio </a:t>
          </a:r>
          <a:endParaRPr lang="es-MX" sz="1400" kern="1200" dirty="0"/>
        </a:p>
      </dsp:txBody>
      <dsp:txXfrm>
        <a:off x="3174174" y="260473"/>
        <a:ext cx="2011822" cy="1249138"/>
      </dsp:txXfrm>
    </dsp:sp>
    <dsp:sp modelId="{95BF1F78-7566-48D7-A7D1-0A234E26F80E}">
      <dsp:nvSpPr>
        <dsp:cNvPr id="0" name=""/>
        <dsp:cNvSpPr/>
      </dsp:nvSpPr>
      <dsp:spPr>
        <a:xfrm>
          <a:off x="1626195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CE73BF-0ABE-4AD4-A00E-51DB98FBAB0C}">
      <dsp:nvSpPr>
        <dsp:cNvPr id="0" name=""/>
        <dsp:cNvSpPr/>
      </dsp:nvSpPr>
      <dsp:spPr>
        <a:xfrm>
          <a:off x="1858367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Entrada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Plan de capacidad y de continuidad</a:t>
          </a:r>
          <a:endParaRPr lang="es-MX" sz="1400" kern="1200" dirty="0"/>
        </a:p>
      </dsp:txBody>
      <dsp:txXfrm>
        <a:off x="1897229" y="2195046"/>
        <a:ext cx="2011822" cy="1249138"/>
      </dsp:txXfrm>
    </dsp:sp>
    <dsp:sp modelId="{4A582DAF-4FDA-45D3-B2E5-4CFF1F56A6AE}">
      <dsp:nvSpPr>
        <dsp:cNvPr id="0" name=""/>
        <dsp:cNvSpPr/>
      </dsp:nvSpPr>
      <dsp:spPr>
        <a:xfrm>
          <a:off x="4180085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6ECC96-5408-4639-910B-70BC4F70F6CD}">
      <dsp:nvSpPr>
        <dsp:cNvPr id="0" name=""/>
        <dsp:cNvSpPr/>
      </dsp:nvSpPr>
      <dsp:spPr>
        <a:xfrm>
          <a:off x="4412257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Salida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Prestación del servicio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Asesoramiento sobre riesgos e impactos </a:t>
          </a:r>
          <a:r>
            <a:rPr lang="es-MX" sz="1400" kern="1200" smtClean="0"/>
            <a:t>del cambio</a:t>
          </a:r>
          <a:endParaRPr lang="es-MX" sz="1400" kern="1200" dirty="0"/>
        </a:p>
      </dsp:txBody>
      <dsp:txXfrm>
        <a:off x="4451119" y="2195046"/>
        <a:ext cx="2011822" cy="1249138"/>
      </dsp:txXfrm>
    </dsp:sp>
    <dsp:sp modelId="{5775F9A5-BB9B-455C-B6AB-668CC7D864F2}">
      <dsp:nvSpPr>
        <dsp:cNvPr id="0" name=""/>
        <dsp:cNvSpPr/>
      </dsp:nvSpPr>
      <dsp:spPr>
        <a:xfrm>
          <a:off x="4362963" y="3833279"/>
          <a:ext cx="2089546" cy="13268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317215-8C31-46B0-A418-413634B0B343}">
      <dsp:nvSpPr>
        <dsp:cNvPr id="0" name=""/>
        <dsp:cNvSpPr/>
      </dsp:nvSpPr>
      <dsp:spPr>
        <a:xfrm>
          <a:off x="4595134" y="4053842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Transición del servicio </a:t>
          </a:r>
          <a:endParaRPr lang="es-MX" sz="1400" kern="1200" dirty="0"/>
        </a:p>
      </dsp:txBody>
      <dsp:txXfrm>
        <a:off x="4633996" y="4092704"/>
        <a:ext cx="2011822" cy="1249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BF34C-8D6D-4E5A-80FA-75FF9EC36160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Gestión del portafolio de servicios</a:t>
          </a:r>
          <a:endParaRPr lang="es-MX" sz="2300" kern="1200" dirty="0"/>
        </a:p>
      </dsp:txBody>
      <dsp:txXfrm>
        <a:off x="33423" y="2206182"/>
        <a:ext cx="2075219" cy="1006302"/>
      </dsp:txXfrm>
    </dsp:sp>
    <dsp:sp modelId="{E00F7C7D-86F0-4F4E-8BE3-1FFF2966EFE6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546138" y="2687955"/>
        <a:ext cx="42756" cy="42756"/>
      </dsp:txXfrm>
    </dsp:sp>
    <dsp:sp modelId="{AD8D7CC9-A8E4-4BDD-A2CE-A7A8EB406936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Definición</a:t>
          </a:r>
          <a:endParaRPr lang="es-MX" sz="2300" kern="1200" dirty="0"/>
        </a:p>
      </dsp:txBody>
      <dsp:txXfrm>
        <a:off x="3026390" y="2206182"/>
        <a:ext cx="2075219" cy="1006302"/>
      </dsp:txXfrm>
    </dsp:sp>
    <dsp:sp modelId="{4423BDC1-E560-435B-8F1B-FAE70B5B88F1}">
      <dsp:nvSpPr>
        <dsp:cNvPr id="0" name=""/>
        <dsp:cNvSpPr/>
      </dsp:nvSpPr>
      <dsp:spPr>
        <a:xfrm>
          <a:off x="5132916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5539105" y="2687955"/>
        <a:ext cx="42756" cy="42756"/>
      </dsp:txXfrm>
    </dsp:sp>
    <dsp:sp modelId="{D324F79E-40D7-467C-A6C3-4320D6828E9C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Mantenimiento y actualización </a:t>
          </a:r>
          <a:endParaRPr lang="es-MX" sz="2300" kern="1200" dirty="0"/>
        </a:p>
      </dsp:txBody>
      <dsp:txXfrm>
        <a:off x="6019357" y="2206182"/>
        <a:ext cx="2075219" cy="1006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64499-EC08-4DDE-8F88-979B78293A97}">
      <dsp:nvSpPr>
        <dsp:cNvPr id="0" name=""/>
        <dsp:cNvSpPr/>
      </dsp:nvSpPr>
      <dsp:spPr>
        <a:xfrm rot="5400000">
          <a:off x="764600" y="946195"/>
          <a:ext cx="867029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8B0BD-AD8D-458D-BE06-04209D8778CE}">
      <dsp:nvSpPr>
        <dsp:cNvPr id="0" name=""/>
        <dsp:cNvSpPr/>
      </dsp:nvSpPr>
      <dsp:spPr>
        <a:xfrm>
          <a:off x="568236" y="33399"/>
          <a:ext cx="1386182" cy="97028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Gestión del nivel del servicio</a:t>
          </a:r>
          <a:endParaRPr lang="es-MX" sz="1400" kern="1200" dirty="0"/>
        </a:p>
      </dsp:txBody>
      <dsp:txXfrm>
        <a:off x="615610" y="80773"/>
        <a:ext cx="1291434" cy="875534"/>
      </dsp:txXfrm>
    </dsp:sp>
    <dsp:sp modelId="{9E8D3907-060B-4DFA-8DB2-FA747D4DA4B3}">
      <dsp:nvSpPr>
        <dsp:cNvPr id="0" name=""/>
        <dsp:cNvSpPr/>
      </dsp:nvSpPr>
      <dsp:spPr>
        <a:xfrm>
          <a:off x="1954418" y="125937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100" kern="1200"/>
        </a:p>
      </dsp:txBody>
      <dsp:txXfrm>
        <a:off x="1954418" y="125937"/>
        <a:ext cx="1008176" cy="784225"/>
      </dsp:txXfrm>
    </dsp:sp>
    <dsp:sp modelId="{D7F16329-BE97-4939-9031-61B768FB7FCB}">
      <dsp:nvSpPr>
        <dsp:cNvPr id="0" name=""/>
        <dsp:cNvSpPr/>
      </dsp:nvSpPr>
      <dsp:spPr>
        <a:xfrm rot="5400000">
          <a:off x="1935689" y="2057938"/>
          <a:ext cx="823436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293554"/>
            <a:satOff val="-25390"/>
            <a:lumOff val="29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C594A-5CD8-49D7-BF91-04026563BE35}">
      <dsp:nvSpPr>
        <dsp:cNvPr id="0" name=""/>
        <dsp:cNvSpPr/>
      </dsp:nvSpPr>
      <dsp:spPr>
        <a:xfrm>
          <a:off x="1717528" y="1145143"/>
          <a:ext cx="1386182" cy="970282"/>
        </a:xfrm>
        <a:prstGeom prst="roundRect">
          <a:avLst>
            <a:gd name="adj" fmla="val 1667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Planificación</a:t>
          </a:r>
          <a:endParaRPr lang="es-MX" sz="1400" kern="1200" dirty="0"/>
        </a:p>
      </dsp:txBody>
      <dsp:txXfrm>
        <a:off x="1764902" y="1192517"/>
        <a:ext cx="1291434" cy="875534"/>
      </dsp:txXfrm>
    </dsp:sp>
    <dsp:sp modelId="{7D7060FC-0D97-4AB0-810F-5B9C35F48D41}">
      <dsp:nvSpPr>
        <dsp:cNvPr id="0" name=""/>
        <dsp:cNvSpPr/>
      </dsp:nvSpPr>
      <dsp:spPr>
        <a:xfrm>
          <a:off x="3103710" y="1237681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100" kern="1200"/>
        </a:p>
      </dsp:txBody>
      <dsp:txXfrm>
        <a:off x="3103710" y="1237681"/>
        <a:ext cx="1008176" cy="784225"/>
      </dsp:txXfrm>
    </dsp:sp>
    <dsp:sp modelId="{21D1DD8E-4B4E-41BF-A9D6-904CF81BEB3A}">
      <dsp:nvSpPr>
        <dsp:cNvPr id="0" name=""/>
        <dsp:cNvSpPr/>
      </dsp:nvSpPr>
      <dsp:spPr>
        <a:xfrm rot="5400000">
          <a:off x="3084981" y="3147886"/>
          <a:ext cx="823436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587108"/>
            <a:satOff val="-50780"/>
            <a:lumOff val="58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2BBD8-2E36-4FD3-9E66-ADA1C221D969}">
      <dsp:nvSpPr>
        <dsp:cNvPr id="0" name=""/>
        <dsp:cNvSpPr/>
      </dsp:nvSpPr>
      <dsp:spPr>
        <a:xfrm>
          <a:off x="2866820" y="2235090"/>
          <a:ext cx="1386182" cy="970282"/>
        </a:xfrm>
        <a:prstGeom prst="roundRect">
          <a:avLst>
            <a:gd name="adj" fmla="val 1667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Implementación</a:t>
          </a:r>
          <a:endParaRPr lang="es-MX" sz="1400" kern="1200" dirty="0"/>
        </a:p>
      </dsp:txBody>
      <dsp:txXfrm>
        <a:off x="2914194" y="2282464"/>
        <a:ext cx="1291434" cy="875534"/>
      </dsp:txXfrm>
    </dsp:sp>
    <dsp:sp modelId="{142E3422-E7EF-4E3E-9730-1807A22DD50F}">
      <dsp:nvSpPr>
        <dsp:cNvPr id="0" name=""/>
        <dsp:cNvSpPr/>
      </dsp:nvSpPr>
      <dsp:spPr>
        <a:xfrm>
          <a:off x="4253002" y="2327629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76D69-F5C0-4C3D-BE77-7E368FCFB2F4}">
      <dsp:nvSpPr>
        <dsp:cNvPr id="0" name=""/>
        <dsp:cNvSpPr/>
      </dsp:nvSpPr>
      <dsp:spPr>
        <a:xfrm rot="5400000">
          <a:off x="4234273" y="4237833"/>
          <a:ext cx="823436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880662"/>
            <a:satOff val="-76170"/>
            <a:lumOff val="87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A508F-4159-472B-B569-0EC04E3DA7A0}">
      <dsp:nvSpPr>
        <dsp:cNvPr id="0" name=""/>
        <dsp:cNvSpPr/>
      </dsp:nvSpPr>
      <dsp:spPr>
        <a:xfrm>
          <a:off x="4016112" y="3325037"/>
          <a:ext cx="1386182" cy="970282"/>
        </a:xfrm>
        <a:prstGeom prst="roundRect">
          <a:avLst>
            <a:gd name="adj" fmla="val 1667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Revisión </a:t>
          </a:r>
          <a:endParaRPr lang="es-MX" sz="1400" kern="1200" dirty="0"/>
        </a:p>
      </dsp:txBody>
      <dsp:txXfrm>
        <a:off x="4063486" y="3372411"/>
        <a:ext cx="1291434" cy="875534"/>
      </dsp:txXfrm>
    </dsp:sp>
    <dsp:sp modelId="{A49E809F-4006-45BD-B463-1450BF928DD1}">
      <dsp:nvSpPr>
        <dsp:cNvPr id="0" name=""/>
        <dsp:cNvSpPr/>
      </dsp:nvSpPr>
      <dsp:spPr>
        <a:xfrm>
          <a:off x="5402294" y="3417576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B7C97-0D1F-4973-A0E1-72F1376E94D4}">
      <dsp:nvSpPr>
        <dsp:cNvPr id="0" name=""/>
        <dsp:cNvSpPr/>
      </dsp:nvSpPr>
      <dsp:spPr>
        <a:xfrm>
          <a:off x="5165405" y="4414985"/>
          <a:ext cx="1386182" cy="970282"/>
        </a:xfrm>
        <a:prstGeom prst="roundRect">
          <a:avLst>
            <a:gd name="adj" fmla="val 166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Catalogo de servicios </a:t>
          </a:r>
          <a:endParaRPr lang="es-MX" sz="1400" kern="1200" dirty="0"/>
        </a:p>
      </dsp:txBody>
      <dsp:txXfrm>
        <a:off x="5212779" y="4462359"/>
        <a:ext cx="1291434" cy="875534"/>
      </dsp:txXfrm>
    </dsp:sp>
    <dsp:sp modelId="{41AE9D56-0E22-4164-B631-5FDBFF4D2640}">
      <dsp:nvSpPr>
        <dsp:cNvPr id="0" name=""/>
        <dsp:cNvSpPr/>
      </dsp:nvSpPr>
      <dsp:spPr>
        <a:xfrm>
          <a:off x="6551587" y="4507523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800" kern="1200"/>
        </a:p>
      </dsp:txBody>
      <dsp:txXfrm>
        <a:off x="6551587" y="4507523"/>
        <a:ext cx="1008176" cy="7842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64499-EC08-4DDE-8F88-979B78293A97}">
      <dsp:nvSpPr>
        <dsp:cNvPr id="0" name=""/>
        <dsp:cNvSpPr/>
      </dsp:nvSpPr>
      <dsp:spPr>
        <a:xfrm rot="5400000">
          <a:off x="578455" y="946195"/>
          <a:ext cx="867029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8B0BD-AD8D-458D-BE06-04209D8778CE}">
      <dsp:nvSpPr>
        <dsp:cNvPr id="0" name=""/>
        <dsp:cNvSpPr/>
      </dsp:nvSpPr>
      <dsp:spPr>
        <a:xfrm>
          <a:off x="382091" y="33399"/>
          <a:ext cx="1386182" cy="97028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Gestión de capacidad</a:t>
          </a:r>
          <a:endParaRPr lang="es-MX" sz="1700" kern="1200" dirty="0"/>
        </a:p>
      </dsp:txBody>
      <dsp:txXfrm>
        <a:off x="429465" y="80773"/>
        <a:ext cx="1291434" cy="875534"/>
      </dsp:txXfrm>
    </dsp:sp>
    <dsp:sp modelId="{9E8D3907-060B-4DFA-8DB2-FA747D4DA4B3}">
      <dsp:nvSpPr>
        <dsp:cNvPr id="0" name=""/>
        <dsp:cNvSpPr/>
      </dsp:nvSpPr>
      <dsp:spPr>
        <a:xfrm>
          <a:off x="1768273" y="125937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300" kern="1200"/>
        </a:p>
      </dsp:txBody>
      <dsp:txXfrm>
        <a:off x="1768273" y="125937"/>
        <a:ext cx="1008176" cy="784225"/>
      </dsp:txXfrm>
    </dsp:sp>
    <dsp:sp modelId="{D7F16329-BE97-4939-9031-61B768FB7FCB}">
      <dsp:nvSpPr>
        <dsp:cNvPr id="0" name=""/>
        <dsp:cNvSpPr/>
      </dsp:nvSpPr>
      <dsp:spPr>
        <a:xfrm rot="5400000">
          <a:off x="1749544" y="2057938"/>
          <a:ext cx="823436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293554"/>
            <a:satOff val="-25390"/>
            <a:lumOff val="29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C594A-5CD8-49D7-BF91-04026563BE35}">
      <dsp:nvSpPr>
        <dsp:cNvPr id="0" name=""/>
        <dsp:cNvSpPr/>
      </dsp:nvSpPr>
      <dsp:spPr>
        <a:xfrm>
          <a:off x="1531383" y="1145143"/>
          <a:ext cx="1386182" cy="970282"/>
        </a:xfrm>
        <a:prstGeom prst="roundRect">
          <a:avLst>
            <a:gd name="adj" fmla="val 1667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Requisitos de capacidad</a:t>
          </a:r>
          <a:endParaRPr lang="es-MX" sz="1700" kern="1200" dirty="0"/>
        </a:p>
      </dsp:txBody>
      <dsp:txXfrm>
        <a:off x="1578757" y="1192517"/>
        <a:ext cx="1291434" cy="875534"/>
      </dsp:txXfrm>
    </dsp:sp>
    <dsp:sp modelId="{7D7060FC-0D97-4AB0-810F-5B9C35F48D41}">
      <dsp:nvSpPr>
        <dsp:cNvPr id="0" name=""/>
        <dsp:cNvSpPr/>
      </dsp:nvSpPr>
      <dsp:spPr>
        <a:xfrm>
          <a:off x="2917565" y="1237681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300" kern="1200"/>
        </a:p>
      </dsp:txBody>
      <dsp:txXfrm>
        <a:off x="2917565" y="1237681"/>
        <a:ext cx="1008176" cy="784225"/>
      </dsp:txXfrm>
    </dsp:sp>
    <dsp:sp modelId="{21D1DD8E-4B4E-41BF-A9D6-904CF81BEB3A}">
      <dsp:nvSpPr>
        <dsp:cNvPr id="0" name=""/>
        <dsp:cNvSpPr/>
      </dsp:nvSpPr>
      <dsp:spPr>
        <a:xfrm rot="5400000">
          <a:off x="2898836" y="3147886"/>
          <a:ext cx="823436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587108"/>
            <a:satOff val="-50780"/>
            <a:lumOff val="58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2BBD8-2E36-4FD3-9E66-ADA1C221D969}">
      <dsp:nvSpPr>
        <dsp:cNvPr id="0" name=""/>
        <dsp:cNvSpPr/>
      </dsp:nvSpPr>
      <dsp:spPr>
        <a:xfrm>
          <a:off x="2680675" y="2235090"/>
          <a:ext cx="1386182" cy="970282"/>
        </a:xfrm>
        <a:prstGeom prst="roundRect">
          <a:avLst>
            <a:gd name="adj" fmla="val 1667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Planificación</a:t>
          </a:r>
          <a:endParaRPr lang="es-MX" sz="1700" kern="1200" dirty="0"/>
        </a:p>
      </dsp:txBody>
      <dsp:txXfrm>
        <a:off x="2728049" y="2282464"/>
        <a:ext cx="1291434" cy="875534"/>
      </dsp:txXfrm>
    </dsp:sp>
    <dsp:sp modelId="{142E3422-E7EF-4E3E-9730-1807A22DD50F}">
      <dsp:nvSpPr>
        <dsp:cNvPr id="0" name=""/>
        <dsp:cNvSpPr/>
      </dsp:nvSpPr>
      <dsp:spPr>
        <a:xfrm>
          <a:off x="4066857" y="2327629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76D69-F5C0-4C3D-BE77-7E368FCFB2F4}">
      <dsp:nvSpPr>
        <dsp:cNvPr id="0" name=""/>
        <dsp:cNvSpPr/>
      </dsp:nvSpPr>
      <dsp:spPr>
        <a:xfrm rot="5400000">
          <a:off x="4048128" y="4237833"/>
          <a:ext cx="823436" cy="937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880662"/>
            <a:satOff val="-76170"/>
            <a:lumOff val="87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A508F-4159-472B-B569-0EC04E3DA7A0}">
      <dsp:nvSpPr>
        <dsp:cNvPr id="0" name=""/>
        <dsp:cNvSpPr/>
      </dsp:nvSpPr>
      <dsp:spPr>
        <a:xfrm>
          <a:off x="3829968" y="3325037"/>
          <a:ext cx="1386182" cy="970282"/>
        </a:xfrm>
        <a:prstGeom prst="roundRect">
          <a:avLst>
            <a:gd name="adj" fmla="val 1667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Supervisión</a:t>
          </a:r>
          <a:endParaRPr lang="es-MX" sz="1700" kern="1200" dirty="0"/>
        </a:p>
      </dsp:txBody>
      <dsp:txXfrm>
        <a:off x="3877342" y="3372411"/>
        <a:ext cx="1291434" cy="875534"/>
      </dsp:txXfrm>
    </dsp:sp>
    <dsp:sp modelId="{A49E809F-4006-45BD-B463-1450BF928DD1}">
      <dsp:nvSpPr>
        <dsp:cNvPr id="0" name=""/>
        <dsp:cNvSpPr/>
      </dsp:nvSpPr>
      <dsp:spPr>
        <a:xfrm>
          <a:off x="5216150" y="3417576"/>
          <a:ext cx="1008176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B7C97-0D1F-4973-A0E1-72F1376E94D4}">
      <dsp:nvSpPr>
        <dsp:cNvPr id="0" name=""/>
        <dsp:cNvSpPr/>
      </dsp:nvSpPr>
      <dsp:spPr>
        <a:xfrm>
          <a:off x="4979260" y="4414985"/>
          <a:ext cx="1386182" cy="970282"/>
        </a:xfrm>
        <a:prstGeom prst="roundRect">
          <a:avLst>
            <a:gd name="adj" fmla="val 166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Gestión de la demanda</a:t>
          </a:r>
          <a:endParaRPr lang="es-MX" sz="1700" kern="1200" dirty="0"/>
        </a:p>
      </dsp:txBody>
      <dsp:txXfrm>
        <a:off x="5026634" y="4462359"/>
        <a:ext cx="1291434" cy="875534"/>
      </dsp:txXfrm>
    </dsp:sp>
    <dsp:sp modelId="{41AE9D56-0E22-4164-B631-5FDBFF4D2640}">
      <dsp:nvSpPr>
        <dsp:cNvPr id="0" name=""/>
        <dsp:cNvSpPr/>
      </dsp:nvSpPr>
      <dsp:spPr>
        <a:xfrm>
          <a:off x="5581675" y="2289648"/>
          <a:ext cx="1752755" cy="78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kern="1200" dirty="0" smtClean="0"/>
            <a:t>Petición de cambios</a:t>
          </a:r>
          <a:endParaRPr lang="es-MX" sz="2000" kern="1200" dirty="0"/>
        </a:p>
      </dsp:txBody>
      <dsp:txXfrm>
        <a:off x="5581675" y="2289648"/>
        <a:ext cx="1752755" cy="784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2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76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9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20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0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7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8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2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4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06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68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4CC3-3B1A-4B90-98CE-41C96BAAC802}" type="datetimeFigureOut">
              <a:rPr lang="es-MX" smtClean="0"/>
              <a:t>14/11/2015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6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2.png"/><Relationship Id="rId7" Type="http://schemas.openxmlformats.org/officeDocument/2006/relationships/diagramData" Target="../diagrams/data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microsoft.com/office/2007/relationships/diagramDrawing" Target="../diagrams/drawing8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2.png"/><Relationship Id="rId7" Type="http://schemas.openxmlformats.org/officeDocument/2006/relationships/diagramData" Target="../diagrams/data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microsoft.com/office/2007/relationships/diagramDrawing" Target="../diagrams/drawing9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9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image" Target="../media/image2.png"/><Relationship Id="rId7" Type="http://schemas.openxmlformats.org/officeDocument/2006/relationships/diagramData" Target="../diagrams/data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microsoft.com/office/2007/relationships/diagramDrawing" Target="../diagrams/drawing10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0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image" Target="../media/image2.png"/><Relationship Id="rId7" Type="http://schemas.openxmlformats.org/officeDocument/2006/relationships/diagramData" Target="../diagrams/data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microsoft.com/office/2007/relationships/diagramDrawing" Target="../diagrams/drawing1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image" Target="../media/image2.png"/><Relationship Id="rId7" Type="http://schemas.openxmlformats.org/officeDocument/2006/relationships/diagramData" Target="../diagrams/data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microsoft.com/office/2007/relationships/diagramDrawing" Target="../diagrams/drawing1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image" Target="../media/image2.png"/><Relationship Id="rId7" Type="http://schemas.openxmlformats.org/officeDocument/2006/relationships/diagramData" Target="../diagrams/data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microsoft.com/office/2007/relationships/diagramDrawing" Target="../diagrams/drawing1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4.pn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diagramDrawing" Target="../diagrams/drawing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2.png"/><Relationship Id="rId7" Type="http://schemas.openxmlformats.org/officeDocument/2006/relationships/diagramData" Target="../diagrams/data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microsoft.com/office/2007/relationships/diagramDrawing" Target="../diagrams/drawing6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2.png"/><Relationship Id="rId7" Type="http://schemas.openxmlformats.org/officeDocument/2006/relationships/diagramData" Target="../diagrams/data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microsoft.com/office/2007/relationships/diagramDrawing" Target="../diagrams/drawing7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1031657" y="1848641"/>
            <a:ext cx="9351100" cy="4628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propósito: Es desarrollar las capacidades y planificar los recursos necesarios para ofrecer servicios de TI de valor para los usuarios y proporcionan ventaja competitiva.</a:t>
            </a:r>
          </a:p>
          <a:p>
            <a:pPr lvl="0" algn="ctr">
              <a:spcBef>
                <a:spcPct val="0"/>
              </a:spcBef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MX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lo cual debemos por lo menos contestar las siguientes preguntas. </a:t>
            </a:r>
          </a:p>
          <a:p>
            <a:pPr lvl="0" algn="ctr">
              <a:spcBef>
                <a:spcPct val="0"/>
              </a:spcBef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¿Qué servicios debemos ofrecer?</a:t>
            </a:r>
          </a:p>
          <a:p>
            <a:pPr lvl="0" algn="ctr">
              <a:spcBef>
                <a:spcPct val="0"/>
              </a:spcBef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¿Cuáles son nuestro clientes potenciales?</a:t>
            </a:r>
          </a:p>
          <a:p>
            <a:pPr lvl="0" algn="ctr">
              <a:spcBef>
                <a:spcPct val="0"/>
              </a:spcBef>
            </a:pPr>
            <a:r>
              <a:rPr lang="es-MX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¿</a:t>
            </a: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Qué inversiones necesitamos para ofrecer el servicio?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5" y="3083158"/>
            <a:ext cx="1728192" cy="156597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44" y="1264787"/>
            <a:ext cx="1095375" cy="4191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2470618" y="1100034"/>
            <a:ext cx="769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Estrategia para los servicios de TI </a:t>
            </a:r>
            <a:endParaRPr lang="es-MX" sz="3200" b="1" dirty="0" smtClean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135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0" y="3760291"/>
            <a:ext cx="2728991" cy="2112870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297350188"/>
              </p:ext>
            </p:extLst>
          </p:nvPr>
        </p:nvGraphicFramePr>
        <p:xfrm>
          <a:off x="2961640" y="7922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Flecha doblada hacia arriba 12"/>
          <p:cNvSpPr/>
          <p:nvPr/>
        </p:nvSpPr>
        <p:spPr>
          <a:xfrm rot="16200000">
            <a:off x="7633459" y="3171705"/>
            <a:ext cx="2804014" cy="75828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4137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0" y="3760291"/>
            <a:ext cx="2728991" cy="2112870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30629706"/>
              </p:ext>
            </p:extLst>
          </p:nvPr>
        </p:nvGraphicFramePr>
        <p:xfrm>
          <a:off x="2961640" y="7922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Flecha doblada hacia arriba 12"/>
          <p:cNvSpPr/>
          <p:nvPr/>
        </p:nvSpPr>
        <p:spPr>
          <a:xfrm rot="16200000">
            <a:off x="7383296" y="3172572"/>
            <a:ext cx="689788" cy="69736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lecha doblada hacia arriba 11"/>
          <p:cNvSpPr/>
          <p:nvPr/>
        </p:nvSpPr>
        <p:spPr>
          <a:xfrm>
            <a:off x="8663457" y="3995926"/>
            <a:ext cx="689788" cy="69736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1363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0" y="3760291"/>
            <a:ext cx="2728991" cy="2112870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8810018"/>
              </p:ext>
            </p:extLst>
          </p:nvPr>
        </p:nvGraphicFramePr>
        <p:xfrm>
          <a:off x="2961640" y="7922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Flecha arriba y abajo 1"/>
          <p:cNvSpPr/>
          <p:nvPr/>
        </p:nvSpPr>
        <p:spPr>
          <a:xfrm>
            <a:off x="8915400" y="3902326"/>
            <a:ext cx="426720" cy="91440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35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0" y="3760291"/>
            <a:ext cx="2728991" cy="2112870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23648370"/>
              </p:ext>
            </p:extLst>
          </p:nvPr>
        </p:nvGraphicFramePr>
        <p:xfrm>
          <a:off x="2961640" y="7922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Flecha doblada hacia arriba 11"/>
          <p:cNvSpPr/>
          <p:nvPr/>
        </p:nvSpPr>
        <p:spPr>
          <a:xfrm rot="16200000">
            <a:off x="8534852" y="4262762"/>
            <a:ext cx="1507863" cy="50291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3627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0" y="3760291"/>
            <a:ext cx="2728991" cy="2112870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602819267"/>
              </p:ext>
            </p:extLst>
          </p:nvPr>
        </p:nvGraphicFramePr>
        <p:xfrm>
          <a:off x="2961640" y="7922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Flecha doblada hacia arriba 11"/>
          <p:cNvSpPr/>
          <p:nvPr/>
        </p:nvSpPr>
        <p:spPr>
          <a:xfrm rot="16200000">
            <a:off x="8381856" y="3490108"/>
            <a:ext cx="2374023" cy="75828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lecha arriba 4"/>
          <p:cNvSpPr/>
          <p:nvPr/>
        </p:nvSpPr>
        <p:spPr>
          <a:xfrm>
            <a:off x="7897752" y="5257800"/>
            <a:ext cx="380999" cy="24384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01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0" y="3760291"/>
            <a:ext cx="2728991" cy="2112870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702263440"/>
              </p:ext>
            </p:extLst>
          </p:nvPr>
        </p:nvGraphicFramePr>
        <p:xfrm>
          <a:off x="2961640" y="7922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Flecha doblada hacia arriba 12"/>
          <p:cNvSpPr/>
          <p:nvPr/>
        </p:nvSpPr>
        <p:spPr>
          <a:xfrm rot="16200000">
            <a:off x="7694995" y="3177366"/>
            <a:ext cx="3211578" cy="75828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7985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aphicFrame>
        <p:nvGraphicFramePr>
          <p:cNvPr id="24" name="2 Diagrama"/>
          <p:cNvGraphicFramePr/>
          <p:nvPr>
            <p:extLst>
              <p:ext uri="{D42A27DB-BD31-4B8C-83A1-F6EECF244321}">
                <p14:modId xmlns:p14="http://schemas.microsoft.com/office/powerpoint/2010/main" val="3527488372"/>
              </p:ext>
            </p:extLst>
          </p:nvPr>
        </p:nvGraphicFramePr>
        <p:xfrm>
          <a:off x="-454711" y="903344"/>
          <a:ext cx="12060480" cy="567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5" name="Imagen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63" y="3067190"/>
            <a:ext cx="1640118" cy="1226654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471854" y="4048910"/>
            <a:ext cx="220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 4P de la estrategia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89306" y="1303250"/>
            <a:ext cx="4397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Establecer la misión, visión, metas y valores que se puedan asumir</a:t>
            </a:r>
            <a:endParaRPr lang="es-MX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11982" y="3742796"/>
            <a:ext cx="3661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Establecer criterios claros para </a:t>
            </a:r>
          </a:p>
          <a:p>
            <a:pPr algn="ctr"/>
            <a:r>
              <a:rPr lang="es-MX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prestación del servicio (Políticas, estrategias, procesos, métricas)</a:t>
            </a:r>
            <a:endParaRPr lang="es-MX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0" y="1021709"/>
            <a:ext cx="3413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 coherente en la toma de decisiones (seguir las políticas, estrategias, los procesos y la métricas. </a:t>
            </a:r>
            <a:endParaRPr lang="es-MX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206104" y="5156462"/>
            <a:ext cx="3661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Definir y diferenciar los servicios </a:t>
            </a:r>
          </a:p>
          <a:p>
            <a:pPr algn="ctr"/>
            <a:r>
              <a:rPr lang="es-MX" sz="24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(Catalogo de servicios)</a:t>
            </a:r>
            <a:endParaRPr lang="es-MX" sz="24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6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8746036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5471160" y="1950720"/>
            <a:ext cx="195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002060"/>
                </a:solidFill>
              </a:rPr>
              <a:t>Personal TI</a:t>
            </a:r>
            <a:endParaRPr lang="es-MX" sz="2800" b="1" dirty="0">
              <a:solidFill>
                <a:srgbClr val="00206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775960" y="3737196"/>
            <a:ext cx="134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002060"/>
                </a:solidFill>
              </a:rPr>
              <a:t>Valor</a:t>
            </a:r>
            <a:endParaRPr lang="es-MX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6571"/>
            <a:ext cx="2728991" cy="2112870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480647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66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1031657" y="1848641"/>
            <a:ext cx="9351100" cy="4628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propósito: Es el diseñar nuevos servicios o modificar los ya existentes para su incorporación al catálogo de servicios y su paso al entorno de producción o ejecución.</a:t>
            </a:r>
          </a:p>
          <a:p>
            <a:pPr lvl="0" algn="ctr">
              <a:spcBef>
                <a:spcPct val="0"/>
              </a:spcBef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lo cual debemos por lo menos contestar las siguientes preguntas. </a:t>
            </a:r>
          </a:p>
          <a:p>
            <a:pPr lvl="0" algn="ctr">
              <a:spcBef>
                <a:spcPct val="0"/>
              </a:spcBef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¿Cuáles son los requisitos y necesidades de nuestro clientes?</a:t>
            </a:r>
          </a:p>
          <a:p>
            <a:pPr lvl="0" algn="ctr">
              <a:spcBef>
                <a:spcPct val="0"/>
              </a:spcBef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¿Cuáles son los recursos y capacidades necesarios?</a:t>
            </a:r>
          </a:p>
          <a:p>
            <a:pPr lvl="0" algn="ctr">
              <a:spcBef>
                <a:spcPct val="0"/>
              </a:spcBef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¿Son necesarias nuevas inversiones?</a:t>
            </a: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¿Están todos los agentes involucrados y correctamente informados?</a:t>
            </a:r>
          </a:p>
          <a:p>
            <a:pPr lvl="0" algn="ctr">
              <a:spcBef>
                <a:spcPct val="0"/>
              </a:spcBef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¿Se necesita la colaboración de proveedores</a:t>
            </a:r>
            <a:r>
              <a:rPr kumimoji="0" lang="es-MX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externos, para brindar el servicio?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447" y="1848641"/>
            <a:ext cx="1225275" cy="103164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44" y="1264787"/>
            <a:ext cx="1095375" cy="4191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2470618" y="1100034"/>
            <a:ext cx="769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Diseño del servicio </a:t>
            </a:r>
            <a:endParaRPr lang="es-MX" sz="3200" b="1" dirty="0" smtClean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67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aphicFrame>
        <p:nvGraphicFramePr>
          <p:cNvPr id="24" name="2 Diagrama"/>
          <p:cNvGraphicFramePr/>
          <p:nvPr>
            <p:extLst>
              <p:ext uri="{D42A27DB-BD31-4B8C-83A1-F6EECF244321}">
                <p14:modId xmlns:p14="http://schemas.microsoft.com/office/powerpoint/2010/main" val="810156620"/>
              </p:ext>
            </p:extLst>
          </p:nvPr>
        </p:nvGraphicFramePr>
        <p:xfrm>
          <a:off x="-454711" y="903344"/>
          <a:ext cx="12060480" cy="567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5" name="Imagen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63" y="3067190"/>
            <a:ext cx="1640118" cy="1226654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471854" y="4048910"/>
            <a:ext cx="220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Diseño del servicio 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507481" y="660568"/>
            <a:ext cx="4397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Portafolio de servicios o cátalo de servicios, proporciona una referencia estratégica y técnica. Ofrece una descripción detallada de todos los servicios que se prestan y los recursos asignados para ellos. </a:t>
            </a:r>
            <a:endParaRPr lang="es-MX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320096" y="2885106"/>
            <a:ext cx="3832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 el proceso por el cual se define, negocia y supervisa la calidad de los servicios de TI ofrecidos. Se debe buscar un compromiso realista entre las necesidades y las expectativas del cliente y los costes de los servicios asociados. </a:t>
            </a:r>
            <a:endParaRPr lang="es-MX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099675" y="5487850"/>
            <a:ext cx="383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encarga de supervisar la prestación del servicio.</a:t>
            </a:r>
            <a:endParaRPr lang="es-MX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-147782" y="1676230"/>
            <a:ext cx="383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Asegura que los servicios, estén disponibles y funcionen correctamente siempre que los usuarios deseen hacer uso de ellos.</a:t>
            </a:r>
            <a:endParaRPr lang="es-MX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2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aphicFrame>
        <p:nvGraphicFramePr>
          <p:cNvPr id="24" name="2 Diagrama"/>
          <p:cNvGraphicFramePr/>
          <p:nvPr>
            <p:extLst>
              <p:ext uri="{D42A27DB-BD31-4B8C-83A1-F6EECF244321}">
                <p14:modId xmlns:p14="http://schemas.microsoft.com/office/powerpoint/2010/main" val="2748020090"/>
              </p:ext>
            </p:extLst>
          </p:nvPr>
        </p:nvGraphicFramePr>
        <p:xfrm>
          <a:off x="-454711" y="903344"/>
          <a:ext cx="12060480" cy="567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5" name="Imagen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3365145"/>
            <a:ext cx="1036320" cy="1002004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471854" y="4289761"/>
            <a:ext cx="22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Diseño del servicio </a:t>
            </a:r>
            <a:endParaRPr lang="es-MX" sz="20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73241" y="1032570"/>
            <a:ext cx="439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encarga de impedir la interrupción </a:t>
            </a:r>
            <a:r>
              <a:rPr lang="es-MX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</a:t>
            </a:r>
            <a:r>
              <a:rPr lang="es-MX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los </a:t>
            </a:r>
            <a:r>
              <a:rPr lang="es-MX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servicios, debido a desastres naturales u otra fuerza de causa mayor.</a:t>
            </a:r>
            <a:endParaRPr lang="es-MX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320096" y="2885106"/>
            <a:ext cx="3832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 la responsable de establecer las políticas de integridad, confidencialidad y disponibilidad de la información. Debe velar por que la información sea correcta y completa y este siempre a disposición del negocio y sea utilizada sólo por personal autorizado. </a:t>
            </a:r>
            <a:endParaRPr lang="es-MX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-105501" y="2730684"/>
            <a:ext cx="383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ocupa de gestionar las relaciones con los suministradores de servicios de los que depende la organización. Debe lograr la mayor calidad a un costo adecuado. </a:t>
            </a:r>
            <a:endParaRPr lang="es-MX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6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6571"/>
            <a:ext cx="2728991" cy="2112870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9277359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643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6571"/>
            <a:ext cx="2728991" cy="2112870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9615890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8453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854</Words>
  <Application>Microsoft Office PowerPoint</Application>
  <PresentationFormat>Panorámica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Pilar Gomez Miranda</dc:creator>
  <cp:lastModifiedBy>Pilar Gomez Miranda</cp:lastModifiedBy>
  <cp:revision>70</cp:revision>
  <dcterms:created xsi:type="dcterms:W3CDTF">2014-08-14T17:14:23Z</dcterms:created>
  <dcterms:modified xsi:type="dcterms:W3CDTF">2015-11-15T01:16:40Z</dcterms:modified>
</cp:coreProperties>
</file>