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5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18/09/2015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00" b="61333"/>
          <a:stretch/>
        </p:blipFill>
        <p:spPr bwMode="auto">
          <a:xfrm>
            <a:off x="755576" y="953214"/>
            <a:ext cx="7873712" cy="4275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4616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abel</dc:creator>
  <cp:lastModifiedBy>abel</cp:lastModifiedBy>
  <cp:revision>1</cp:revision>
  <dcterms:created xsi:type="dcterms:W3CDTF">2015-09-18T23:24:48Z</dcterms:created>
  <dcterms:modified xsi:type="dcterms:W3CDTF">2015-09-18T23:25:35Z</dcterms:modified>
</cp:coreProperties>
</file>