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2" r:id="rId8"/>
    <p:sldId id="264" r:id="rId9"/>
    <p:sldId id="265" r:id="rId10"/>
    <p:sldId id="259" r:id="rId11"/>
    <p:sldId id="26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5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25/10/2014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25/10/2014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err="1" smtClean="0"/>
              <a:t>Applet</a:t>
            </a:r>
            <a:endParaRPr lang="es-MX" dirty="0"/>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422791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Ejecutando un </a:t>
            </a:r>
            <a:r>
              <a:rPr lang="es-ES" dirty="0" err="1" smtClean="0"/>
              <a:t>Applet</a:t>
            </a:r>
            <a:endParaRPr lang="es-MX" dirty="0"/>
          </a:p>
        </p:txBody>
      </p:sp>
      <p:sp>
        <p:nvSpPr>
          <p:cNvPr id="3" name="2 Marcador de contenido"/>
          <p:cNvSpPr>
            <a:spLocks noGrp="1"/>
          </p:cNvSpPr>
          <p:nvPr>
            <p:ph idx="1"/>
          </p:nvPr>
        </p:nvSpPr>
        <p:spPr/>
        <p:txBody>
          <a:bodyPr/>
          <a:lstStyle/>
          <a:p>
            <a:r>
              <a:rPr lang="es-ES" dirty="0" smtClean="0"/>
              <a:t>Un </a:t>
            </a:r>
            <a:r>
              <a:rPr lang="es-ES" dirty="0" err="1" smtClean="0"/>
              <a:t>applet</a:t>
            </a:r>
            <a:r>
              <a:rPr lang="es-ES" dirty="0" smtClean="0"/>
              <a:t> puede ser llamado por medio de directivas dentro de un archivo </a:t>
            </a:r>
            <a:r>
              <a:rPr lang="es-ES" dirty="0" err="1" smtClean="0"/>
              <a:t>Html</a:t>
            </a:r>
            <a:r>
              <a:rPr lang="es-ES" dirty="0" smtClean="0"/>
              <a:t> y ejecutando el archivo a través del comando </a:t>
            </a:r>
            <a:r>
              <a:rPr lang="es-ES" dirty="0" err="1" smtClean="0"/>
              <a:t>appletviewer</a:t>
            </a:r>
            <a:r>
              <a:rPr lang="es-ES" dirty="0" smtClean="0"/>
              <a:t> o un navegador con java habilitado</a:t>
            </a:r>
            <a:endParaRPr lang="es-MX" dirty="0"/>
          </a:p>
        </p:txBody>
      </p:sp>
    </p:spTree>
    <p:extLst>
      <p:ext uri="{BB962C8B-B14F-4D97-AF65-F5344CB8AC3E}">
        <p14:creationId xmlns:p14="http://schemas.microsoft.com/office/powerpoint/2010/main" val="6100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MX" dirty="0"/>
          </a:p>
        </p:txBody>
      </p:sp>
      <p:sp>
        <p:nvSpPr>
          <p:cNvPr id="3" name="2 Marcador de contenido"/>
          <p:cNvSpPr>
            <a:spLocks noGrp="1"/>
          </p:cNvSpPr>
          <p:nvPr>
            <p:ph idx="1"/>
          </p:nvPr>
        </p:nvSpPr>
        <p:spPr/>
        <p:txBody>
          <a:bodyPr/>
          <a:lstStyle/>
          <a:p>
            <a:pPr marL="0" indent="0">
              <a:buNone/>
            </a:pPr>
            <a:r>
              <a:rPr lang="en-US" dirty="0"/>
              <a:t>&lt;APPLET CODE="</a:t>
            </a:r>
            <a:r>
              <a:rPr lang="en-US" dirty="0" err="1"/>
              <a:t>DrawSCB.class</a:t>
            </a:r>
            <a:r>
              <a:rPr lang="en-US" dirty="0"/>
              <a:t>" CODEBASE="." WIDTH=400 HEIGHT=300&gt;&lt;/APPLET&gt;</a:t>
            </a:r>
            <a:endParaRPr lang="es-MX" dirty="0"/>
          </a:p>
        </p:txBody>
      </p:sp>
    </p:spTree>
    <p:extLst>
      <p:ext uri="{BB962C8B-B14F-4D97-AF65-F5344CB8AC3E}">
        <p14:creationId xmlns:p14="http://schemas.microsoft.com/office/powerpoint/2010/main" val="305812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Applet</a:t>
            </a:r>
            <a:endParaRPr lang="es-MX" dirty="0"/>
          </a:p>
        </p:txBody>
      </p:sp>
      <p:sp>
        <p:nvSpPr>
          <p:cNvPr id="3" name="2 Marcador de contenido"/>
          <p:cNvSpPr>
            <a:spLocks noGrp="1"/>
          </p:cNvSpPr>
          <p:nvPr>
            <p:ph idx="1"/>
          </p:nvPr>
        </p:nvSpPr>
        <p:spPr/>
        <p:txBody>
          <a:bodyPr>
            <a:normAutofit lnSpcReduction="10000"/>
          </a:bodyPr>
          <a:lstStyle/>
          <a:p>
            <a:r>
              <a:rPr lang="es-ES" dirty="0"/>
              <a:t>Un </a:t>
            </a:r>
            <a:r>
              <a:rPr lang="es-ES" dirty="0" err="1"/>
              <a:t>applet</a:t>
            </a:r>
            <a:r>
              <a:rPr lang="es-ES" dirty="0"/>
              <a:t> es un componente de una aplicación que se ejecuta en el contexto de otro programa, por ejemplo en un navegador web</a:t>
            </a:r>
            <a:r>
              <a:rPr lang="es-ES" dirty="0" smtClean="0"/>
              <a:t>.</a:t>
            </a:r>
          </a:p>
          <a:p>
            <a:r>
              <a:rPr lang="es-ES" dirty="0" smtClean="0"/>
              <a:t> </a:t>
            </a:r>
            <a:r>
              <a:rPr lang="es-ES" dirty="0"/>
              <a:t>El </a:t>
            </a:r>
            <a:r>
              <a:rPr lang="es-ES" dirty="0" err="1"/>
              <a:t>applet</a:t>
            </a:r>
            <a:r>
              <a:rPr lang="es-ES" dirty="0"/>
              <a:t> debe ejecutarse en un contenedor, que le proporciona un programa anfitrión, mediante un plugin,1 o en aplicaciones como teléfonos móviles que soportan el modelo de programación por "</a:t>
            </a:r>
            <a:r>
              <a:rPr lang="es-ES" dirty="0" err="1"/>
              <a:t>applets</a:t>
            </a:r>
            <a:r>
              <a:rPr lang="es-ES" dirty="0"/>
              <a:t>".</a:t>
            </a:r>
            <a:endParaRPr lang="es-MX" dirty="0"/>
          </a:p>
        </p:txBody>
      </p:sp>
    </p:spTree>
    <p:extLst>
      <p:ext uri="{BB962C8B-B14F-4D97-AF65-F5344CB8AC3E}">
        <p14:creationId xmlns:p14="http://schemas.microsoft.com/office/powerpoint/2010/main" val="168317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Applet</a:t>
            </a:r>
            <a:endParaRPr lang="es-MX" dirty="0"/>
          </a:p>
        </p:txBody>
      </p:sp>
      <p:sp>
        <p:nvSpPr>
          <p:cNvPr id="3" name="2 Marcador de contenido"/>
          <p:cNvSpPr>
            <a:spLocks noGrp="1"/>
          </p:cNvSpPr>
          <p:nvPr>
            <p:ph idx="1"/>
          </p:nvPr>
        </p:nvSpPr>
        <p:spPr/>
        <p:txBody>
          <a:bodyPr>
            <a:normAutofit fontScale="92500" lnSpcReduction="10000"/>
          </a:bodyPr>
          <a:lstStyle/>
          <a:p>
            <a:r>
              <a:rPr lang="es-ES" dirty="0"/>
              <a:t>El uso de </a:t>
            </a:r>
            <a:r>
              <a:rPr lang="es-ES" dirty="0" err="1"/>
              <a:t>Applets</a:t>
            </a:r>
            <a:r>
              <a:rPr lang="es-ES" dirty="0"/>
              <a:t> en Java es muy conveniente ya que el código es independiente del sistema operativo en que se esté corriendo el navegador, sin importar si se trata de una PC con Windows, una Mac o una computadora con alguna de las variantes de Linux. </a:t>
            </a:r>
            <a:endParaRPr lang="es-ES" dirty="0" smtClean="0"/>
          </a:p>
          <a:p>
            <a:r>
              <a:rPr lang="es-ES" dirty="0" smtClean="0"/>
              <a:t>El </a:t>
            </a:r>
            <a:r>
              <a:rPr lang="es-ES" dirty="0"/>
              <a:t>código de un </a:t>
            </a:r>
            <a:r>
              <a:rPr lang="es-ES" dirty="0" err="1"/>
              <a:t>Applet</a:t>
            </a:r>
            <a:r>
              <a:rPr lang="es-ES" dirty="0"/>
              <a:t> es ejecutado por el navegador mismo, usando lo que se llama la máquina virtual Java (JVM, por sus siglas en inglés: Java Virtual Machine).</a:t>
            </a:r>
            <a:endParaRPr lang="es-MX" dirty="0"/>
          </a:p>
        </p:txBody>
      </p:sp>
    </p:spTree>
    <p:extLst>
      <p:ext uri="{BB962C8B-B14F-4D97-AF65-F5344CB8AC3E}">
        <p14:creationId xmlns:p14="http://schemas.microsoft.com/office/powerpoint/2010/main" val="101779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err="1" smtClean="0"/>
              <a:t>Existen</a:t>
            </a:r>
            <a:r>
              <a:rPr lang="en-US" dirty="0" smtClean="0"/>
              <a:t> </a:t>
            </a:r>
            <a:r>
              <a:rPr lang="en-US" dirty="0" err="1" smtClean="0"/>
              <a:t>cuatro</a:t>
            </a:r>
            <a:r>
              <a:rPr lang="en-US" dirty="0" smtClean="0"/>
              <a:t> </a:t>
            </a:r>
            <a:r>
              <a:rPr lang="en-US" dirty="0" err="1" smtClean="0"/>
              <a:t>métodos</a:t>
            </a:r>
            <a:r>
              <a:rPr lang="en-US" dirty="0" smtClean="0"/>
              <a:t> </a:t>
            </a:r>
            <a:r>
              <a:rPr lang="en-US" dirty="0" err="1" smtClean="0"/>
              <a:t>en</a:t>
            </a:r>
            <a:r>
              <a:rPr lang="en-US" dirty="0" smtClean="0"/>
              <a:t> la </a:t>
            </a:r>
            <a:r>
              <a:rPr lang="en-US" dirty="0" err="1" smtClean="0"/>
              <a:t>clase</a:t>
            </a:r>
            <a:r>
              <a:rPr lang="en-US" dirty="0" smtClean="0"/>
              <a:t> Applet los </a:t>
            </a:r>
            <a:r>
              <a:rPr lang="en-US" dirty="0" err="1" smtClean="0"/>
              <a:t>cuales</a:t>
            </a:r>
            <a:r>
              <a:rPr lang="en-US" dirty="0"/>
              <a:t> </a:t>
            </a:r>
            <a:r>
              <a:rPr lang="en-US" dirty="0" err="1" smtClean="0"/>
              <a:t>proporcionan</a:t>
            </a:r>
            <a:r>
              <a:rPr lang="en-US" dirty="0" smtClean="0"/>
              <a:t> un </a:t>
            </a:r>
            <a:r>
              <a:rPr lang="en-US" dirty="0" err="1" smtClean="0"/>
              <a:t>marco</a:t>
            </a:r>
            <a:r>
              <a:rPr lang="en-US" dirty="0" smtClean="0"/>
              <a:t> de </a:t>
            </a:r>
            <a:r>
              <a:rPr lang="en-US" dirty="0" err="1" smtClean="0"/>
              <a:t>trabajo</a:t>
            </a:r>
            <a:r>
              <a:rPr lang="en-US" dirty="0"/>
              <a:t> </a:t>
            </a:r>
            <a:r>
              <a:rPr lang="en-US" dirty="0" err="1" smtClean="0"/>
              <a:t>sobre</a:t>
            </a:r>
            <a:r>
              <a:rPr lang="en-US" dirty="0" smtClean="0"/>
              <a:t> el </a:t>
            </a:r>
            <a:r>
              <a:rPr lang="en-US" dirty="0" err="1" smtClean="0"/>
              <a:t>cual</a:t>
            </a:r>
            <a:r>
              <a:rPr lang="en-US" dirty="0" smtClean="0"/>
              <a:t> se </a:t>
            </a:r>
            <a:r>
              <a:rPr lang="en-US" dirty="0" err="1" smtClean="0"/>
              <a:t>construyen</a:t>
            </a:r>
            <a:r>
              <a:rPr lang="en-US" dirty="0" smtClean="0"/>
              <a:t> los applets</a:t>
            </a:r>
          </a:p>
          <a:p>
            <a:pPr lvl="1"/>
            <a:r>
              <a:rPr lang="en-US" dirty="0" err="1" smtClean="0"/>
              <a:t>init</a:t>
            </a:r>
            <a:endParaRPr lang="en-US" dirty="0"/>
          </a:p>
          <a:p>
            <a:pPr lvl="1"/>
            <a:r>
              <a:rPr lang="en-US" dirty="0" smtClean="0"/>
              <a:t>start</a:t>
            </a:r>
            <a:endParaRPr lang="en-US" dirty="0"/>
          </a:p>
          <a:p>
            <a:pPr lvl="1"/>
            <a:r>
              <a:rPr lang="en-US" dirty="0" smtClean="0"/>
              <a:t>stop</a:t>
            </a:r>
            <a:endParaRPr lang="en-US" dirty="0"/>
          </a:p>
          <a:p>
            <a:pPr lvl="1"/>
            <a:r>
              <a:rPr lang="en-US" dirty="0" smtClean="0"/>
              <a:t>destroy</a:t>
            </a:r>
            <a:endParaRPr lang="en-US" dirty="0"/>
          </a:p>
          <a:p>
            <a:pPr lvl="1"/>
            <a:r>
              <a:rPr lang="en-US" dirty="0" smtClean="0"/>
              <a:t>paint</a:t>
            </a:r>
            <a:endParaRPr lang="es-MX" dirty="0"/>
          </a:p>
        </p:txBody>
      </p:sp>
    </p:spTree>
    <p:extLst>
      <p:ext uri="{BB962C8B-B14F-4D97-AF65-F5344CB8AC3E}">
        <p14:creationId xmlns:p14="http://schemas.microsoft.com/office/powerpoint/2010/main" val="126428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err="1" smtClean="0"/>
              <a:t>init</a:t>
            </a:r>
            <a:r>
              <a:rPr lang="en-US" dirty="0" smtClean="0"/>
              <a:t>:</a:t>
            </a:r>
          </a:p>
          <a:p>
            <a:pPr lvl="1"/>
            <a:r>
              <a:rPr lang="en-US" dirty="0" smtClean="0"/>
              <a:t>Este </a:t>
            </a:r>
            <a:r>
              <a:rPr lang="en-US" dirty="0" err="1" smtClean="0"/>
              <a:t>método</a:t>
            </a:r>
            <a:r>
              <a:rPr lang="en-US" dirty="0" smtClean="0"/>
              <a:t> </a:t>
            </a:r>
            <a:r>
              <a:rPr lang="en-US" dirty="0" err="1" smtClean="0"/>
              <a:t>está</a:t>
            </a:r>
            <a:r>
              <a:rPr lang="en-US" dirty="0" smtClean="0"/>
              <a:t> </a:t>
            </a:r>
            <a:r>
              <a:rPr lang="en-US" dirty="0" err="1" smtClean="0"/>
              <a:t>orientado</a:t>
            </a:r>
            <a:r>
              <a:rPr lang="en-US" dirty="0" smtClean="0"/>
              <a:t> para </a:t>
            </a:r>
            <a:r>
              <a:rPr lang="en-US" dirty="0" err="1" smtClean="0"/>
              <a:t>cualquier</a:t>
            </a:r>
            <a:r>
              <a:rPr lang="en-US" dirty="0" smtClean="0"/>
              <a:t> </a:t>
            </a:r>
            <a:r>
              <a:rPr lang="en-US" dirty="0" err="1" smtClean="0"/>
              <a:t>inicialización</a:t>
            </a:r>
            <a:r>
              <a:rPr lang="en-US" dirty="0" smtClean="0"/>
              <a:t> del </a:t>
            </a:r>
            <a:r>
              <a:rPr lang="en-US" dirty="0"/>
              <a:t>applet. </a:t>
            </a:r>
            <a:endParaRPr lang="en-US" dirty="0" smtClean="0"/>
          </a:p>
          <a:p>
            <a:pPr lvl="1"/>
            <a:r>
              <a:rPr lang="en-US" dirty="0" smtClean="0"/>
              <a:t>Este </a:t>
            </a:r>
            <a:r>
              <a:rPr lang="en-US" dirty="0" err="1" smtClean="0"/>
              <a:t>método</a:t>
            </a:r>
            <a:r>
              <a:rPr lang="en-US" dirty="0" smtClean="0"/>
              <a:t> </a:t>
            </a:r>
            <a:r>
              <a:rPr lang="en-US" dirty="0" err="1" smtClean="0"/>
              <a:t>es</a:t>
            </a:r>
            <a:r>
              <a:rPr lang="en-US" dirty="0" smtClean="0"/>
              <a:t> </a:t>
            </a:r>
            <a:r>
              <a:rPr lang="en-US" dirty="0" err="1" smtClean="0"/>
              <a:t>llamado</a:t>
            </a:r>
            <a:r>
              <a:rPr lang="en-US" dirty="0" smtClean="0"/>
              <a:t> </a:t>
            </a:r>
            <a:r>
              <a:rPr lang="en-US" dirty="0" err="1" smtClean="0"/>
              <a:t>después</a:t>
            </a:r>
            <a:r>
              <a:rPr lang="en-US" dirty="0" smtClean="0"/>
              <a:t> de </a:t>
            </a:r>
            <a:r>
              <a:rPr lang="en-US" dirty="0" err="1" smtClean="0"/>
              <a:t>que</a:t>
            </a:r>
            <a:r>
              <a:rPr lang="en-US" dirty="0" smtClean="0"/>
              <a:t> se </a:t>
            </a:r>
            <a:r>
              <a:rPr lang="en-US" dirty="0" err="1" smtClean="0"/>
              <a:t>procesen</a:t>
            </a:r>
            <a:r>
              <a:rPr lang="en-US" dirty="0" smtClean="0"/>
              <a:t> </a:t>
            </a:r>
            <a:r>
              <a:rPr lang="en-US" dirty="0" err="1" smtClean="0"/>
              <a:t>las</a:t>
            </a:r>
            <a:r>
              <a:rPr lang="en-US" dirty="0" smtClean="0"/>
              <a:t> </a:t>
            </a:r>
            <a:r>
              <a:rPr lang="en-US" dirty="0" err="1" smtClean="0"/>
              <a:t>etiquetas</a:t>
            </a:r>
            <a:r>
              <a:rPr lang="en-US" dirty="0" smtClean="0"/>
              <a:t> </a:t>
            </a:r>
            <a:r>
              <a:rPr lang="en-US" dirty="0" err="1" smtClean="0"/>
              <a:t>param</a:t>
            </a:r>
            <a:r>
              <a:rPr lang="en-US" dirty="0" smtClean="0"/>
              <a:t> </a:t>
            </a:r>
            <a:r>
              <a:rPr lang="en-US" dirty="0" err="1" smtClean="0"/>
              <a:t>dentro</a:t>
            </a:r>
            <a:r>
              <a:rPr lang="en-US" dirty="0" smtClean="0"/>
              <a:t> de la </a:t>
            </a:r>
            <a:r>
              <a:rPr lang="en-US" dirty="0" err="1" smtClean="0"/>
              <a:t>etiqueta</a:t>
            </a:r>
            <a:r>
              <a:rPr lang="en-US" dirty="0" smtClean="0"/>
              <a:t> applet (</a:t>
            </a:r>
            <a:r>
              <a:rPr lang="en-US" dirty="0" err="1" smtClean="0"/>
              <a:t>en</a:t>
            </a:r>
            <a:r>
              <a:rPr lang="en-US" dirty="0" smtClean="0"/>
              <a:t> la </a:t>
            </a:r>
            <a:r>
              <a:rPr lang="en-US" dirty="0" err="1" smtClean="0"/>
              <a:t>página</a:t>
            </a:r>
            <a:r>
              <a:rPr lang="en-US" dirty="0" smtClean="0"/>
              <a:t> html </a:t>
            </a:r>
            <a:r>
              <a:rPr lang="en-US" dirty="0" err="1" smtClean="0"/>
              <a:t>que</a:t>
            </a:r>
            <a:r>
              <a:rPr lang="en-US" dirty="0" smtClean="0"/>
              <a:t> llama al applet)</a:t>
            </a:r>
          </a:p>
        </p:txBody>
      </p:sp>
    </p:spTree>
    <p:extLst>
      <p:ext uri="{BB962C8B-B14F-4D97-AF65-F5344CB8AC3E}">
        <p14:creationId xmlns:p14="http://schemas.microsoft.com/office/powerpoint/2010/main" val="39728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smtClean="0"/>
              <a:t>start</a:t>
            </a:r>
            <a:r>
              <a:rPr lang="en-US" dirty="0"/>
              <a:t>: </a:t>
            </a:r>
            <a:endParaRPr lang="en-US" dirty="0" smtClean="0"/>
          </a:p>
          <a:p>
            <a:pPr lvl="1"/>
            <a:r>
              <a:rPr lang="en-US" dirty="0" smtClean="0"/>
              <a:t>Este </a:t>
            </a:r>
            <a:r>
              <a:rPr lang="en-US" dirty="0" err="1" smtClean="0"/>
              <a:t>método</a:t>
            </a:r>
            <a:r>
              <a:rPr lang="en-US" dirty="0" smtClean="0"/>
              <a:t> </a:t>
            </a:r>
            <a:r>
              <a:rPr lang="en-US" dirty="0" err="1" smtClean="0"/>
              <a:t>es</a:t>
            </a:r>
            <a:r>
              <a:rPr lang="en-US" dirty="0" smtClean="0"/>
              <a:t> </a:t>
            </a:r>
            <a:r>
              <a:rPr lang="en-US" dirty="0" err="1" smtClean="0"/>
              <a:t>llamado</a:t>
            </a:r>
            <a:r>
              <a:rPr lang="en-US" dirty="0" smtClean="0"/>
              <a:t> </a:t>
            </a:r>
            <a:r>
              <a:rPr lang="en-US" dirty="0" err="1" smtClean="0"/>
              <a:t>automáticamente</a:t>
            </a:r>
            <a:r>
              <a:rPr lang="en-US" dirty="0" smtClean="0"/>
              <a:t> </a:t>
            </a:r>
            <a:r>
              <a:rPr lang="en-US" dirty="0" err="1" smtClean="0"/>
              <a:t>después</a:t>
            </a:r>
            <a:r>
              <a:rPr lang="en-US" dirty="0" smtClean="0"/>
              <a:t> </a:t>
            </a:r>
            <a:r>
              <a:rPr lang="en-US" dirty="0" err="1" smtClean="0"/>
              <a:t>que</a:t>
            </a:r>
            <a:r>
              <a:rPr lang="en-US" dirty="0" smtClean="0"/>
              <a:t> el </a:t>
            </a:r>
            <a:r>
              <a:rPr lang="en-US" dirty="0" err="1" smtClean="0"/>
              <a:t>navegador</a:t>
            </a:r>
            <a:r>
              <a:rPr lang="en-US" dirty="0"/>
              <a:t> </a:t>
            </a:r>
            <a:r>
              <a:rPr lang="en-US" dirty="0" smtClean="0"/>
              <a:t>llama al </a:t>
            </a:r>
            <a:r>
              <a:rPr lang="en-US" dirty="0" err="1" smtClean="0"/>
              <a:t>método</a:t>
            </a:r>
            <a:r>
              <a:rPr lang="en-US" dirty="0" smtClean="0"/>
              <a:t> </a:t>
            </a:r>
            <a:r>
              <a:rPr lang="en-US" dirty="0" err="1" smtClean="0"/>
              <a:t>init.</a:t>
            </a:r>
            <a:endParaRPr lang="en-US" dirty="0" smtClean="0"/>
          </a:p>
          <a:p>
            <a:pPr lvl="1"/>
            <a:r>
              <a:rPr lang="en-US" dirty="0" smtClean="0"/>
              <a:t>Este </a:t>
            </a:r>
            <a:r>
              <a:rPr lang="en-US" dirty="0" err="1" smtClean="0"/>
              <a:t>método</a:t>
            </a:r>
            <a:r>
              <a:rPr lang="en-US" dirty="0" smtClean="0"/>
              <a:t> </a:t>
            </a:r>
            <a:r>
              <a:rPr lang="en-US" dirty="0" err="1" smtClean="0"/>
              <a:t>también</a:t>
            </a:r>
            <a:r>
              <a:rPr lang="en-US" dirty="0" smtClean="0"/>
              <a:t> </a:t>
            </a:r>
            <a:r>
              <a:rPr lang="en-US" dirty="0" err="1" smtClean="0"/>
              <a:t>es</a:t>
            </a:r>
            <a:r>
              <a:rPr lang="en-US" dirty="0" smtClean="0"/>
              <a:t> </a:t>
            </a:r>
            <a:r>
              <a:rPr lang="en-US" dirty="0" err="1" smtClean="0"/>
              <a:t>llamado</a:t>
            </a:r>
            <a:r>
              <a:rPr lang="en-US" dirty="0" smtClean="0"/>
              <a:t> </a:t>
            </a:r>
            <a:r>
              <a:rPr lang="en-US" dirty="0" err="1" smtClean="0"/>
              <a:t>siempre</a:t>
            </a:r>
            <a:r>
              <a:rPr lang="en-US" dirty="0" smtClean="0"/>
              <a:t> </a:t>
            </a:r>
            <a:r>
              <a:rPr lang="en-US" dirty="0" err="1" smtClean="0"/>
              <a:t>que</a:t>
            </a:r>
            <a:r>
              <a:rPr lang="en-US" dirty="0" smtClean="0"/>
              <a:t> el </a:t>
            </a:r>
            <a:r>
              <a:rPr lang="en-US" dirty="0" err="1" smtClean="0"/>
              <a:t>usuario</a:t>
            </a:r>
            <a:r>
              <a:rPr lang="en-US" dirty="0" smtClean="0"/>
              <a:t> </a:t>
            </a:r>
            <a:r>
              <a:rPr lang="en-US" dirty="0" err="1" smtClean="0"/>
              <a:t>regresa</a:t>
            </a:r>
            <a:r>
              <a:rPr lang="en-US" dirty="0" smtClean="0"/>
              <a:t> a la </a:t>
            </a:r>
            <a:r>
              <a:rPr lang="en-US" dirty="0" err="1" smtClean="0"/>
              <a:t>página</a:t>
            </a:r>
            <a:r>
              <a:rPr lang="en-US" dirty="0" smtClean="0"/>
              <a:t> </a:t>
            </a:r>
            <a:r>
              <a:rPr lang="en-US" dirty="0" err="1" smtClean="0"/>
              <a:t>que</a:t>
            </a:r>
            <a:r>
              <a:rPr lang="en-US" dirty="0" smtClean="0"/>
              <a:t> </a:t>
            </a:r>
            <a:r>
              <a:rPr lang="en-US" dirty="0" err="1" smtClean="0"/>
              <a:t>contiene</a:t>
            </a:r>
            <a:r>
              <a:rPr lang="en-US" dirty="0" smtClean="0"/>
              <a:t> el applet, </a:t>
            </a:r>
            <a:r>
              <a:rPr lang="en-US" dirty="0" err="1" smtClean="0"/>
              <a:t>después</a:t>
            </a:r>
            <a:r>
              <a:rPr lang="en-US" dirty="0" smtClean="0"/>
              <a:t> de </a:t>
            </a:r>
            <a:r>
              <a:rPr lang="en-US" dirty="0" err="1" smtClean="0"/>
              <a:t>haber</a:t>
            </a:r>
            <a:r>
              <a:rPr lang="en-US" dirty="0" smtClean="0"/>
              <a:t> </a:t>
            </a:r>
            <a:r>
              <a:rPr lang="en-US" dirty="0" err="1" smtClean="0"/>
              <a:t>visitado</a:t>
            </a:r>
            <a:r>
              <a:rPr lang="en-US" dirty="0" smtClean="0"/>
              <a:t> </a:t>
            </a:r>
            <a:r>
              <a:rPr lang="en-US" dirty="0" err="1" smtClean="0"/>
              <a:t>otras</a:t>
            </a:r>
            <a:r>
              <a:rPr lang="en-US" dirty="0" smtClean="0"/>
              <a:t> </a:t>
            </a:r>
            <a:r>
              <a:rPr lang="en-US" dirty="0" err="1" smtClean="0"/>
              <a:t>páginas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7877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smtClean="0"/>
              <a:t>stop</a:t>
            </a:r>
            <a:r>
              <a:rPr lang="en-US" dirty="0"/>
              <a:t>: </a:t>
            </a:r>
            <a:endParaRPr lang="en-US" dirty="0" smtClean="0"/>
          </a:p>
          <a:p>
            <a:pPr lvl="1"/>
            <a:r>
              <a:rPr lang="en-US" dirty="0" smtClean="0"/>
              <a:t>Este </a:t>
            </a:r>
            <a:r>
              <a:rPr lang="en-US" dirty="0" err="1" smtClean="0"/>
              <a:t>método</a:t>
            </a:r>
            <a:r>
              <a:rPr lang="en-US" dirty="0" smtClean="0"/>
              <a:t> se llama </a:t>
            </a:r>
            <a:r>
              <a:rPr lang="en-US" dirty="0" err="1" smtClean="0"/>
              <a:t>automáticamente</a:t>
            </a:r>
            <a:r>
              <a:rPr lang="en-US" dirty="0" smtClean="0"/>
              <a:t> </a:t>
            </a:r>
            <a:r>
              <a:rPr lang="en-US" dirty="0" err="1" smtClean="0"/>
              <a:t>cuando</a:t>
            </a:r>
            <a:r>
              <a:rPr lang="en-US" dirty="0" smtClean="0"/>
              <a:t> el </a:t>
            </a:r>
            <a:r>
              <a:rPr lang="en-US" dirty="0" err="1" smtClean="0"/>
              <a:t>usuario</a:t>
            </a:r>
            <a:r>
              <a:rPr lang="en-US" dirty="0" smtClean="0"/>
              <a:t> sale de la </a:t>
            </a:r>
            <a:r>
              <a:rPr lang="en-US" dirty="0" err="1" smtClean="0"/>
              <a:t>página</a:t>
            </a:r>
            <a:r>
              <a:rPr lang="en-US" dirty="0" smtClean="0"/>
              <a:t> </a:t>
            </a:r>
            <a:r>
              <a:rPr lang="en-US" dirty="0" err="1" smtClean="0"/>
              <a:t>en</a:t>
            </a:r>
            <a:r>
              <a:rPr lang="en-US" dirty="0" smtClean="0"/>
              <a:t> la </a:t>
            </a:r>
            <a:r>
              <a:rPr lang="en-US" dirty="0" err="1" smtClean="0"/>
              <a:t>que</a:t>
            </a:r>
            <a:r>
              <a:rPr lang="en-US" dirty="0" smtClean="0"/>
              <a:t> se </a:t>
            </a:r>
            <a:r>
              <a:rPr lang="en-US" dirty="0" err="1" smtClean="0"/>
              <a:t>encuentra</a:t>
            </a:r>
            <a:endParaRPr lang="en-US" dirty="0" smtClean="0"/>
          </a:p>
          <a:p>
            <a:pPr marL="0" indent="0">
              <a:buNone/>
            </a:pPr>
            <a:endParaRPr lang="en-US" dirty="0"/>
          </a:p>
        </p:txBody>
      </p:sp>
    </p:spTree>
    <p:extLst>
      <p:ext uri="{BB962C8B-B14F-4D97-AF65-F5344CB8AC3E}">
        <p14:creationId xmlns:p14="http://schemas.microsoft.com/office/powerpoint/2010/main" val="223811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smtClean="0"/>
              <a:t>destroy</a:t>
            </a:r>
            <a:r>
              <a:rPr lang="en-US" dirty="0"/>
              <a:t>: </a:t>
            </a:r>
            <a:endParaRPr lang="en-US" dirty="0" smtClean="0"/>
          </a:p>
          <a:p>
            <a:pPr lvl="1"/>
            <a:r>
              <a:rPr lang="en-US" dirty="0" smtClean="0"/>
              <a:t>Este </a:t>
            </a:r>
            <a:r>
              <a:rPr lang="en-US" dirty="0" err="1" smtClean="0"/>
              <a:t>método</a:t>
            </a:r>
            <a:r>
              <a:rPr lang="en-US" dirty="0" smtClean="0"/>
              <a:t> solo </a:t>
            </a:r>
            <a:r>
              <a:rPr lang="en-US" dirty="0" err="1" smtClean="0"/>
              <a:t>es</a:t>
            </a:r>
            <a:r>
              <a:rPr lang="en-US" dirty="0" smtClean="0"/>
              <a:t> </a:t>
            </a:r>
            <a:r>
              <a:rPr lang="en-US" dirty="0" err="1" smtClean="0"/>
              <a:t>llamado</a:t>
            </a:r>
            <a:r>
              <a:rPr lang="en-US" dirty="0" smtClean="0"/>
              <a:t> </a:t>
            </a:r>
            <a:r>
              <a:rPr lang="en-US" dirty="0" err="1" smtClean="0"/>
              <a:t>cuando</a:t>
            </a:r>
            <a:r>
              <a:rPr lang="en-US" dirty="0" smtClean="0"/>
              <a:t> el </a:t>
            </a:r>
            <a:r>
              <a:rPr lang="en-US" dirty="0" err="1" smtClean="0"/>
              <a:t>navegador</a:t>
            </a:r>
            <a:r>
              <a:rPr lang="en-US" dirty="0" smtClean="0"/>
              <a:t> </a:t>
            </a:r>
            <a:r>
              <a:rPr lang="en-US" dirty="0" err="1" smtClean="0"/>
              <a:t>hace</a:t>
            </a:r>
            <a:r>
              <a:rPr lang="en-US" dirty="0" smtClean="0"/>
              <a:t> </a:t>
            </a:r>
            <a:r>
              <a:rPr lang="en-US" i="1" dirty="0"/>
              <a:t>shuts down</a:t>
            </a:r>
            <a:r>
              <a:rPr lang="en-US" dirty="0"/>
              <a:t> </a:t>
            </a:r>
            <a:r>
              <a:rPr lang="en-US" dirty="0" err="1" smtClean="0"/>
              <a:t>normalmente</a:t>
            </a:r>
            <a:r>
              <a:rPr lang="en-US" dirty="0" smtClean="0"/>
              <a:t>. </a:t>
            </a:r>
            <a:endParaRPr lang="en-US" dirty="0"/>
          </a:p>
        </p:txBody>
      </p:sp>
    </p:spTree>
    <p:extLst>
      <p:ext uri="{BB962C8B-B14F-4D97-AF65-F5344CB8AC3E}">
        <p14:creationId xmlns:p14="http://schemas.microsoft.com/office/powerpoint/2010/main" val="247223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Ciclo de vida de un </a:t>
            </a:r>
            <a:r>
              <a:rPr lang="es-ES" dirty="0" err="1" smtClean="0"/>
              <a:t>Applet</a:t>
            </a:r>
            <a:endParaRPr lang="es-MX" dirty="0"/>
          </a:p>
        </p:txBody>
      </p:sp>
      <p:sp>
        <p:nvSpPr>
          <p:cNvPr id="3" name="2 Marcador de contenido"/>
          <p:cNvSpPr>
            <a:spLocks noGrp="1"/>
          </p:cNvSpPr>
          <p:nvPr>
            <p:ph idx="1"/>
          </p:nvPr>
        </p:nvSpPr>
        <p:spPr/>
        <p:txBody>
          <a:bodyPr>
            <a:normAutofit/>
          </a:bodyPr>
          <a:lstStyle/>
          <a:p>
            <a:r>
              <a:rPr lang="en-US" dirty="0" smtClean="0"/>
              <a:t>paint</a:t>
            </a:r>
            <a:r>
              <a:rPr lang="en-US" dirty="0"/>
              <a:t>: </a:t>
            </a:r>
            <a:endParaRPr lang="en-US" dirty="0" smtClean="0"/>
          </a:p>
          <a:p>
            <a:pPr lvl="1"/>
            <a:r>
              <a:rPr lang="en-US" dirty="0" err="1" smtClean="0"/>
              <a:t>Llamado</a:t>
            </a:r>
            <a:r>
              <a:rPr lang="en-US" dirty="0" smtClean="0"/>
              <a:t> </a:t>
            </a:r>
            <a:r>
              <a:rPr lang="en-US" dirty="0" err="1" smtClean="0"/>
              <a:t>inmediatamentedesoués</a:t>
            </a:r>
            <a:r>
              <a:rPr lang="en-US" dirty="0" smtClean="0"/>
              <a:t> del </a:t>
            </a:r>
            <a:r>
              <a:rPr lang="en-US" dirty="0" err="1" smtClean="0"/>
              <a:t>método</a:t>
            </a:r>
            <a:r>
              <a:rPr lang="en-US" dirty="0" smtClean="0"/>
              <a:t> start</a:t>
            </a:r>
            <a:r>
              <a:rPr lang="en-US" dirty="0"/>
              <a:t>() method, </a:t>
            </a:r>
            <a:r>
              <a:rPr lang="en-US" dirty="0" smtClean="0"/>
              <a:t>y </a:t>
            </a:r>
            <a:r>
              <a:rPr lang="en-US" dirty="0" err="1" smtClean="0"/>
              <a:t>también</a:t>
            </a:r>
            <a:r>
              <a:rPr lang="en-US" dirty="0" smtClean="0"/>
              <a:t> </a:t>
            </a:r>
            <a:r>
              <a:rPr lang="en-US" dirty="0" err="1" smtClean="0"/>
              <a:t>cada</a:t>
            </a:r>
            <a:r>
              <a:rPr lang="en-US" dirty="0" smtClean="0"/>
              <a:t> </a:t>
            </a:r>
            <a:r>
              <a:rPr lang="en-US" dirty="0" err="1" smtClean="0"/>
              <a:t>vez</a:t>
            </a:r>
            <a:r>
              <a:rPr lang="en-US" dirty="0" smtClean="0"/>
              <a:t> </a:t>
            </a:r>
            <a:r>
              <a:rPr lang="en-US" dirty="0" err="1" smtClean="0"/>
              <a:t>que</a:t>
            </a:r>
            <a:r>
              <a:rPr lang="en-US" dirty="0" smtClean="0"/>
              <a:t> el applet </a:t>
            </a:r>
            <a:r>
              <a:rPr lang="en-US" dirty="0" err="1" smtClean="0"/>
              <a:t>necesita</a:t>
            </a:r>
            <a:r>
              <a:rPr lang="en-US" dirty="0" smtClean="0"/>
              <a:t> </a:t>
            </a:r>
            <a:r>
              <a:rPr lang="en-US" dirty="0" err="1" smtClean="0"/>
              <a:t>repintarse</a:t>
            </a:r>
            <a:r>
              <a:rPr lang="en-US" dirty="0" smtClean="0"/>
              <a:t> a </a:t>
            </a:r>
            <a:r>
              <a:rPr lang="en-US" dirty="0" err="1" smtClean="0"/>
              <a:t>si</a:t>
            </a:r>
            <a:r>
              <a:rPr lang="en-US" dirty="0" smtClean="0"/>
              <a:t> </a:t>
            </a:r>
            <a:r>
              <a:rPr lang="en-US" dirty="0" err="1" smtClean="0"/>
              <a:t>mismo</a:t>
            </a:r>
            <a:r>
              <a:rPr lang="en-US" dirty="0" smtClean="0"/>
              <a:t> </a:t>
            </a:r>
            <a:r>
              <a:rPr lang="en-US" dirty="0" err="1" smtClean="0"/>
              <a:t>en</a:t>
            </a:r>
            <a:r>
              <a:rPr lang="en-US" dirty="0" smtClean="0"/>
              <a:t> el </a:t>
            </a:r>
            <a:r>
              <a:rPr lang="en-US" dirty="0" err="1" smtClean="0"/>
              <a:t>navegador</a:t>
            </a:r>
            <a:endParaRPr lang="en-US" dirty="0" smtClean="0"/>
          </a:p>
          <a:p>
            <a:pPr lvl="1"/>
            <a:r>
              <a:rPr lang="en-US" dirty="0" smtClean="0"/>
              <a:t>Le </a:t>
            </a:r>
            <a:r>
              <a:rPr lang="en-US" dirty="0" err="1" smtClean="0"/>
              <a:t>método</a:t>
            </a:r>
            <a:r>
              <a:rPr lang="en-US" dirty="0" smtClean="0"/>
              <a:t> </a:t>
            </a:r>
            <a:r>
              <a:rPr lang="en-US" dirty="0"/>
              <a:t>paint() method </a:t>
            </a:r>
            <a:r>
              <a:rPr lang="en-US" dirty="0" err="1" smtClean="0"/>
              <a:t>es</a:t>
            </a:r>
            <a:r>
              <a:rPr lang="en-US" dirty="0" smtClean="0"/>
              <a:t> </a:t>
            </a:r>
            <a:r>
              <a:rPr lang="en-US" dirty="0" err="1" smtClean="0"/>
              <a:t>heredado</a:t>
            </a:r>
            <a:r>
              <a:rPr lang="en-US" dirty="0" smtClean="0"/>
              <a:t> de </a:t>
            </a:r>
            <a:r>
              <a:rPr lang="en-US" dirty="0" err="1"/>
              <a:t>java.awt</a:t>
            </a:r>
            <a:r>
              <a:rPr lang="en-US" dirty="0"/>
              <a:t>.</a:t>
            </a:r>
            <a:endParaRPr lang="es-MX" dirty="0"/>
          </a:p>
        </p:txBody>
      </p:sp>
    </p:spTree>
    <p:extLst>
      <p:ext uri="{BB962C8B-B14F-4D97-AF65-F5344CB8AC3E}">
        <p14:creationId xmlns:p14="http://schemas.microsoft.com/office/powerpoint/2010/main" val="3796582252"/>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404</Words>
  <Application>Microsoft Office PowerPoint</Application>
  <PresentationFormat>Presentación en pantalla (4:3)</PresentationFormat>
  <Paragraphs>36</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Tema de Office</vt:lpstr>
      <vt:lpstr>Applet</vt:lpstr>
      <vt:lpstr>Applet</vt:lpstr>
      <vt:lpstr>Applet</vt:lpstr>
      <vt:lpstr>Ciclo de vida de un Applet</vt:lpstr>
      <vt:lpstr>Ciclo de vida de un Applet</vt:lpstr>
      <vt:lpstr>Ciclo de vida de un Applet</vt:lpstr>
      <vt:lpstr>Ciclo de vida de un Applet</vt:lpstr>
      <vt:lpstr>Ciclo de vida de un Applet</vt:lpstr>
      <vt:lpstr>Ciclo de vida de un Applet</vt:lpstr>
      <vt:lpstr>Ejecutando un Applet</vt:lpstr>
      <vt:lpstr>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Applet</dc:title>
  <dc:creator>abel</dc:creator>
  <cp:lastModifiedBy>abel</cp:lastModifiedBy>
  <cp:revision>6</cp:revision>
  <dcterms:created xsi:type="dcterms:W3CDTF">2014-10-26T04:02:55Z</dcterms:created>
  <dcterms:modified xsi:type="dcterms:W3CDTF">2014-10-26T05:53:07Z</dcterms:modified>
</cp:coreProperties>
</file>