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E2E93D-4B1B-4D72-B616-0BB4655FEB5F}" type="datetimeFigureOut">
              <a:rPr lang="es-MX" smtClean="0"/>
              <a:pPr/>
              <a:t>27/11/2015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9F8F02-C81A-4070-884B-93E92FB7125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2E93D-4B1B-4D72-B616-0BB4655FEB5F}" type="datetimeFigureOut">
              <a:rPr lang="es-MX" smtClean="0"/>
              <a:pPr/>
              <a:t>27/11/2015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9F8F02-C81A-4070-884B-93E92FB7125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2E93D-4B1B-4D72-B616-0BB4655FEB5F}" type="datetimeFigureOut">
              <a:rPr lang="es-MX" smtClean="0"/>
              <a:pPr/>
              <a:t>27/11/2015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9F8F02-C81A-4070-884B-93E92FB7125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2E93D-4B1B-4D72-B616-0BB4655FEB5F}" type="datetimeFigureOut">
              <a:rPr lang="es-MX" smtClean="0"/>
              <a:pPr/>
              <a:t>27/11/2015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9F8F02-C81A-4070-884B-93E92FB7125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2E93D-4B1B-4D72-B616-0BB4655FEB5F}" type="datetimeFigureOut">
              <a:rPr lang="es-MX" smtClean="0"/>
              <a:pPr/>
              <a:t>27/11/2015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9F8F02-C81A-4070-884B-93E92FB7125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2E93D-4B1B-4D72-B616-0BB4655FEB5F}" type="datetimeFigureOut">
              <a:rPr lang="es-MX" smtClean="0"/>
              <a:pPr/>
              <a:t>27/11/2015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9F8F02-C81A-4070-884B-93E92FB7125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2E93D-4B1B-4D72-B616-0BB4655FEB5F}" type="datetimeFigureOut">
              <a:rPr lang="es-MX" smtClean="0"/>
              <a:pPr/>
              <a:t>27/11/2015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9F8F02-C81A-4070-884B-93E92FB7125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2E93D-4B1B-4D72-B616-0BB4655FEB5F}" type="datetimeFigureOut">
              <a:rPr lang="es-MX" smtClean="0"/>
              <a:pPr/>
              <a:t>27/11/2015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9F8F02-C81A-4070-884B-93E92FB7125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2E93D-4B1B-4D72-B616-0BB4655FEB5F}" type="datetimeFigureOut">
              <a:rPr lang="es-MX" smtClean="0"/>
              <a:pPr/>
              <a:t>27/11/2015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9F8F02-C81A-4070-884B-93E92FB7125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26E2E93D-4B1B-4D72-B616-0BB4655FEB5F}" type="datetimeFigureOut">
              <a:rPr lang="es-MX" smtClean="0"/>
              <a:pPr/>
              <a:t>27/11/2015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9F8F02-C81A-4070-884B-93E92FB7125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E2E93D-4B1B-4D72-B616-0BB4655FEB5F}" type="datetimeFigureOut">
              <a:rPr lang="es-MX" smtClean="0"/>
              <a:pPr/>
              <a:t>27/11/2015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9F8F02-C81A-4070-884B-93E92FB7125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6E2E93D-4B1B-4D72-B616-0BB4655FEB5F}" type="datetimeFigureOut">
              <a:rPr lang="es-MX" smtClean="0"/>
              <a:pPr/>
              <a:t>27/11/2015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9F8F02-C81A-4070-884B-93E92FB7125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11500" dirty="0" smtClean="0"/>
              <a:t>STRUTS2</a:t>
            </a:r>
            <a:endParaRPr lang="es-MX" sz="6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Fabián</a:t>
            </a:r>
            <a:r>
              <a:rPr lang="en-US" dirty="0" smtClean="0"/>
              <a:t> </a:t>
            </a:r>
            <a:r>
              <a:rPr lang="en-US" dirty="0" err="1" smtClean="0"/>
              <a:t>Ramírez</a:t>
            </a:r>
            <a:r>
              <a:rPr lang="en-US" dirty="0" smtClean="0"/>
              <a:t> Galindo</a:t>
            </a:r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/>
              <a:t>Las acciones o </a:t>
            </a:r>
            <a:r>
              <a:rPr lang="es-MX" dirty="0" err="1"/>
              <a:t>Actions</a:t>
            </a:r>
            <a:r>
              <a:rPr lang="es-MX" dirty="0"/>
              <a:t> son clases encargadas de realizar la lógica para servir una petición. Cada URL es mapeada a una acción específica, la cual proporciona la lógica necesaria para servir a cada petición hecha por el usuario.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ACTIONS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xmlns="" val="101601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Después que un </a:t>
            </a:r>
            <a:r>
              <a:rPr lang="es-MX" dirty="0" err="1"/>
              <a:t>Action</a:t>
            </a:r>
            <a:r>
              <a:rPr lang="es-MX" dirty="0"/>
              <a:t> ha sido procesado se debe enviar la respuesta de regreso al usuario, esto se realiza usando </a:t>
            </a:r>
            <a:r>
              <a:rPr lang="es-MX" dirty="0" err="1"/>
              <a:t>results</a:t>
            </a:r>
            <a:r>
              <a:rPr lang="es-MX" dirty="0"/>
              <a:t>. </a:t>
            </a:r>
          </a:p>
          <a:p>
            <a:r>
              <a:rPr lang="es-MX" dirty="0"/>
              <a:t>El tipo de </a:t>
            </a:r>
            <a:r>
              <a:rPr lang="es-MX" dirty="0" err="1"/>
              <a:t>result</a:t>
            </a:r>
            <a:r>
              <a:rPr lang="es-MX" dirty="0"/>
              <a:t> por default es "</a:t>
            </a:r>
            <a:r>
              <a:rPr lang="es-MX" dirty="0" err="1"/>
              <a:t>dispatcher</a:t>
            </a:r>
            <a:r>
              <a:rPr lang="es-MX" dirty="0" smtClean="0"/>
              <a:t>".</a:t>
            </a:r>
            <a:endParaRPr lang="es-MX" dirty="0"/>
          </a:p>
          <a:p>
            <a:r>
              <a:rPr lang="es-MX" dirty="0"/>
              <a:t>Un </a:t>
            </a:r>
            <a:r>
              <a:rPr lang="es-MX" dirty="0" err="1"/>
              <a:t>Action</a:t>
            </a:r>
            <a:r>
              <a:rPr lang="es-MX" dirty="0"/>
              <a:t> puede tener más de un </a:t>
            </a:r>
            <a:r>
              <a:rPr lang="es-MX" dirty="0" err="1"/>
              <a:t>result</a:t>
            </a:r>
            <a:r>
              <a:rPr lang="es-MX" dirty="0"/>
              <a:t> asociado. Esto nos permitirá enviar al usuario a una vista distinta dependiendo del resultado de la ejecución del </a:t>
            </a:r>
            <a:r>
              <a:rPr lang="es-MX" dirty="0" err="1"/>
              <a:t>Action</a:t>
            </a:r>
            <a:r>
              <a:rPr lang="es-MX" dirty="0"/>
              <a:t>. Por ejemplo en caso de que todo salga bien, enviaremos al usuario al </a:t>
            </a:r>
            <a:r>
              <a:rPr lang="es-MX" dirty="0" err="1"/>
              <a:t>result</a:t>
            </a:r>
            <a:r>
              <a:rPr lang="es-MX" dirty="0"/>
              <a:t> "</a:t>
            </a:r>
            <a:r>
              <a:rPr lang="es-MX" dirty="0" err="1"/>
              <a:t>sucess</a:t>
            </a:r>
            <a:r>
              <a:rPr lang="es-MX" dirty="0"/>
              <a:t>", si algo sale mal lo enviaremos al </a:t>
            </a:r>
            <a:r>
              <a:rPr lang="es-MX" dirty="0" err="1"/>
              <a:t>result</a:t>
            </a:r>
            <a:r>
              <a:rPr lang="es-MX" dirty="0"/>
              <a:t> "error", o si no tiene permisos lo enviaremos al </a:t>
            </a:r>
            <a:r>
              <a:rPr lang="es-MX" dirty="0" err="1"/>
              <a:t>result</a:t>
            </a:r>
            <a:r>
              <a:rPr lang="es-MX" dirty="0"/>
              <a:t> "</a:t>
            </a:r>
            <a:r>
              <a:rPr lang="es-MX" dirty="0" err="1"/>
              <a:t>denied</a:t>
            </a:r>
            <a:r>
              <a:rPr lang="es-MX" dirty="0"/>
              <a:t>".</a:t>
            </a:r>
          </a:p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RESULTS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xmlns="" val="358062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/>
              <a:t>Los interceptores son clases que siguen el patrón interceptor. Estos permiten que se implementen funcionalidades cruzadas o comunes para todos los </a:t>
            </a:r>
            <a:r>
              <a:rPr lang="es-MX" dirty="0" err="1"/>
              <a:t>Actions</a:t>
            </a:r>
            <a:r>
              <a:rPr lang="es-MX" dirty="0"/>
              <a:t>, pero que se ejecuten fuera del </a:t>
            </a:r>
            <a:r>
              <a:rPr lang="es-MX" dirty="0" err="1"/>
              <a:t>Action</a:t>
            </a:r>
            <a:r>
              <a:rPr lang="es-MX" dirty="0"/>
              <a:t> (por ejemplo validaciones de datos, conversiones de tipos, población de datos, etc.).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INTERCEPTS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xmlns="" val="1190592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559844"/>
          <a:ext cx="10515600" cy="284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Interceptor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Nombre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Descripción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Alias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alias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Permite que los parámetros tengan distintos nombres entre peticiones.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Chaining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chaining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Permite que las propiedades del Action ejecutado previamente estén disponibles en el Action actual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Checkbox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checkbox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Ayuda en el manejo de checkboxes agregando un parámetro con el valor "false" para checkboxes que no están marcadas (o checadas)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Conversion Error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conversionError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Coloca información de los errores convirtiendo cadenas a los tipos de parámetros adecuados para los campos del Action.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Create Session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>
                          <a:effectLst/>
                        </a:rPr>
                        <a:t>createSession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85"/>
                        </a:lnSpc>
                        <a:spcAft>
                          <a:spcPts val="800"/>
                        </a:spcAft>
                      </a:pPr>
                      <a:r>
                        <a:rPr lang="es-MX" sz="1000" dirty="0">
                          <a:effectLst/>
                        </a:rPr>
                        <a:t>Crea de forma automática una sesión HTTP si es que aún no existe una.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EJEMPLOS DE INTERCEPTORES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xmlns="" val="407615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Struts</a:t>
            </a:r>
            <a:r>
              <a:rPr lang="es-MX" dirty="0"/>
              <a:t> 2 es un </a:t>
            </a:r>
            <a:r>
              <a:rPr lang="es-MX" dirty="0" err="1"/>
              <a:t>framework</a:t>
            </a:r>
            <a:r>
              <a:rPr lang="es-MX" dirty="0"/>
              <a:t> de presentación, dentro de las capas en las que se divide una aplicación en la arquitectura JEE, el cual implementa el controlador del patrón de diseño MVC (Modelo Vista Controlador), y que podemos configurar de varias maneras; además proporciona algunos componentes para la capa de vista. Por si fuera poco, proporciona una integración perfecta con otros </a:t>
            </a:r>
            <a:r>
              <a:rPr lang="es-MX" dirty="0" err="1"/>
              <a:t>frameworks</a:t>
            </a:r>
            <a:r>
              <a:rPr lang="es-MX" dirty="0"/>
              <a:t> para implementar la capa del modelo (como </a:t>
            </a:r>
            <a:r>
              <a:rPr lang="es-MX" dirty="0" err="1"/>
              <a:t>Hibernate</a:t>
            </a:r>
            <a:r>
              <a:rPr lang="es-MX" dirty="0"/>
              <a:t> y Spring).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INTRODUCCION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19897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Struts2 </a:t>
            </a:r>
            <a:r>
              <a:rPr lang="es-MX" dirty="0"/>
              <a:t>es un </a:t>
            </a:r>
            <a:r>
              <a:rPr lang="es-MX" dirty="0" err="1"/>
              <a:t>framework</a:t>
            </a:r>
            <a:r>
              <a:rPr lang="es-MX" dirty="0"/>
              <a:t> de código abierto usado para desarrollar aplicaciones web. Fue originalmente desarrollado por Craig R. </a:t>
            </a:r>
            <a:r>
              <a:rPr lang="es-MX" dirty="0" err="1"/>
              <a:t>MacClanahan</a:t>
            </a:r>
            <a:r>
              <a:rPr lang="es-MX" dirty="0"/>
              <a:t>, y en el año 202 pasa a pertenecer  a Apache Software </a:t>
            </a:r>
            <a:r>
              <a:rPr lang="es-MX" dirty="0" err="1"/>
              <a:t>Foundation</a:t>
            </a:r>
            <a:r>
              <a:rPr lang="es-MX" dirty="0"/>
              <a:t>.</a:t>
            </a:r>
          </a:p>
          <a:p>
            <a:r>
              <a:rPr lang="es-MX" dirty="0" err="1"/>
              <a:t>Strust</a:t>
            </a:r>
            <a:r>
              <a:rPr lang="es-MX" dirty="0"/>
              <a:t> 2 no está basado en </a:t>
            </a:r>
            <a:r>
              <a:rPr lang="es-MX" dirty="0" err="1"/>
              <a:t>Struts</a:t>
            </a:r>
            <a:r>
              <a:rPr lang="es-MX" dirty="0"/>
              <a:t> 1,  se encuentra basado en el </a:t>
            </a:r>
            <a:r>
              <a:rPr lang="es-MX" dirty="0" err="1"/>
              <a:t>framework</a:t>
            </a:r>
            <a:r>
              <a:rPr lang="es-MX" dirty="0"/>
              <a:t> de desarrollo web de Java  </a:t>
            </a:r>
            <a:r>
              <a:rPr lang="es-MX" dirty="0" err="1"/>
              <a:t>WebWork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HISTORIA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xmlns="" val="403915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Modelo Vista Controlador es un patrón de diseño de software para desarrollar aplicaciones WEB. El modelo vista controlador consta de las siguientes partes:</a:t>
            </a:r>
          </a:p>
          <a:p>
            <a:pPr lvl="0"/>
            <a:r>
              <a:rPr lang="es-MX" dirty="0"/>
              <a:t>Modelo: Es el responsable de  administrar los datos de la aplicación. Responde a  las peticiones de la vista y a las instrucciones del controlador</a:t>
            </a:r>
          </a:p>
          <a:p>
            <a:pPr lvl="0"/>
            <a:r>
              <a:rPr lang="es-MX" dirty="0"/>
              <a:t>Vista: Presenta los datos en un formato particular</a:t>
            </a:r>
          </a:p>
          <a:p>
            <a:pPr lvl="0"/>
            <a:r>
              <a:rPr lang="es-MX" dirty="0"/>
              <a:t>Controlador: Comunica el modelo con la vista  respondiendo a eventos generados por el usuario.</a:t>
            </a:r>
          </a:p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Arquitectura </a:t>
            </a:r>
            <a:r>
              <a:rPr lang="es-MX" b="1" dirty="0" smtClean="0"/>
              <a:t>MVC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35004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42050" y="1481138"/>
            <a:ext cx="7707900" cy="4525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MVC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xmlns="" val="170157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/>
              <a:t>Soporte AJAX.</a:t>
            </a:r>
          </a:p>
          <a:p>
            <a:pPr lvl="0"/>
            <a:r>
              <a:rPr lang="es-MX" dirty="0"/>
              <a:t>Uso de acciones y formas POJO (</a:t>
            </a:r>
            <a:r>
              <a:rPr lang="es-MX" dirty="0" err="1"/>
              <a:t>Plain</a:t>
            </a:r>
            <a:r>
              <a:rPr lang="es-MX" dirty="0"/>
              <a:t> Old Java </a:t>
            </a:r>
            <a:r>
              <a:rPr lang="es-MX" dirty="0" err="1"/>
              <a:t>Object</a:t>
            </a:r>
            <a:r>
              <a:rPr lang="es-MX" dirty="0"/>
              <a:t>).</a:t>
            </a:r>
          </a:p>
          <a:p>
            <a:pPr lvl="0"/>
            <a:r>
              <a:rPr lang="es-MX" dirty="0"/>
              <a:t>Fácil integración</a:t>
            </a:r>
          </a:p>
          <a:p>
            <a:pPr lvl="0"/>
            <a:r>
              <a:rPr lang="es-MX" dirty="0"/>
              <a:t>Soporte de Plantillas</a:t>
            </a:r>
          </a:p>
          <a:p>
            <a:pPr lvl="0"/>
            <a:r>
              <a:rPr lang="es-MX" dirty="0"/>
              <a:t>Soporte de </a:t>
            </a:r>
            <a:r>
              <a:rPr lang="es-MX" dirty="0" err="1"/>
              <a:t>Pluggins</a:t>
            </a:r>
            <a:endParaRPr lang="es-MX" dirty="0"/>
          </a:p>
          <a:p>
            <a:pPr lvl="0"/>
            <a:r>
              <a:rPr lang="es-MX" dirty="0" err="1"/>
              <a:t>Facil</a:t>
            </a:r>
            <a:r>
              <a:rPr lang="es-MX" dirty="0"/>
              <a:t> modificación de las etiquetas.</a:t>
            </a:r>
          </a:p>
          <a:p>
            <a:pPr lvl="0"/>
            <a:r>
              <a:rPr lang="es-MX" dirty="0"/>
              <a:t>Soporte en etiquetas.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CARACTERÍSITICAS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xmlns="" val="316695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MX" dirty="0" smtClean="0"/>
          </a:p>
          <a:p>
            <a:pPr lvl="0"/>
            <a:r>
              <a:rPr lang="es-MX" dirty="0" smtClean="0"/>
              <a:t>Gran </a:t>
            </a:r>
            <a:r>
              <a:rPr lang="es-MX" dirty="0"/>
              <a:t>curva de aprendizaje</a:t>
            </a:r>
          </a:p>
          <a:p>
            <a:pPr lvl="0"/>
            <a:r>
              <a:rPr lang="es-MX" dirty="0"/>
              <a:t>Poca documentación</a:t>
            </a:r>
          </a:p>
          <a:p>
            <a:pPr lvl="0"/>
            <a:r>
              <a:rPr lang="es-MX" dirty="0"/>
              <a:t>Menos transparencia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DESVENTAJAS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xmlns="" val="65402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Actions</a:t>
            </a:r>
            <a:endParaRPr lang="es-MX" dirty="0"/>
          </a:p>
          <a:p>
            <a:pPr lvl="0"/>
            <a:r>
              <a:rPr lang="en-US" dirty="0"/>
              <a:t>Interceptors</a:t>
            </a:r>
            <a:endParaRPr lang="es-MX" dirty="0"/>
          </a:p>
          <a:p>
            <a:pPr lvl="0"/>
            <a:r>
              <a:rPr lang="en-US" dirty="0"/>
              <a:t>Value Stack / OGNL</a:t>
            </a:r>
            <a:endParaRPr lang="es-MX" dirty="0"/>
          </a:p>
          <a:p>
            <a:pPr lvl="0"/>
            <a:r>
              <a:rPr lang="en-US" dirty="0"/>
              <a:t>Results / Result types</a:t>
            </a:r>
            <a:endParaRPr lang="es-MX" dirty="0"/>
          </a:p>
          <a:p>
            <a:pPr lvl="0"/>
            <a:r>
              <a:rPr lang="es-MX" dirty="0"/>
              <a:t>View </a:t>
            </a:r>
            <a:r>
              <a:rPr lang="es-MX" dirty="0" err="1"/>
              <a:t>technologies</a:t>
            </a:r>
            <a:endParaRPr lang="es-MX" dirty="0"/>
          </a:p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COMPONENTES PRINCIPALES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xmlns="" val="247415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s-MX" dirty="0"/>
              <a:t>Se envía una petición por parte del usuario.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MX" dirty="0"/>
              <a:t>El elemento </a:t>
            </a:r>
            <a:r>
              <a:rPr lang="es-MX" dirty="0" err="1"/>
              <a:t>FilterDispatcher</a:t>
            </a:r>
            <a:r>
              <a:rPr lang="es-MX" dirty="0"/>
              <a:t> determina que acción que tendrá que responder a la petición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MX" dirty="0"/>
              <a:t>Se aplican los interceptores definidos.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MX" dirty="0"/>
              <a:t>Se </a:t>
            </a:r>
            <a:r>
              <a:rPr lang="es-MX" dirty="0" err="1"/>
              <a:t>ejeccuta</a:t>
            </a:r>
            <a:r>
              <a:rPr lang="es-MX" dirty="0"/>
              <a:t> el </a:t>
            </a:r>
            <a:r>
              <a:rPr lang="es-MX" dirty="0" err="1"/>
              <a:t>action</a:t>
            </a:r>
            <a:r>
              <a:rPr lang="es-MX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MX" dirty="0"/>
              <a:t>Se </a:t>
            </a:r>
            <a:r>
              <a:rPr lang="es-MX" dirty="0" err="1"/>
              <a:t>renderiza</a:t>
            </a:r>
            <a:r>
              <a:rPr lang="es-MX" dirty="0"/>
              <a:t> la salida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MX" dirty="0"/>
              <a:t>Se devuelve la petición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MX" dirty="0"/>
              <a:t>Se muestra el resultado al usuario.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CICLO DE VIDA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xmlns="" val="1950449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</TotalTime>
  <Words>608</Words>
  <Application>Microsoft Office PowerPoint</Application>
  <PresentationFormat>Personalizado</PresentationFormat>
  <Paragraphs>74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Concurrencia</vt:lpstr>
      <vt:lpstr>Fabián Ramírez Galindo</vt:lpstr>
      <vt:lpstr>INTRODUCCION</vt:lpstr>
      <vt:lpstr>HISTORIA</vt:lpstr>
      <vt:lpstr>Arquitectura MVC</vt:lpstr>
      <vt:lpstr>MVC</vt:lpstr>
      <vt:lpstr>CARACTERÍSITICAS</vt:lpstr>
      <vt:lpstr>DESVENTAJAS</vt:lpstr>
      <vt:lpstr>COMPONENTES PRINCIPALES</vt:lpstr>
      <vt:lpstr>CICLO DE VIDA</vt:lpstr>
      <vt:lpstr>ACTIONS</vt:lpstr>
      <vt:lpstr>RESULTS</vt:lpstr>
      <vt:lpstr>INTERCEPTS</vt:lpstr>
      <vt:lpstr>EJEMPLOS DE INTERCEPTORES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</dc:title>
  <dc:creator>Fabian Ramirez Galindo</dc:creator>
  <cp:lastModifiedBy>www.intercambiosvirtuales.org</cp:lastModifiedBy>
  <cp:revision>2</cp:revision>
  <dcterms:created xsi:type="dcterms:W3CDTF">2015-11-27T21:02:47Z</dcterms:created>
  <dcterms:modified xsi:type="dcterms:W3CDTF">2015-11-28T02:54:09Z</dcterms:modified>
</cp:coreProperties>
</file>