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5749A-0B16-A352-727B-F92A70072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4C7CA-E63E-E736-DEC2-0566DAFF9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BC1509-39B3-342A-FEB5-5B3BA91F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20BDD-48BE-BE59-7624-B030F5F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8EC46-E210-D4A1-EA4F-3C440023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760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48132-81DE-6D2B-FE49-A521724B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354264-CA85-E02D-B18D-CD99EAE90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2EBC0-3103-492B-6B32-2707A7A6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B42A1-DEDC-650B-A5C3-16920052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B59B4-CB2A-36DF-563E-F91ADE25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867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373915-286B-2B37-21CF-7398294E6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1C5395-B422-C3CB-31C8-C41DEDF1F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F3208-6C1F-CB66-51E7-29D4D194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C39C1-14EE-24CF-F002-4065D318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B7D65-FB1E-334A-2440-A3EBDA9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9684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4C3FA-873F-E2E2-AB3C-496F23AC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572A7-CEAF-6E5A-6864-2820F3C7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35A24-F5B9-130E-C0A4-AB80F810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3717C-7477-8BAE-C1BF-F84FCC5D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99206-0219-B328-EB22-A7EB374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99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82C6-F1E8-46D8-45A4-977A606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1711C-E74C-0FFC-B2F8-1AA40C1FD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BB301-8F77-B4A4-B269-90ED24EC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5881A-707C-56BB-5B27-003825E6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D3FB0-5F12-3913-34F4-A9FA8622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467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0F12-22D9-BDF5-5449-4050A446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B767C-8139-E106-C9E0-470D9281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0196A-240C-1E2A-3620-9CBF1BF9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375E1-139F-9818-1319-C90C3D41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264D2D-1748-23D2-4A22-DF7C31B9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45D091-4164-0B8A-6B55-38B9C1E0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869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7DC0-33BF-373B-4CEA-36CFE86D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D3C0A4-E7B6-9559-52A0-B6AB13A7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9F0FD5-C703-AD28-A1F0-90183A5F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BF6C6E-62E8-BAC9-6D0E-9679A945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5587D-A030-5FF3-157E-CE6FFD34D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C9B18A-434F-3AE9-2CF4-4F46043C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9C66E8-FA29-A342-A3A4-89A8EF6E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EBAB67-141E-BC28-44FC-85A46334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255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9BE3-3C72-14D9-CC03-B1BCC2A0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19682A-B833-C4BC-C479-4E4C9A18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64BD9D-375D-6CC5-77C6-E824F395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3CF098-0349-8832-6C8D-24A14027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5247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7E908E-1035-1362-1226-E48AD798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CD478B-9B1C-8075-3118-140A9293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0C60EB-6036-44AF-DC5F-A3A1D37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843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51CC4-ABA4-B3FB-7143-6A3EAD97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0BF88-30C5-A568-3500-F59A54A5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7AF9AD-2F0E-8A52-EE0D-F2A764B41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13E36F-6800-DCD3-027D-687DAD6B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65838B-6CB5-B3E2-7CEA-F45C42D0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D37C25-9D03-0A55-96C7-39130D13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36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95EE7-1641-EBD9-B97C-7EA67B8D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5B4031-AEE0-4067-3212-D164D84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2B22D-3C1A-8845-097E-D57E6FC51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B995F-37F9-40C2-987E-7D92F0D4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E0D6DA-1275-AF79-B35D-4FE7D036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AF6C9-AF4A-F8DB-5059-D770DB36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149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8FBD06-6EC7-1248-1E88-711B25C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2538A-0BCA-1EB2-3488-575C548FB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3F5E1-9969-197D-EB36-180FC398A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57B6B-44B6-4FD0-9B40-5A7CE8DF9B47}" type="datetimeFigureOut">
              <a:rPr lang="es-VE" smtClean="0"/>
              <a:t>25/4/2025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6F046E-3F5D-71BC-042B-27EEDE8D6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51C67D-BBCB-E1E7-6594-82B65E611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00104-2225-43C5-92EB-C3D1E1102A2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9610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DBF919-6E20-7156-9ACD-C706F083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246" y1="20927" x2="21246" y2="20927"/>
                        <a14:foregroundMark x1="26358" y1="24760" x2="26358" y2="24760"/>
                        <a14:foregroundMark x1="31470" y1="28594" x2="31470" y2="28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148964"/>
            <a:ext cx="563880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09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fabrizio argento</dc:creator>
  <cp:lastModifiedBy>fabrizio argento</cp:lastModifiedBy>
  <cp:revision>1</cp:revision>
  <dcterms:created xsi:type="dcterms:W3CDTF">2025-04-25T13:53:00Z</dcterms:created>
  <dcterms:modified xsi:type="dcterms:W3CDTF">2025-04-25T13:53:17Z</dcterms:modified>
</cp:coreProperties>
</file>