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3ba0b7ac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3ba0b7ac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3ba0b7ac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3ba0b7ac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3ba0b7ac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3ba0b7ac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3ba0b7a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3ba0b7a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56d1230a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56d1230a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56d1230a0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56d1230a0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56d1230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56d1230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6d1230a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6d1230a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56d1230a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56d1230a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56d1230a0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56d1230a0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56d1230a0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56d1230a0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6d1230a0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6d1230a0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56d1230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56d1230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56d1230a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56d1230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56d1230a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56d1230a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56d1230a0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56d1230a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56d1230a0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56d1230a0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3ba0b7a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3ba0b7a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ba0b7a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ba0b7a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56d1230a0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56d1230a0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3ba0b7ac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3ba0b7a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3ba0b7ac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3ba0b7ac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ba0b7ac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ba0b7ac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Knit workshop.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present two experiments.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 virtual interface, activate the interfaces, and give the NICs IPs.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01" y="1506425"/>
            <a:ext cx="7282699" cy="3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setup routes, and enable packet forwarding.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75" y="1827600"/>
            <a:ext cx="8091926" cy="33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3197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everything is configured. We can do a traceroute to see the paths packets take. Now the nodes can ping each other.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864" y="1506425"/>
            <a:ext cx="5338136" cy="3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do a bandwidth test with a code module that we made.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get a performance of around 10 Gbits/sec.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09905"/>
            <a:ext cx="9144001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collect metrics about network paths between 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reserve nodes at the site “MAX”, and nodes at the site “UTAH”.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going to connect MAX to UTAH through three different sites in the middle. “STARLIGHT”, “NCSA” and “TACC”.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use</a:t>
            </a:r>
            <a:r>
              <a:rPr b="1" lang="en"/>
              <a:t> layer 2 point to point links </a:t>
            </a:r>
            <a:r>
              <a:rPr lang="en"/>
              <a:t>to connect MAX to one of the three sites to UTAH.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2388"/>
            <a:ext cx="7924800" cy="503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2388"/>
            <a:ext cx="792480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2390525" y="1727375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3715050" y="3028775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5317200" y="1955050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/>
          <p:nvPr/>
        </p:nvSpPr>
        <p:spPr>
          <a:xfrm>
            <a:off x="6441225" y="2439050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5507650" y="1233850"/>
            <a:ext cx="879600" cy="879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52388"/>
            <a:ext cx="7924800" cy="5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2390525" y="1727375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3715050" y="3028775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5317200" y="1955050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6441225" y="2439050"/>
            <a:ext cx="678600" cy="678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507650" y="1233850"/>
            <a:ext cx="879600" cy="8796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30"/>
          <p:cNvCxnSpPr>
            <a:stCxn id="185" idx="5"/>
            <a:endCxn id="186" idx="1"/>
          </p:cNvCxnSpPr>
          <p:nvPr/>
        </p:nvCxnSpPr>
        <p:spPr>
          <a:xfrm>
            <a:off x="2969746" y="2306596"/>
            <a:ext cx="844800" cy="821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0"/>
          <p:cNvCxnSpPr>
            <a:endCxn id="187" idx="2"/>
          </p:cNvCxnSpPr>
          <p:nvPr/>
        </p:nvCxnSpPr>
        <p:spPr>
          <a:xfrm>
            <a:off x="3069000" y="2066650"/>
            <a:ext cx="2248200" cy="227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0"/>
          <p:cNvCxnSpPr>
            <a:stCxn id="185" idx="7"/>
            <a:endCxn id="189" idx="2"/>
          </p:cNvCxnSpPr>
          <p:nvPr/>
        </p:nvCxnSpPr>
        <p:spPr>
          <a:xfrm flipH="1" rot="10800000">
            <a:off x="2969746" y="1673754"/>
            <a:ext cx="2538000" cy="1530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>
            <a:endCxn id="188" idx="3"/>
          </p:cNvCxnSpPr>
          <p:nvPr/>
        </p:nvCxnSpPr>
        <p:spPr>
          <a:xfrm flipH="1" rot="10800000">
            <a:off x="4393504" y="3018271"/>
            <a:ext cx="2147100" cy="3498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>
            <a:stCxn id="187" idx="5"/>
            <a:endCxn id="188" idx="2"/>
          </p:cNvCxnSpPr>
          <p:nvPr/>
        </p:nvCxnSpPr>
        <p:spPr>
          <a:xfrm>
            <a:off x="5896421" y="2534271"/>
            <a:ext cx="544800" cy="244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>
            <a:stCxn id="189" idx="6"/>
            <a:endCxn id="188" idx="0"/>
          </p:cNvCxnSpPr>
          <p:nvPr/>
        </p:nvCxnSpPr>
        <p:spPr>
          <a:xfrm>
            <a:off x="6387250" y="1673650"/>
            <a:ext cx="393300" cy="765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very similar to the previous experiment. We reserve nodes with NICs.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50" y="1419172"/>
            <a:ext cx="5110950" cy="37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add vlan tags and point to point links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71900" y="1919075"/>
            <a:ext cx="2718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Then we can connect to the nodes, activate the network interfaces, assign IPs to them and setup routes and port forwarding.</a:t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073" y="1506425"/>
            <a:ext cx="5953927" cy="36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 Test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71900" y="16260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shows the bandwidth over both directions of the paths. 10 measurements were taken.</a:t>
            </a:r>
            <a:endParaRPr/>
          </a:p>
        </p:txBody>
      </p:sp>
      <p:pic>
        <p:nvPicPr>
          <p:cNvPr id="216" name="Google Shape;216;p3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7425"/>
            <a:ext cx="4489626" cy="277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9626" y="2265574"/>
            <a:ext cx="4654374" cy="2877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MTU</a:t>
            </a:r>
            <a:endParaRPr/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71900" y="1919075"/>
            <a:ext cx="2736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paths have the same MTU size. The standard 1500 bytes MTU.</a:t>
            </a:r>
            <a:endParaRPr/>
          </a:p>
        </p:txBody>
      </p:sp>
      <p:pic>
        <p:nvPicPr>
          <p:cNvPr id="224" name="Google Shape;224;p3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920" y="1506425"/>
            <a:ext cx="5882076" cy="36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471900" y="1919075"/>
            <a:ext cx="291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are latency measurements with ping. 25 measurements were taken. No significant variability.</a:t>
            </a:r>
            <a:endParaRPr/>
          </a:p>
        </p:txBody>
      </p:sp>
      <p:pic>
        <p:nvPicPr>
          <p:cNvPr id="231" name="Google Shape;231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275" y="1580825"/>
            <a:ext cx="5761725" cy="356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reserved different topologies using VMs, bridges and point to point links.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use bridges to connect nodes on one site. We can isolate connections with vlan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Point to point links allow us to connect nodes over multiple sites. We were able to collect data about the paths between these sites.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modules for the latency test, mtu test and bandwidth test were used to design a test harness that we can use internally periodically to check the hardware and the network paths.</a:t>
            </a:r>
            <a:endParaRPr/>
          </a:p>
          <a:p>
            <a:pPr indent="457200" lvl="0" marL="5943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connect three nodes to a bridge.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bridge will use vlan tags to isolate two paths between the nodes.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node will have a path to each of the other two nodes. And it will act as a router between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reserve the following topology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325" y="1576275"/>
            <a:ext cx="6961675" cy="35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topology consists of 3 nodes, each having an extra nic.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three NICs are connected to a bridge.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path between the </a:t>
            </a:r>
            <a:r>
              <a:rPr lang="en"/>
              <a:t>n</a:t>
            </a:r>
            <a:r>
              <a:rPr lang="en"/>
              <a:t>1 and n2 NICs is isolated with a vlan tag (200), and the path between the n2 and n3 NICs is isolated with another vlan tag (201).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n2 will act as a router between n1 and n3. </a:t>
            </a:r>
            <a:r>
              <a:rPr lang="en"/>
              <a:t>n</a:t>
            </a:r>
            <a:r>
              <a:rPr lang="en"/>
              <a:t>1 and n3 are going to send traffic through n2.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Code Walkthrough</a:t>
            </a:r>
            <a:endParaRPr sz="29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 reserve the nodes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700" y="1558225"/>
            <a:ext cx="5689301" cy="358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we add the NICs to them.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96650"/>
            <a:ext cx="9144000" cy="1028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specify the vlan tags.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125" y="1629225"/>
            <a:ext cx="5503876" cy="35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