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70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26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24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77233-E6D7-8C4E-8A27-415DCE06E4CD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1B6BC-FBBB-5044-9A30-4B4E462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a1ca73646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ca1ca73646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830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a1ca73646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ca1ca73646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8367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a1ca73646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ca1ca73646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3711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a1ca73646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ca1ca73646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844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a1ca73646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ca1ca73646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268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7180-CDF8-2942-847B-05DBA7692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0357-6CD7-444A-A397-248F0C4EB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0F8F4-9A6A-2F44-9BA4-CF94D894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3883-DDDE-CD4D-9AA7-66AE7E2E0EF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FA8B4-E2EC-1849-BDA1-A2BDE503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471E6-A92B-AB45-A387-79345476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A73F-03C3-2340-8B2A-CC414F0A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4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7E32-EBBE-8B48-A1F0-8FFAC962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D0C68-143C-0E4B-B1F8-68442360C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F0306-CE38-E24A-AB59-FFF9CC5E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3883-DDDE-CD4D-9AA7-66AE7E2E0EF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9F70A-EE81-4444-8D95-E6FA7B53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FA5A9-0D8E-0840-975F-1FB07229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A73F-03C3-2340-8B2A-CC414F0A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8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335A8-3DFE-5945-8C29-EBEF832C6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F49F5-5996-0E4B-A078-F13992261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CB377-49A7-CD4B-A6F8-3E71DA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3883-DDDE-CD4D-9AA7-66AE7E2E0EF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7DFAC-1B89-9747-8A26-7E4BDBBE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F4EC1-F845-0840-B25F-8E97FBFA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A73F-03C3-2340-8B2A-CC414F0A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1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8F9B-108D-7E48-A313-9DF15310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3B59-C441-1841-B0FF-CEB1DAB2E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FB177-DCD2-6641-838D-613227F99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3883-DDDE-CD4D-9AA7-66AE7E2E0EF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5640F-F0C7-974C-96A2-2649802C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F1F23-CB50-0B4C-A7D8-AF7D7414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A73F-03C3-2340-8B2A-CC414F0A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6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0536-BE51-8340-82CF-6BFEA37E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041B3-2DC4-C741-9039-39EBF33EF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31A99-24FF-7F41-A124-57D29280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3883-DDDE-CD4D-9AA7-66AE7E2E0EF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3F629-405B-6E4F-9012-F99CABAE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8EA66-F5A1-2744-9EB0-6EF5508B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A73F-03C3-2340-8B2A-CC414F0A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6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88C9-90DB-4843-9650-183142A3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FEFA9-D5DB-0447-AB9B-C32EC0F8C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EC346-2381-6343-BBA7-DBC396254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301A0-63A5-1146-A52B-45EB0084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3883-DDDE-CD4D-9AA7-66AE7E2E0EF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49C90-B2DF-9147-922A-F725BFDA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805E5-F516-6544-A1FE-7A1B56BD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A73F-03C3-2340-8B2A-CC414F0A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2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2F65-3FB2-1548-9871-4D28C81D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4A11F-9FDF-464B-A332-CF9785414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D6E15-7AE5-D74A-A4CA-077C3B6C4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BABE6-809B-6142-BA86-CA6CA1471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A2103-3119-FF4E-9C89-A8B3CE748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096F3E-7F7C-5446-AC05-359F933F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3883-DDDE-CD4D-9AA7-66AE7E2E0EF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B447A-D1CE-DA45-9B71-E51EA33E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CD3F7-3608-354B-A885-544C72B7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A73F-03C3-2340-8B2A-CC414F0A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8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7A5B4-1FEB-6F42-9A6A-7414C7D4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74504-DBE6-384F-9D34-9165F755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3883-DDDE-CD4D-9AA7-66AE7E2E0EF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10A9E-79AD-8D40-9351-F2FA7CFA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AEC37-E108-0A43-8F28-24C38E19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A73F-03C3-2340-8B2A-CC414F0A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0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678FF-5679-4842-B33B-B0F65407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3883-DDDE-CD4D-9AA7-66AE7E2E0EF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CE099-1FF2-CE43-AE15-320C07BF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2CA09-1E09-8A4D-A6AF-848C5826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A73F-03C3-2340-8B2A-CC414F0A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9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0033-82F4-CD45-8AAB-E8B7FEF84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E563-9A49-7640-BEF3-FC7952F00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D16D0-98E1-E240-B9E8-EB6BA2B16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F037C-2914-7E49-9532-CE941E5C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3883-DDDE-CD4D-9AA7-66AE7E2E0EF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1B79F-3C4E-664E-98DA-71731D37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AA6AA-A09A-C844-9986-4D037339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A73F-03C3-2340-8B2A-CC414F0A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CC4B-49C1-D64A-9B70-BBE512EED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0B31B-6221-934E-B51A-7149E7150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813B4-8F1F-7043-8F8D-D347D8E9C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C72DC-5065-C544-8387-5BC70904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3883-DDDE-CD4D-9AA7-66AE7E2E0EF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F6312-1D95-0943-BA5B-EA6A06BE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56F88-E6A7-CF49-870C-FEB7EF7C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A73F-03C3-2340-8B2A-CC414F0A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8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AE945-87AF-BC43-8436-135BD4D2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1A4DF-B0EF-934E-96B8-0EEE8A811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5CBAE-49DE-B242-B1A2-D28DD9947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53883-DDDE-CD4D-9AA7-66AE7E2E0EF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38F6-FD9B-1247-AC7F-AD2A0DDEE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65413-E283-E544-9B3E-DCC225E5B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FA73F-03C3-2340-8B2A-CC414F0AC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6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a1ca73646_0_171"/>
          <p:cNvSpPr/>
          <p:nvPr/>
        </p:nvSpPr>
        <p:spPr>
          <a:xfrm>
            <a:off x="4707224" y="901875"/>
            <a:ext cx="3747843" cy="299050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ca1ca73646_0_171"/>
          <p:cNvSpPr txBox="1"/>
          <p:nvPr/>
        </p:nvSpPr>
        <p:spPr>
          <a:xfrm>
            <a:off x="4691471" y="1082947"/>
            <a:ext cx="124603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i="0" u="none" strike="noStrike" cap="none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MyNode</a:t>
            </a:r>
            <a:endParaRPr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ca1ca73646_0_171"/>
          <p:cNvSpPr/>
          <p:nvPr/>
        </p:nvSpPr>
        <p:spPr>
          <a:xfrm>
            <a:off x="9679022" y="2272903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ca1ca73646_0_171"/>
          <p:cNvSpPr/>
          <p:nvPr/>
        </p:nvSpPr>
        <p:spPr>
          <a:xfrm>
            <a:off x="5104154" y="1964255"/>
            <a:ext cx="1901707" cy="9406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Application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61" name="Google Shape;245;gc8ba4a341e_0_1">
            <a:extLst>
              <a:ext uri="{FF2B5EF4-FFF2-40B4-BE49-F238E27FC236}">
                <a16:creationId xmlns:a16="http://schemas.microsoft.com/office/drawing/2014/main" id="{C4518FB9-5AB9-A243-BD9A-43DB5B231BA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36925"/>
            <a:ext cx="24955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246;gc8ba4a341e_0_1">
            <a:extLst>
              <a:ext uri="{FF2B5EF4-FFF2-40B4-BE49-F238E27FC236}">
                <a16:creationId xmlns:a16="http://schemas.microsoft.com/office/drawing/2014/main" id="{9D43D1B1-4BE5-294B-9294-736584ACCAD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4803" y="963547"/>
            <a:ext cx="892865" cy="790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248;gc8ba4a341e_0_1">
            <a:extLst>
              <a:ext uri="{FF2B5EF4-FFF2-40B4-BE49-F238E27FC236}">
                <a16:creationId xmlns:a16="http://schemas.microsoft.com/office/drawing/2014/main" id="{8CE590EE-64C4-0542-815B-10563B5DCE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1150" y="5350250"/>
            <a:ext cx="15240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250;gc8ba4a341e_0_1">
            <a:extLst>
              <a:ext uri="{FF2B5EF4-FFF2-40B4-BE49-F238E27FC236}">
                <a16:creationId xmlns:a16="http://schemas.microsoft.com/office/drawing/2014/main" id="{084C2DC8-6160-6947-90A1-9FDA839688C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6450" y="3332300"/>
            <a:ext cx="1504950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312;gca1ca73646_0_171">
            <a:extLst>
              <a:ext uri="{FF2B5EF4-FFF2-40B4-BE49-F238E27FC236}">
                <a16:creationId xmlns:a16="http://schemas.microsoft.com/office/drawing/2014/main" id="{C2810EED-E622-F24A-902B-D29B7647D2A4}"/>
              </a:ext>
            </a:extLst>
          </p:cNvPr>
          <p:cNvSpPr/>
          <p:nvPr/>
        </p:nvSpPr>
        <p:spPr>
          <a:xfrm>
            <a:off x="9609069" y="2356312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312;gca1ca73646_0_171">
            <a:extLst>
              <a:ext uri="{FF2B5EF4-FFF2-40B4-BE49-F238E27FC236}">
                <a16:creationId xmlns:a16="http://schemas.microsoft.com/office/drawing/2014/main" id="{A4D341DF-4B8E-A546-AD3B-D7D4AB3AA667}"/>
              </a:ext>
            </a:extLst>
          </p:cNvPr>
          <p:cNvSpPr/>
          <p:nvPr/>
        </p:nvSpPr>
        <p:spPr>
          <a:xfrm>
            <a:off x="9539116" y="2435206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312;gca1ca73646_0_171">
            <a:extLst>
              <a:ext uri="{FF2B5EF4-FFF2-40B4-BE49-F238E27FC236}">
                <a16:creationId xmlns:a16="http://schemas.microsoft.com/office/drawing/2014/main" id="{DC65EC69-29C4-5D43-B7C0-25BEEBA10A15}"/>
              </a:ext>
            </a:extLst>
          </p:cNvPr>
          <p:cNvSpPr/>
          <p:nvPr/>
        </p:nvSpPr>
        <p:spPr>
          <a:xfrm>
            <a:off x="9469163" y="2514100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312;gca1ca73646_0_171">
            <a:extLst>
              <a:ext uri="{FF2B5EF4-FFF2-40B4-BE49-F238E27FC236}">
                <a16:creationId xmlns:a16="http://schemas.microsoft.com/office/drawing/2014/main" id="{D3CC2C40-9AE8-AD4A-A913-931EA703C58A}"/>
              </a:ext>
            </a:extLst>
          </p:cNvPr>
          <p:cNvSpPr/>
          <p:nvPr/>
        </p:nvSpPr>
        <p:spPr>
          <a:xfrm>
            <a:off x="6046606" y="1191868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312;gca1ca73646_0_171">
            <a:extLst>
              <a:ext uri="{FF2B5EF4-FFF2-40B4-BE49-F238E27FC236}">
                <a16:creationId xmlns:a16="http://schemas.microsoft.com/office/drawing/2014/main" id="{9601C3F8-A009-254B-841C-0F306A5DD15F}"/>
              </a:ext>
            </a:extLst>
          </p:cNvPr>
          <p:cNvSpPr/>
          <p:nvPr/>
        </p:nvSpPr>
        <p:spPr>
          <a:xfrm>
            <a:off x="5976653" y="1270762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335;gca1ca73646_0_171">
            <a:extLst>
              <a:ext uri="{FF2B5EF4-FFF2-40B4-BE49-F238E27FC236}">
                <a16:creationId xmlns:a16="http://schemas.microsoft.com/office/drawing/2014/main" id="{6A511937-44DB-BF45-81F3-3500371D80D9}"/>
              </a:ext>
            </a:extLst>
          </p:cNvPr>
          <p:cNvSpPr txBox="1"/>
          <p:nvPr/>
        </p:nvSpPr>
        <p:spPr>
          <a:xfrm>
            <a:off x="7342825" y="1545102"/>
            <a:ext cx="7014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100G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300;gca1ca73646_0_171">
            <a:extLst>
              <a:ext uri="{FF2B5EF4-FFF2-40B4-BE49-F238E27FC236}">
                <a16:creationId xmlns:a16="http://schemas.microsoft.com/office/drawing/2014/main" id="{DF422B6F-6BB3-054A-8173-00395B2F0EE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5400000">
            <a:off x="4327582" y="1445055"/>
            <a:ext cx="595154" cy="6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335;gca1ca73646_0_171">
            <a:extLst>
              <a:ext uri="{FF2B5EF4-FFF2-40B4-BE49-F238E27FC236}">
                <a16:creationId xmlns:a16="http://schemas.microsoft.com/office/drawing/2014/main" id="{5BB91983-795B-AF41-BC14-1B312FC68695}"/>
              </a:ext>
            </a:extLst>
          </p:cNvPr>
          <p:cNvSpPr txBox="1"/>
          <p:nvPr/>
        </p:nvSpPr>
        <p:spPr>
          <a:xfrm>
            <a:off x="4812773" y="1490345"/>
            <a:ext cx="1180390" cy="53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Clr>
                <a:srgbClr val="000000"/>
              </a:buClr>
              <a:buSzPts val="1400"/>
            </a:pPr>
            <a:r>
              <a:rPr lang="en-US" sz="1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Management</a:t>
            </a:r>
          </a:p>
          <a:p>
            <a:pPr lvl="0" algn="ctr">
              <a:buClr>
                <a:srgbClr val="000000"/>
              </a:buClr>
              <a:buSzPts val="1400"/>
            </a:pPr>
            <a:r>
              <a:rPr lang="en-US" sz="11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vNIC</a:t>
            </a:r>
            <a:endParaRPr lang="en-US" sz="11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67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a1ca73646_0_171"/>
          <p:cNvSpPr/>
          <p:nvPr/>
        </p:nvSpPr>
        <p:spPr>
          <a:xfrm>
            <a:off x="4707224" y="901875"/>
            <a:ext cx="3747843" cy="299050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ca1ca73646_0_171"/>
          <p:cNvSpPr txBox="1"/>
          <p:nvPr/>
        </p:nvSpPr>
        <p:spPr>
          <a:xfrm>
            <a:off x="4691471" y="1082947"/>
            <a:ext cx="124603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Node1</a:t>
            </a:r>
            <a:endParaRPr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ca1ca73646_0_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5763" y="3296801"/>
            <a:ext cx="763175" cy="100893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ca1ca73646_0_171"/>
          <p:cNvSpPr/>
          <p:nvPr/>
        </p:nvSpPr>
        <p:spPr>
          <a:xfrm>
            <a:off x="9679022" y="2272903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ca1ca73646_0_171"/>
          <p:cNvSpPr/>
          <p:nvPr/>
        </p:nvSpPr>
        <p:spPr>
          <a:xfrm>
            <a:off x="5104154" y="1964255"/>
            <a:ext cx="1901707" cy="9406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Application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35" name="Google Shape;335;gca1ca73646_0_171"/>
          <p:cNvSpPr txBox="1"/>
          <p:nvPr/>
        </p:nvSpPr>
        <p:spPr>
          <a:xfrm>
            <a:off x="5028700" y="2974230"/>
            <a:ext cx="10773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ConnectX-6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(SR-IOV VF)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245;gc8ba4a341e_0_1">
            <a:extLst>
              <a:ext uri="{FF2B5EF4-FFF2-40B4-BE49-F238E27FC236}">
                <a16:creationId xmlns:a16="http://schemas.microsoft.com/office/drawing/2014/main" id="{C4518FB9-5AB9-A243-BD9A-43DB5B231BA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6925"/>
            <a:ext cx="24955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246;gc8ba4a341e_0_1">
            <a:extLst>
              <a:ext uri="{FF2B5EF4-FFF2-40B4-BE49-F238E27FC236}">
                <a16:creationId xmlns:a16="http://schemas.microsoft.com/office/drawing/2014/main" id="{9D43D1B1-4BE5-294B-9294-736584ACCAD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803" y="963547"/>
            <a:ext cx="892865" cy="790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247;gc8ba4a341e_0_1">
            <a:extLst>
              <a:ext uri="{FF2B5EF4-FFF2-40B4-BE49-F238E27FC236}">
                <a16:creationId xmlns:a16="http://schemas.microsoft.com/office/drawing/2014/main" id="{6AFAE75A-0F17-454F-ADE2-2864D571D67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0451" y="2647497"/>
            <a:ext cx="1225864" cy="82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248;gc8ba4a341e_0_1">
            <a:extLst>
              <a:ext uri="{FF2B5EF4-FFF2-40B4-BE49-F238E27FC236}">
                <a16:creationId xmlns:a16="http://schemas.microsoft.com/office/drawing/2014/main" id="{8CE590EE-64C4-0542-815B-10563B5DCEC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81150" y="5350250"/>
            <a:ext cx="15240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249;gc8ba4a341e_0_1">
            <a:extLst>
              <a:ext uri="{FF2B5EF4-FFF2-40B4-BE49-F238E27FC236}">
                <a16:creationId xmlns:a16="http://schemas.microsoft.com/office/drawing/2014/main" id="{C69980C6-FB3B-9741-BEF4-486C298C99F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73806" y="1730131"/>
            <a:ext cx="1077300" cy="847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250;gc8ba4a341e_0_1">
            <a:extLst>
              <a:ext uri="{FF2B5EF4-FFF2-40B4-BE49-F238E27FC236}">
                <a16:creationId xmlns:a16="http://schemas.microsoft.com/office/drawing/2014/main" id="{084C2DC8-6160-6947-90A1-9FDA839688C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76450" y="3332300"/>
            <a:ext cx="1504950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312;gca1ca73646_0_171">
            <a:extLst>
              <a:ext uri="{FF2B5EF4-FFF2-40B4-BE49-F238E27FC236}">
                <a16:creationId xmlns:a16="http://schemas.microsoft.com/office/drawing/2014/main" id="{C2810EED-E622-F24A-902B-D29B7647D2A4}"/>
              </a:ext>
            </a:extLst>
          </p:cNvPr>
          <p:cNvSpPr/>
          <p:nvPr/>
        </p:nvSpPr>
        <p:spPr>
          <a:xfrm>
            <a:off x="9609069" y="2356312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312;gca1ca73646_0_171">
            <a:extLst>
              <a:ext uri="{FF2B5EF4-FFF2-40B4-BE49-F238E27FC236}">
                <a16:creationId xmlns:a16="http://schemas.microsoft.com/office/drawing/2014/main" id="{A4D341DF-4B8E-A546-AD3B-D7D4AB3AA667}"/>
              </a:ext>
            </a:extLst>
          </p:cNvPr>
          <p:cNvSpPr/>
          <p:nvPr/>
        </p:nvSpPr>
        <p:spPr>
          <a:xfrm>
            <a:off x="9539116" y="2435206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312;gca1ca73646_0_171">
            <a:extLst>
              <a:ext uri="{FF2B5EF4-FFF2-40B4-BE49-F238E27FC236}">
                <a16:creationId xmlns:a16="http://schemas.microsoft.com/office/drawing/2014/main" id="{DC65EC69-29C4-5D43-B7C0-25BEEBA10A15}"/>
              </a:ext>
            </a:extLst>
          </p:cNvPr>
          <p:cNvSpPr/>
          <p:nvPr/>
        </p:nvSpPr>
        <p:spPr>
          <a:xfrm>
            <a:off x="9469163" y="2514100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312;gca1ca73646_0_171">
            <a:extLst>
              <a:ext uri="{FF2B5EF4-FFF2-40B4-BE49-F238E27FC236}">
                <a16:creationId xmlns:a16="http://schemas.microsoft.com/office/drawing/2014/main" id="{D3CC2C40-9AE8-AD4A-A913-931EA703C58A}"/>
              </a:ext>
            </a:extLst>
          </p:cNvPr>
          <p:cNvSpPr/>
          <p:nvPr/>
        </p:nvSpPr>
        <p:spPr>
          <a:xfrm>
            <a:off x="6046606" y="1191868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312;gca1ca73646_0_171">
            <a:extLst>
              <a:ext uri="{FF2B5EF4-FFF2-40B4-BE49-F238E27FC236}">
                <a16:creationId xmlns:a16="http://schemas.microsoft.com/office/drawing/2014/main" id="{9601C3F8-A009-254B-841C-0F306A5DD15F}"/>
              </a:ext>
            </a:extLst>
          </p:cNvPr>
          <p:cNvSpPr/>
          <p:nvPr/>
        </p:nvSpPr>
        <p:spPr>
          <a:xfrm>
            <a:off x="5976653" y="1270762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335;gca1ca73646_0_171">
            <a:extLst>
              <a:ext uri="{FF2B5EF4-FFF2-40B4-BE49-F238E27FC236}">
                <a16:creationId xmlns:a16="http://schemas.microsoft.com/office/drawing/2014/main" id="{6A511937-44DB-BF45-81F3-3500371D80D9}"/>
              </a:ext>
            </a:extLst>
          </p:cNvPr>
          <p:cNvSpPr txBox="1"/>
          <p:nvPr/>
        </p:nvSpPr>
        <p:spPr>
          <a:xfrm>
            <a:off x="7342825" y="1545102"/>
            <a:ext cx="7014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100G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335;gca1ca73646_0_171">
            <a:extLst>
              <a:ext uri="{FF2B5EF4-FFF2-40B4-BE49-F238E27FC236}">
                <a16:creationId xmlns:a16="http://schemas.microsoft.com/office/drawing/2014/main" id="{9CFBE2E6-EA2F-3747-BE99-B8BD7321BECD}"/>
              </a:ext>
            </a:extLst>
          </p:cNvPr>
          <p:cNvSpPr txBox="1"/>
          <p:nvPr/>
        </p:nvSpPr>
        <p:spPr>
          <a:xfrm>
            <a:off x="7204803" y="3292488"/>
            <a:ext cx="10773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RTX6000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335;gca1ca73646_0_171">
            <a:extLst>
              <a:ext uri="{FF2B5EF4-FFF2-40B4-BE49-F238E27FC236}">
                <a16:creationId xmlns:a16="http://schemas.microsoft.com/office/drawing/2014/main" id="{BBB05CA4-0FE2-CD43-8F6D-1728F387B1DE}"/>
              </a:ext>
            </a:extLst>
          </p:cNvPr>
          <p:cNvSpPr txBox="1"/>
          <p:nvPr/>
        </p:nvSpPr>
        <p:spPr>
          <a:xfrm>
            <a:off x="7179751" y="2371924"/>
            <a:ext cx="10773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NVMe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300;gca1ca73646_0_171">
            <a:extLst>
              <a:ext uri="{FF2B5EF4-FFF2-40B4-BE49-F238E27FC236}">
                <a16:creationId xmlns:a16="http://schemas.microsoft.com/office/drawing/2014/main" id="{DF422B6F-6BB3-054A-8173-00395B2F0E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327582" y="1445055"/>
            <a:ext cx="595154" cy="6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335;gca1ca73646_0_171">
            <a:extLst>
              <a:ext uri="{FF2B5EF4-FFF2-40B4-BE49-F238E27FC236}">
                <a16:creationId xmlns:a16="http://schemas.microsoft.com/office/drawing/2014/main" id="{5BB91983-795B-AF41-BC14-1B312FC68695}"/>
              </a:ext>
            </a:extLst>
          </p:cNvPr>
          <p:cNvSpPr txBox="1"/>
          <p:nvPr/>
        </p:nvSpPr>
        <p:spPr>
          <a:xfrm>
            <a:off x="4812773" y="1490345"/>
            <a:ext cx="1180390" cy="53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Clr>
                <a:srgbClr val="000000"/>
              </a:buClr>
              <a:buSzPts val="1400"/>
            </a:pPr>
            <a:r>
              <a:rPr lang="en-US" sz="1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Management</a:t>
            </a:r>
          </a:p>
          <a:p>
            <a:pPr lvl="0" algn="ctr">
              <a:buClr>
                <a:srgbClr val="000000"/>
              </a:buClr>
              <a:buSzPts val="1400"/>
            </a:pPr>
            <a:r>
              <a:rPr lang="en-US" sz="11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vNIC</a:t>
            </a:r>
            <a:endParaRPr lang="en-US" sz="11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860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a1ca73646_0_171"/>
          <p:cNvSpPr/>
          <p:nvPr/>
        </p:nvSpPr>
        <p:spPr>
          <a:xfrm>
            <a:off x="4707224" y="901875"/>
            <a:ext cx="3747843" cy="299050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ca1ca73646_0_171"/>
          <p:cNvSpPr txBox="1"/>
          <p:nvPr/>
        </p:nvSpPr>
        <p:spPr>
          <a:xfrm>
            <a:off x="4702901" y="1094377"/>
            <a:ext cx="124603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ca1ca73646_0_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5763" y="3296801"/>
            <a:ext cx="763175" cy="100893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ca1ca73646_0_171"/>
          <p:cNvSpPr/>
          <p:nvPr/>
        </p:nvSpPr>
        <p:spPr>
          <a:xfrm>
            <a:off x="9679022" y="2272903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ca1ca73646_0_171"/>
          <p:cNvSpPr/>
          <p:nvPr/>
        </p:nvSpPr>
        <p:spPr>
          <a:xfrm>
            <a:off x="5104154" y="1964255"/>
            <a:ext cx="1901707" cy="9406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Application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35" name="Google Shape;335;gca1ca73646_0_171"/>
          <p:cNvSpPr txBox="1"/>
          <p:nvPr/>
        </p:nvSpPr>
        <p:spPr>
          <a:xfrm>
            <a:off x="4894226" y="2971035"/>
            <a:ext cx="1246036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ConnectX-5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(PCI Passthrough)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245;gc8ba4a341e_0_1">
            <a:extLst>
              <a:ext uri="{FF2B5EF4-FFF2-40B4-BE49-F238E27FC236}">
                <a16:creationId xmlns:a16="http://schemas.microsoft.com/office/drawing/2014/main" id="{C4518FB9-5AB9-A243-BD9A-43DB5B231BA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6925"/>
            <a:ext cx="24955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246;gc8ba4a341e_0_1">
            <a:extLst>
              <a:ext uri="{FF2B5EF4-FFF2-40B4-BE49-F238E27FC236}">
                <a16:creationId xmlns:a16="http://schemas.microsoft.com/office/drawing/2014/main" id="{9D43D1B1-4BE5-294B-9294-736584ACCAD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803" y="963547"/>
            <a:ext cx="892865" cy="790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248;gc8ba4a341e_0_1">
            <a:extLst>
              <a:ext uri="{FF2B5EF4-FFF2-40B4-BE49-F238E27FC236}">
                <a16:creationId xmlns:a16="http://schemas.microsoft.com/office/drawing/2014/main" id="{8CE590EE-64C4-0542-815B-10563B5DCE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1150" y="5350250"/>
            <a:ext cx="15240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250;gc8ba4a341e_0_1">
            <a:extLst>
              <a:ext uri="{FF2B5EF4-FFF2-40B4-BE49-F238E27FC236}">
                <a16:creationId xmlns:a16="http://schemas.microsoft.com/office/drawing/2014/main" id="{084C2DC8-6160-6947-90A1-9FDA839688C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76450" y="3332300"/>
            <a:ext cx="1504950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312;gca1ca73646_0_171">
            <a:extLst>
              <a:ext uri="{FF2B5EF4-FFF2-40B4-BE49-F238E27FC236}">
                <a16:creationId xmlns:a16="http://schemas.microsoft.com/office/drawing/2014/main" id="{C2810EED-E622-F24A-902B-D29B7647D2A4}"/>
              </a:ext>
            </a:extLst>
          </p:cNvPr>
          <p:cNvSpPr/>
          <p:nvPr/>
        </p:nvSpPr>
        <p:spPr>
          <a:xfrm>
            <a:off x="9609069" y="2356312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312;gca1ca73646_0_171">
            <a:extLst>
              <a:ext uri="{FF2B5EF4-FFF2-40B4-BE49-F238E27FC236}">
                <a16:creationId xmlns:a16="http://schemas.microsoft.com/office/drawing/2014/main" id="{A4D341DF-4B8E-A546-AD3B-D7D4AB3AA667}"/>
              </a:ext>
            </a:extLst>
          </p:cNvPr>
          <p:cNvSpPr/>
          <p:nvPr/>
        </p:nvSpPr>
        <p:spPr>
          <a:xfrm>
            <a:off x="9539116" y="2435206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312;gca1ca73646_0_171">
            <a:extLst>
              <a:ext uri="{FF2B5EF4-FFF2-40B4-BE49-F238E27FC236}">
                <a16:creationId xmlns:a16="http://schemas.microsoft.com/office/drawing/2014/main" id="{DC65EC69-29C4-5D43-B7C0-25BEEBA10A15}"/>
              </a:ext>
            </a:extLst>
          </p:cNvPr>
          <p:cNvSpPr/>
          <p:nvPr/>
        </p:nvSpPr>
        <p:spPr>
          <a:xfrm>
            <a:off x="9469163" y="2514100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335;gca1ca73646_0_171">
            <a:extLst>
              <a:ext uri="{FF2B5EF4-FFF2-40B4-BE49-F238E27FC236}">
                <a16:creationId xmlns:a16="http://schemas.microsoft.com/office/drawing/2014/main" id="{6A511937-44DB-BF45-81F3-3500371D80D9}"/>
              </a:ext>
            </a:extLst>
          </p:cNvPr>
          <p:cNvSpPr txBox="1"/>
          <p:nvPr/>
        </p:nvSpPr>
        <p:spPr>
          <a:xfrm>
            <a:off x="7342825" y="1545102"/>
            <a:ext cx="7014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200G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335;gca1ca73646_0_171">
            <a:extLst>
              <a:ext uri="{FF2B5EF4-FFF2-40B4-BE49-F238E27FC236}">
                <a16:creationId xmlns:a16="http://schemas.microsoft.com/office/drawing/2014/main" id="{9CFBE2E6-EA2F-3747-BE99-B8BD7321BECD}"/>
              </a:ext>
            </a:extLst>
          </p:cNvPr>
          <p:cNvSpPr txBox="1"/>
          <p:nvPr/>
        </p:nvSpPr>
        <p:spPr>
          <a:xfrm>
            <a:off x="7101248" y="2563687"/>
            <a:ext cx="10773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Clr>
                <a:srgbClr val="000000"/>
              </a:buClr>
              <a:buSzPts val="1400"/>
            </a:pPr>
            <a:r>
              <a:rPr lang="en-US" sz="1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Tesla T4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335;gca1ca73646_0_171">
            <a:extLst>
              <a:ext uri="{FF2B5EF4-FFF2-40B4-BE49-F238E27FC236}">
                <a16:creationId xmlns:a16="http://schemas.microsoft.com/office/drawing/2014/main" id="{BBB05CA4-0FE2-CD43-8F6D-1728F387B1DE}"/>
              </a:ext>
            </a:extLst>
          </p:cNvPr>
          <p:cNvSpPr txBox="1"/>
          <p:nvPr/>
        </p:nvSpPr>
        <p:spPr>
          <a:xfrm>
            <a:off x="9042241" y="3407872"/>
            <a:ext cx="10773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NVMe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12;gca1ca73646_0_171">
            <a:extLst>
              <a:ext uri="{FF2B5EF4-FFF2-40B4-BE49-F238E27FC236}">
                <a16:creationId xmlns:a16="http://schemas.microsoft.com/office/drawing/2014/main" id="{A2CC5B41-6FF1-B946-87E3-AED5400C03FB}"/>
              </a:ext>
            </a:extLst>
          </p:cNvPr>
          <p:cNvSpPr/>
          <p:nvPr/>
        </p:nvSpPr>
        <p:spPr>
          <a:xfrm>
            <a:off x="6210215" y="1100886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312;gca1ca73646_0_171">
            <a:extLst>
              <a:ext uri="{FF2B5EF4-FFF2-40B4-BE49-F238E27FC236}">
                <a16:creationId xmlns:a16="http://schemas.microsoft.com/office/drawing/2014/main" id="{FD1CAC51-7DCC-A549-83DC-DF76CBD0A399}"/>
              </a:ext>
            </a:extLst>
          </p:cNvPr>
          <p:cNvSpPr/>
          <p:nvPr/>
        </p:nvSpPr>
        <p:spPr>
          <a:xfrm>
            <a:off x="6140262" y="1184295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312;gca1ca73646_0_171">
            <a:extLst>
              <a:ext uri="{FF2B5EF4-FFF2-40B4-BE49-F238E27FC236}">
                <a16:creationId xmlns:a16="http://schemas.microsoft.com/office/drawing/2014/main" id="{2A655D5F-3BBF-0940-914E-D173A398FA1D}"/>
              </a:ext>
            </a:extLst>
          </p:cNvPr>
          <p:cNvSpPr/>
          <p:nvPr/>
        </p:nvSpPr>
        <p:spPr>
          <a:xfrm>
            <a:off x="6070309" y="1263189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312;gca1ca73646_0_171">
            <a:extLst>
              <a:ext uri="{FF2B5EF4-FFF2-40B4-BE49-F238E27FC236}">
                <a16:creationId xmlns:a16="http://schemas.microsoft.com/office/drawing/2014/main" id="{53C4F798-B8D3-3B40-A204-74969CC8FC42}"/>
              </a:ext>
            </a:extLst>
          </p:cNvPr>
          <p:cNvSpPr/>
          <p:nvPr/>
        </p:nvSpPr>
        <p:spPr>
          <a:xfrm>
            <a:off x="6000356" y="1342083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25755D-B995-CB45-85AC-CE438684DA8A}"/>
              </a:ext>
            </a:extLst>
          </p:cNvPr>
          <p:cNvGrpSpPr/>
          <p:nvPr/>
        </p:nvGrpSpPr>
        <p:grpSpPr>
          <a:xfrm>
            <a:off x="7147056" y="1768717"/>
            <a:ext cx="1225864" cy="829215"/>
            <a:chOff x="8753211" y="3994017"/>
            <a:chExt cx="1225864" cy="829215"/>
          </a:xfrm>
        </p:grpSpPr>
        <p:sp>
          <p:nvSpPr>
            <p:cNvPr id="29" name="Google Shape;312;gca1ca73646_0_171">
              <a:extLst>
                <a:ext uri="{FF2B5EF4-FFF2-40B4-BE49-F238E27FC236}">
                  <a16:creationId xmlns:a16="http://schemas.microsoft.com/office/drawing/2014/main" id="{2FBE79EF-6807-A744-95A6-E746BE7A5567}"/>
                </a:ext>
              </a:extLst>
            </p:cNvPr>
            <p:cNvSpPr/>
            <p:nvPr/>
          </p:nvSpPr>
          <p:spPr>
            <a:xfrm>
              <a:off x="8852346" y="4124315"/>
              <a:ext cx="1022269" cy="574206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" name="Google Shape;247;gc8ba4a341e_0_1">
              <a:extLst>
                <a:ext uri="{FF2B5EF4-FFF2-40B4-BE49-F238E27FC236}">
                  <a16:creationId xmlns:a16="http://schemas.microsoft.com/office/drawing/2014/main" id="{ECA50FFD-0785-514C-BA88-5BE6EE075D85}"/>
                </a:ext>
              </a:extLst>
            </p:cNvPr>
            <p:cNvPicPr preferRelativeResize="0"/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8753211" y="3994017"/>
              <a:ext cx="1225864" cy="8292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B455CE-F236-C641-A5AA-EB0B01DD4D92}"/>
              </a:ext>
            </a:extLst>
          </p:cNvPr>
          <p:cNvGrpSpPr/>
          <p:nvPr/>
        </p:nvGrpSpPr>
        <p:grpSpPr>
          <a:xfrm>
            <a:off x="7029629" y="1899015"/>
            <a:ext cx="1225864" cy="829215"/>
            <a:chOff x="8753211" y="3994017"/>
            <a:chExt cx="1225864" cy="829215"/>
          </a:xfrm>
        </p:grpSpPr>
        <p:sp>
          <p:nvSpPr>
            <p:cNvPr id="31" name="Google Shape;312;gca1ca73646_0_171">
              <a:extLst>
                <a:ext uri="{FF2B5EF4-FFF2-40B4-BE49-F238E27FC236}">
                  <a16:creationId xmlns:a16="http://schemas.microsoft.com/office/drawing/2014/main" id="{FA825BBB-26B4-F245-9528-3B0A3AA59D55}"/>
                </a:ext>
              </a:extLst>
            </p:cNvPr>
            <p:cNvSpPr/>
            <p:nvPr/>
          </p:nvSpPr>
          <p:spPr>
            <a:xfrm>
              <a:off x="8852346" y="4124315"/>
              <a:ext cx="1022269" cy="574206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" name="Google Shape;247;gc8ba4a341e_0_1">
              <a:extLst>
                <a:ext uri="{FF2B5EF4-FFF2-40B4-BE49-F238E27FC236}">
                  <a16:creationId xmlns:a16="http://schemas.microsoft.com/office/drawing/2014/main" id="{2E501F76-0644-E447-9C63-62DD5DA73F23}"/>
                </a:ext>
              </a:extLst>
            </p:cNvPr>
            <p:cNvPicPr preferRelativeResize="0"/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8753211" y="3994017"/>
              <a:ext cx="1225864" cy="82921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" name="Google Shape;300;gca1ca73646_0_171">
            <a:extLst>
              <a:ext uri="{FF2B5EF4-FFF2-40B4-BE49-F238E27FC236}">
                <a16:creationId xmlns:a16="http://schemas.microsoft.com/office/drawing/2014/main" id="{CFFCEC1E-6F08-E14A-A764-75F9CDA691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7649" y="3305114"/>
            <a:ext cx="763175" cy="100893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35;gca1ca73646_0_171">
            <a:extLst>
              <a:ext uri="{FF2B5EF4-FFF2-40B4-BE49-F238E27FC236}">
                <a16:creationId xmlns:a16="http://schemas.microsoft.com/office/drawing/2014/main" id="{B0659D5D-1B3F-1143-9A15-B038507D6CD3}"/>
              </a:ext>
            </a:extLst>
          </p:cNvPr>
          <p:cNvSpPr txBox="1"/>
          <p:nvPr/>
        </p:nvSpPr>
        <p:spPr>
          <a:xfrm>
            <a:off x="6536112" y="2979348"/>
            <a:ext cx="1246036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ConnectX-5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(PCI Passthrough)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" name="Google Shape;300;gca1ca73646_0_171">
            <a:extLst>
              <a:ext uri="{FF2B5EF4-FFF2-40B4-BE49-F238E27FC236}">
                <a16:creationId xmlns:a16="http://schemas.microsoft.com/office/drawing/2014/main" id="{A2AAAC31-1B7A-0743-9CAC-13912BE0691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327582" y="1445055"/>
            <a:ext cx="595154" cy="6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35;gca1ca73646_0_171">
            <a:extLst>
              <a:ext uri="{FF2B5EF4-FFF2-40B4-BE49-F238E27FC236}">
                <a16:creationId xmlns:a16="http://schemas.microsoft.com/office/drawing/2014/main" id="{ACF1ED0C-2C71-0148-8BF4-7FB9579975B6}"/>
              </a:ext>
            </a:extLst>
          </p:cNvPr>
          <p:cNvSpPr txBox="1"/>
          <p:nvPr/>
        </p:nvSpPr>
        <p:spPr>
          <a:xfrm>
            <a:off x="4812773" y="1490345"/>
            <a:ext cx="1174616" cy="53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Clr>
                <a:srgbClr val="000000"/>
              </a:buClr>
              <a:buSzPts val="1400"/>
            </a:pPr>
            <a:r>
              <a:rPr lang="en-US" sz="1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Management</a:t>
            </a:r>
          </a:p>
          <a:p>
            <a:pPr lvl="0" algn="ctr">
              <a:buClr>
                <a:srgbClr val="000000"/>
              </a:buClr>
              <a:buSzPts val="1400"/>
            </a:pPr>
            <a:r>
              <a:rPr lang="en-US" sz="11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vNIC</a:t>
            </a:r>
            <a:endParaRPr lang="en-US" sz="11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338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a1ca73646_0_171"/>
          <p:cNvSpPr/>
          <p:nvPr/>
        </p:nvSpPr>
        <p:spPr>
          <a:xfrm>
            <a:off x="4707224" y="901875"/>
            <a:ext cx="3747843" cy="299050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ca1ca73646_0_171"/>
          <p:cNvSpPr txBox="1"/>
          <p:nvPr/>
        </p:nvSpPr>
        <p:spPr>
          <a:xfrm>
            <a:off x="4702554" y="1100512"/>
            <a:ext cx="124603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Node3</a:t>
            </a:r>
            <a:endParaRPr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ca1ca73646_0_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5763" y="3296801"/>
            <a:ext cx="763175" cy="100893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ca1ca73646_0_171"/>
          <p:cNvSpPr/>
          <p:nvPr/>
        </p:nvSpPr>
        <p:spPr>
          <a:xfrm>
            <a:off x="6422687" y="967277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ca1ca73646_0_171"/>
          <p:cNvSpPr/>
          <p:nvPr/>
        </p:nvSpPr>
        <p:spPr>
          <a:xfrm>
            <a:off x="5059550" y="2031161"/>
            <a:ext cx="1901707" cy="9406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Application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35" name="Google Shape;335;gca1ca73646_0_171"/>
          <p:cNvSpPr txBox="1"/>
          <p:nvPr/>
        </p:nvSpPr>
        <p:spPr>
          <a:xfrm>
            <a:off x="5028700" y="2974230"/>
            <a:ext cx="10773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Clr>
                <a:srgbClr val="000000"/>
              </a:buClr>
              <a:buSzPts val="1400"/>
            </a:pPr>
            <a:r>
              <a:rPr lang="en-US" sz="1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ConnectX-6</a:t>
            </a:r>
          </a:p>
          <a:p>
            <a:pPr lvl="0" algn="ctr">
              <a:buClr>
                <a:srgbClr val="000000"/>
              </a:buClr>
              <a:buSzPts val="1400"/>
            </a:pPr>
            <a:r>
              <a:rPr lang="en-US" sz="1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(SR-IOV VF)</a:t>
            </a:r>
          </a:p>
        </p:txBody>
      </p:sp>
      <p:pic>
        <p:nvPicPr>
          <p:cNvPr id="61" name="Google Shape;245;gc8ba4a341e_0_1">
            <a:extLst>
              <a:ext uri="{FF2B5EF4-FFF2-40B4-BE49-F238E27FC236}">
                <a16:creationId xmlns:a16="http://schemas.microsoft.com/office/drawing/2014/main" id="{C4518FB9-5AB9-A243-BD9A-43DB5B231BA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6925"/>
            <a:ext cx="24955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246;gc8ba4a341e_0_1">
            <a:extLst>
              <a:ext uri="{FF2B5EF4-FFF2-40B4-BE49-F238E27FC236}">
                <a16:creationId xmlns:a16="http://schemas.microsoft.com/office/drawing/2014/main" id="{9D43D1B1-4BE5-294B-9294-736584ACCAD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803" y="963547"/>
            <a:ext cx="892865" cy="790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248;gc8ba4a341e_0_1">
            <a:extLst>
              <a:ext uri="{FF2B5EF4-FFF2-40B4-BE49-F238E27FC236}">
                <a16:creationId xmlns:a16="http://schemas.microsoft.com/office/drawing/2014/main" id="{8CE590EE-64C4-0542-815B-10563B5DCE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1150" y="5350250"/>
            <a:ext cx="1524000" cy="148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C53D632-117E-6A4B-AF31-7310B0DBDB8C}"/>
              </a:ext>
            </a:extLst>
          </p:cNvPr>
          <p:cNvGrpSpPr/>
          <p:nvPr/>
        </p:nvGrpSpPr>
        <p:grpSpPr>
          <a:xfrm>
            <a:off x="10578859" y="4068955"/>
            <a:ext cx="1077300" cy="847338"/>
            <a:chOff x="9609069" y="3511728"/>
            <a:chExt cx="1077300" cy="847338"/>
          </a:xfrm>
        </p:grpSpPr>
        <p:sp>
          <p:nvSpPr>
            <p:cNvPr id="31" name="Google Shape;312;gca1ca73646_0_171">
              <a:extLst>
                <a:ext uri="{FF2B5EF4-FFF2-40B4-BE49-F238E27FC236}">
                  <a16:creationId xmlns:a16="http://schemas.microsoft.com/office/drawing/2014/main" id="{82D4DE3F-9712-AC47-91F1-89D95737F55F}"/>
                </a:ext>
              </a:extLst>
            </p:cNvPr>
            <p:cNvSpPr/>
            <p:nvPr/>
          </p:nvSpPr>
          <p:spPr>
            <a:xfrm>
              <a:off x="9764850" y="3666081"/>
              <a:ext cx="766092" cy="525430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5" name="Google Shape;249;gc8ba4a341e_0_1">
              <a:extLst>
                <a:ext uri="{FF2B5EF4-FFF2-40B4-BE49-F238E27FC236}">
                  <a16:creationId xmlns:a16="http://schemas.microsoft.com/office/drawing/2014/main" id="{C69980C6-FB3B-9741-BEF4-486C298C99F3}"/>
                </a:ext>
              </a:extLst>
            </p:cNvPr>
            <p:cNvPicPr preferRelativeResize="0"/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9609069" y="3511728"/>
              <a:ext cx="1077300" cy="84733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6" name="Google Shape;250;gc8ba4a341e_0_1">
            <a:extLst>
              <a:ext uri="{FF2B5EF4-FFF2-40B4-BE49-F238E27FC236}">
                <a16:creationId xmlns:a16="http://schemas.microsoft.com/office/drawing/2014/main" id="{084C2DC8-6160-6947-90A1-9FDA839688C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76450" y="3332300"/>
            <a:ext cx="1504950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312;gca1ca73646_0_171">
            <a:extLst>
              <a:ext uri="{FF2B5EF4-FFF2-40B4-BE49-F238E27FC236}">
                <a16:creationId xmlns:a16="http://schemas.microsoft.com/office/drawing/2014/main" id="{C2810EED-E622-F24A-902B-D29B7647D2A4}"/>
              </a:ext>
            </a:extLst>
          </p:cNvPr>
          <p:cNvSpPr/>
          <p:nvPr/>
        </p:nvSpPr>
        <p:spPr>
          <a:xfrm>
            <a:off x="6352734" y="1050686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312;gca1ca73646_0_171">
            <a:extLst>
              <a:ext uri="{FF2B5EF4-FFF2-40B4-BE49-F238E27FC236}">
                <a16:creationId xmlns:a16="http://schemas.microsoft.com/office/drawing/2014/main" id="{A4D341DF-4B8E-A546-AD3B-D7D4AB3AA667}"/>
              </a:ext>
            </a:extLst>
          </p:cNvPr>
          <p:cNvSpPr/>
          <p:nvPr/>
        </p:nvSpPr>
        <p:spPr>
          <a:xfrm>
            <a:off x="6282781" y="1129580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312;gca1ca73646_0_171">
            <a:extLst>
              <a:ext uri="{FF2B5EF4-FFF2-40B4-BE49-F238E27FC236}">
                <a16:creationId xmlns:a16="http://schemas.microsoft.com/office/drawing/2014/main" id="{DC65EC69-29C4-5D43-B7C0-25BEEBA10A15}"/>
              </a:ext>
            </a:extLst>
          </p:cNvPr>
          <p:cNvSpPr/>
          <p:nvPr/>
        </p:nvSpPr>
        <p:spPr>
          <a:xfrm>
            <a:off x="6212828" y="1208474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335;gca1ca73646_0_171">
            <a:extLst>
              <a:ext uri="{FF2B5EF4-FFF2-40B4-BE49-F238E27FC236}">
                <a16:creationId xmlns:a16="http://schemas.microsoft.com/office/drawing/2014/main" id="{6A511937-44DB-BF45-81F3-3500371D80D9}"/>
              </a:ext>
            </a:extLst>
          </p:cNvPr>
          <p:cNvSpPr txBox="1"/>
          <p:nvPr/>
        </p:nvSpPr>
        <p:spPr>
          <a:xfrm>
            <a:off x="7342825" y="1545102"/>
            <a:ext cx="7014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500G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335;gca1ca73646_0_171">
            <a:extLst>
              <a:ext uri="{FF2B5EF4-FFF2-40B4-BE49-F238E27FC236}">
                <a16:creationId xmlns:a16="http://schemas.microsoft.com/office/drawing/2014/main" id="{9CFBE2E6-EA2F-3747-BE99-B8BD7321BECD}"/>
              </a:ext>
            </a:extLst>
          </p:cNvPr>
          <p:cNvSpPr txBox="1"/>
          <p:nvPr/>
        </p:nvSpPr>
        <p:spPr>
          <a:xfrm>
            <a:off x="7099740" y="3563204"/>
            <a:ext cx="10773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Tesla T4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335;gca1ca73646_0_171">
            <a:extLst>
              <a:ext uri="{FF2B5EF4-FFF2-40B4-BE49-F238E27FC236}">
                <a16:creationId xmlns:a16="http://schemas.microsoft.com/office/drawing/2014/main" id="{BBB05CA4-0FE2-CD43-8F6D-1728F387B1DE}"/>
              </a:ext>
            </a:extLst>
          </p:cNvPr>
          <p:cNvSpPr txBox="1"/>
          <p:nvPr/>
        </p:nvSpPr>
        <p:spPr>
          <a:xfrm>
            <a:off x="7106366" y="2561925"/>
            <a:ext cx="10773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NVMe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F4731B-5E2E-8F4F-B26F-946D5AFCAEF9}"/>
              </a:ext>
            </a:extLst>
          </p:cNvPr>
          <p:cNvGrpSpPr/>
          <p:nvPr/>
        </p:nvGrpSpPr>
        <p:grpSpPr>
          <a:xfrm>
            <a:off x="7103609" y="2794979"/>
            <a:ext cx="1225864" cy="829215"/>
            <a:chOff x="8753211" y="3994017"/>
            <a:chExt cx="1225864" cy="829215"/>
          </a:xfrm>
        </p:grpSpPr>
        <p:sp>
          <p:nvSpPr>
            <p:cNvPr id="24" name="Google Shape;312;gca1ca73646_0_171">
              <a:extLst>
                <a:ext uri="{FF2B5EF4-FFF2-40B4-BE49-F238E27FC236}">
                  <a16:creationId xmlns:a16="http://schemas.microsoft.com/office/drawing/2014/main" id="{6451BEE7-0142-B54E-8289-6667548FBFCA}"/>
                </a:ext>
              </a:extLst>
            </p:cNvPr>
            <p:cNvSpPr/>
            <p:nvPr/>
          </p:nvSpPr>
          <p:spPr>
            <a:xfrm>
              <a:off x="8852346" y="4124315"/>
              <a:ext cx="1022269" cy="574206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" name="Google Shape;247;gc8ba4a341e_0_1">
              <a:extLst>
                <a:ext uri="{FF2B5EF4-FFF2-40B4-BE49-F238E27FC236}">
                  <a16:creationId xmlns:a16="http://schemas.microsoft.com/office/drawing/2014/main" id="{B3F3196E-77C6-5646-8942-D8975B2690D1}"/>
                </a:ext>
              </a:extLst>
            </p:cNvPr>
            <p:cNvPicPr preferRelativeResize="0"/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8753211" y="3994017"/>
              <a:ext cx="1225864" cy="8292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B8698F-60F2-EA45-B97B-541F5A360A91}"/>
              </a:ext>
            </a:extLst>
          </p:cNvPr>
          <p:cNvGrpSpPr/>
          <p:nvPr/>
        </p:nvGrpSpPr>
        <p:grpSpPr>
          <a:xfrm>
            <a:off x="6977455" y="2906400"/>
            <a:ext cx="1225864" cy="829215"/>
            <a:chOff x="8753211" y="3994017"/>
            <a:chExt cx="1225864" cy="829215"/>
          </a:xfrm>
        </p:grpSpPr>
        <p:sp>
          <p:nvSpPr>
            <p:cNvPr id="27" name="Google Shape;312;gca1ca73646_0_171">
              <a:extLst>
                <a:ext uri="{FF2B5EF4-FFF2-40B4-BE49-F238E27FC236}">
                  <a16:creationId xmlns:a16="http://schemas.microsoft.com/office/drawing/2014/main" id="{B7E95CDF-C7F2-3A41-8B7B-356BEEC6FFFA}"/>
                </a:ext>
              </a:extLst>
            </p:cNvPr>
            <p:cNvSpPr/>
            <p:nvPr/>
          </p:nvSpPr>
          <p:spPr>
            <a:xfrm>
              <a:off x="8852346" y="4124315"/>
              <a:ext cx="1022269" cy="574206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" name="Google Shape;247;gc8ba4a341e_0_1">
              <a:extLst>
                <a:ext uri="{FF2B5EF4-FFF2-40B4-BE49-F238E27FC236}">
                  <a16:creationId xmlns:a16="http://schemas.microsoft.com/office/drawing/2014/main" id="{A3D18F11-7017-644C-9D31-F4978E154D4A}"/>
                </a:ext>
              </a:extLst>
            </p:cNvPr>
            <p:cNvPicPr preferRelativeResize="0"/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8753211" y="3994017"/>
              <a:ext cx="1225864" cy="8292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3ECA31F-6B0B-E747-9AB1-029DAB965ECB}"/>
              </a:ext>
            </a:extLst>
          </p:cNvPr>
          <p:cNvGrpSpPr/>
          <p:nvPr/>
        </p:nvGrpSpPr>
        <p:grpSpPr>
          <a:xfrm>
            <a:off x="10446382" y="4171548"/>
            <a:ext cx="1077300" cy="847338"/>
            <a:chOff x="9609069" y="3511728"/>
            <a:chExt cx="1077300" cy="847338"/>
          </a:xfrm>
        </p:grpSpPr>
        <p:sp>
          <p:nvSpPr>
            <p:cNvPr id="34" name="Google Shape;312;gca1ca73646_0_171">
              <a:extLst>
                <a:ext uri="{FF2B5EF4-FFF2-40B4-BE49-F238E27FC236}">
                  <a16:creationId xmlns:a16="http://schemas.microsoft.com/office/drawing/2014/main" id="{B247A739-2691-4E4C-A172-D2909AD2840B}"/>
                </a:ext>
              </a:extLst>
            </p:cNvPr>
            <p:cNvSpPr/>
            <p:nvPr/>
          </p:nvSpPr>
          <p:spPr>
            <a:xfrm>
              <a:off x="9764850" y="3666081"/>
              <a:ext cx="766092" cy="525430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" name="Google Shape;249;gc8ba4a341e_0_1">
              <a:extLst>
                <a:ext uri="{FF2B5EF4-FFF2-40B4-BE49-F238E27FC236}">
                  <a16:creationId xmlns:a16="http://schemas.microsoft.com/office/drawing/2014/main" id="{AF8A9F09-565F-9C45-9751-30D53649D282}"/>
                </a:ext>
              </a:extLst>
            </p:cNvPr>
            <p:cNvPicPr preferRelativeResize="0"/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9609069" y="3511728"/>
              <a:ext cx="1077300" cy="8473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A4B98EA-AB43-4040-95D1-77748DD65C44}"/>
              </a:ext>
            </a:extLst>
          </p:cNvPr>
          <p:cNvGrpSpPr/>
          <p:nvPr/>
        </p:nvGrpSpPr>
        <p:grpSpPr>
          <a:xfrm>
            <a:off x="10305689" y="4258538"/>
            <a:ext cx="1077300" cy="847338"/>
            <a:chOff x="9609069" y="3511728"/>
            <a:chExt cx="1077300" cy="847338"/>
          </a:xfrm>
        </p:grpSpPr>
        <p:sp>
          <p:nvSpPr>
            <p:cNvPr id="37" name="Google Shape;312;gca1ca73646_0_171">
              <a:extLst>
                <a:ext uri="{FF2B5EF4-FFF2-40B4-BE49-F238E27FC236}">
                  <a16:creationId xmlns:a16="http://schemas.microsoft.com/office/drawing/2014/main" id="{295769CF-DE07-4A46-8E9D-3578818F128D}"/>
                </a:ext>
              </a:extLst>
            </p:cNvPr>
            <p:cNvSpPr/>
            <p:nvPr/>
          </p:nvSpPr>
          <p:spPr>
            <a:xfrm>
              <a:off x="9764850" y="3666081"/>
              <a:ext cx="766092" cy="525430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" name="Google Shape;249;gc8ba4a341e_0_1">
              <a:extLst>
                <a:ext uri="{FF2B5EF4-FFF2-40B4-BE49-F238E27FC236}">
                  <a16:creationId xmlns:a16="http://schemas.microsoft.com/office/drawing/2014/main" id="{3ED63EB3-9B2F-F54D-AA5F-517702A25FC2}"/>
                </a:ext>
              </a:extLst>
            </p:cNvPr>
            <p:cNvPicPr preferRelativeResize="0"/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9609069" y="3511728"/>
              <a:ext cx="1077300" cy="8473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52737B8-193A-5C4A-B11B-5F029633C26E}"/>
              </a:ext>
            </a:extLst>
          </p:cNvPr>
          <p:cNvGrpSpPr/>
          <p:nvPr/>
        </p:nvGrpSpPr>
        <p:grpSpPr>
          <a:xfrm>
            <a:off x="10158489" y="4337432"/>
            <a:ext cx="1077300" cy="847338"/>
            <a:chOff x="9609069" y="3511728"/>
            <a:chExt cx="1077300" cy="847338"/>
          </a:xfrm>
        </p:grpSpPr>
        <p:sp>
          <p:nvSpPr>
            <p:cNvPr id="40" name="Google Shape;312;gca1ca73646_0_171">
              <a:extLst>
                <a:ext uri="{FF2B5EF4-FFF2-40B4-BE49-F238E27FC236}">
                  <a16:creationId xmlns:a16="http://schemas.microsoft.com/office/drawing/2014/main" id="{86DE0D27-ED99-644C-821C-2BF4A56BE8BD}"/>
                </a:ext>
              </a:extLst>
            </p:cNvPr>
            <p:cNvSpPr/>
            <p:nvPr/>
          </p:nvSpPr>
          <p:spPr>
            <a:xfrm>
              <a:off x="9764850" y="3666081"/>
              <a:ext cx="766092" cy="525430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" name="Google Shape;249;gc8ba4a341e_0_1">
              <a:extLst>
                <a:ext uri="{FF2B5EF4-FFF2-40B4-BE49-F238E27FC236}">
                  <a16:creationId xmlns:a16="http://schemas.microsoft.com/office/drawing/2014/main" id="{54F30ABB-2798-7A44-BA12-9DC4EF23D98C}"/>
                </a:ext>
              </a:extLst>
            </p:cNvPr>
            <p:cNvPicPr preferRelativeResize="0"/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9609069" y="3511728"/>
              <a:ext cx="1077300" cy="8473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7425B1-18F5-B74E-88D0-8B3963BAD917}"/>
              </a:ext>
            </a:extLst>
          </p:cNvPr>
          <p:cNvGrpSpPr/>
          <p:nvPr/>
        </p:nvGrpSpPr>
        <p:grpSpPr>
          <a:xfrm>
            <a:off x="7383404" y="1668406"/>
            <a:ext cx="1077300" cy="847338"/>
            <a:chOff x="9609069" y="3511728"/>
            <a:chExt cx="1077300" cy="847338"/>
          </a:xfrm>
        </p:grpSpPr>
        <p:sp>
          <p:nvSpPr>
            <p:cNvPr id="43" name="Google Shape;312;gca1ca73646_0_171">
              <a:extLst>
                <a:ext uri="{FF2B5EF4-FFF2-40B4-BE49-F238E27FC236}">
                  <a16:creationId xmlns:a16="http://schemas.microsoft.com/office/drawing/2014/main" id="{67643B19-E817-1147-A05B-43F2A18953DD}"/>
                </a:ext>
              </a:extLst>
            </p:cNvPr>
            <p:cNvSpPr/>
            <p:nvPr/>
          </p:nvSpPr>
          <p:spPr>
            <a:xfrm>
              <a:off x="9764850" y="3666081"/>
              <a:ext cx="766092" cy="525430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" name="Google Shape;249;gc8ba4a341e_0_1">
              <a:extLst>
                <a:ext uri="{FF2B5EF4-FFF2-40B4-BE49-F238E27FC236}">
                  <a16:creationId xmlns:a16="http://schemas.microsoft.com/office/drawing/2014/main" id="{A6392F8D-A4C8-EC43-897E-E7AB6281BEFD}"/>
                </a:ext>
              </a:extLst>
            </p:cNvPr>
            <p:cNvPicPr preferRelativeResize="0"/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9609069" y="3511728"/>
              <a:ext cx="1077300" cy="8473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0DF5D6-671C-E244-A52F-C5694C4069A5}"/>
              </a:ext>
            </a:extLst>
          </p:cNvPr>
          <p:cNvGrpSpPr/>
          <p:nvPr/>
        </p:nvGrpSpPr>
        <p:grpSpPr>
          <a:xfrm>
            <a:off x="7250927" y="1770999"/>
            <a:ext cx="1077300" cy="847338"/>
            <a:chOff x="9609069" y="3511728"/>
            <a:chExt cx="1077300" cy="847338"/>
          </a:xfrm>
        </p:grpSpPr>
        <p:sp>
          <p:nvSpPr>
            <p:cNvPr id="46" name="Google Shape;312;gca1ca73646_0_171">
              <a:extLst>
                <a:ext uri="{FF2B5EF4-FFF2-40B4-BE49-F238E27FC236}">
                  <a16:creationId xmlns:a16="http://schemas.microsoft.com/office/drawing/2014/main" id="{388FB919-CC4F-F040-B8D4-CE95F0E58F5E}"/>
                </a:ext>
              </a:extLst>
            </p:cNvPr>
            <p:cNvSpPr/>
            <p:nvPr/>
          </p:nvSpPr>
          <p:spPr>
            <a:xfrm>
              <a:off x="9764850" y="3666081"/>
              <a:ext cx="766092" cy="525430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" name="Google Shape;249;gc8ba4a341e_0_1">
              <a:extLst>
                <a:ext uri="{FF2B5EF4-FFF2-40B4-BE49-F238E27FC236}">
                  <a16:creationId xmlns:a16="http://schemas.microsoft.com/office/drawing/2014/main" id="{6585D152-D619-664A-A489-4B6B621474AB}"/>
                </a:ext>
              </a:extLst>
            </p:cNvPr>
            <p:cNvPicPr preferRelativeResize="0"/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9609069" y="3511728"/>
              <a:ext cx="1077300" cy="8473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62F86C0-2333-CD46-93D2-FC09979EB9BD}"/>
              </a:ext>
            </a:extLst>
          </p:cNvPr>
          <p:cNvGrpSpPr/>
          <p:nvPr/>
        </p:nvGrpSpPr>
        <p:grpSpPr>
          <a:xfrm>
            <a:off x="7110234" y="1857989"/>
            <a:ext cx="1077300" cy="847338"/>
            <a:chOff x="9609069" y="3511728"/>
            <a:chExt cx="1077300" cy="847338"/>
          </a:xfrm>
        </p:grpSpPr>
        <p:sp>
          <p:nvSpPr>
            <p:cNvPr id="49" name="Google Shape;312;gca1ca73646_0_171">
              <a:extLst>
                <a:ext uri="{FF2B5EF4-FFF2-40B4-BE49-F238E27FC236}">
                  <a16:creationId xmlns:a16="http://schemas.microsoft.com/office/drawing/2014/main" id="{12106702-F586-D049-875B-C8F01623CBB1}"/>
                </a:ext>
              </a:extLst>
            </p:cNvPr>
            <p:cNvSpPr/>
            <p:nvPr/>
          </p:nvSpPr>
          <p:spPr>
            <a:xfrm>
              <a:off x="9764850" y="3666081"/>
              <a:ext cx="766092" cy="525430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" name="Google Shape;249;gc8ba4a341e_0_1">
              <a:extLst>
                <a:ext uri="{FF2B5EF4-FFF2-40B4-BE49-F238E27FC236}">
                  <a16:creationId xmlns:a16="http://schemas.microsoft.com/office/drawing/2014/main" id="{E009C2E3-C0BF-1F4E-8386-F717D7736263}"/>
                </a:ext>
              </a:extLst>
            </p:cNvPr>
            <p:cNvPicPr preferRelativeResize="0"/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9609069" y="3511728"/>
              <a:ext cx="1077300" cy="8473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4F317D4-9CDE-814C-8135-280B5C6151F2}"/>
              </a:ext>
            </a:extLst>
          </p:cNvPr>
          <p:cNvGrpSpPr/>
          <p:nvPr/>
        </p:nvGrpSpPr>
        <p:grpSpPr>
          <a:xfrm>
            <a:off x="6963034" y="1936883"/>
            <a:ext cx="1077300" cy="847338"/>
            <a:chOff x="9609069" y="3511728"/>
            <a:chExt cx="1077300" cy="847338"/>
          </a:xfrm>
        </p:grpSpPr>
        <p:sp>
          <p:nvSpPr>
            <p:cNvPr id="52" name="Google Shape;312;gca1ca73646_0_171">
              <a:extLst>
                <a:ext uri="{FF2B5EF4-FFF2-40B4-BE49-F238E27FC236}">
                  <a16:creationId xmlns:a16="http://schemas.microsoft.com/office/drawing/2014/main" id="{996998D3-58DE-F842-95B3-B8603392A0C1}"/>
                </a:ext>
              </a:extLst>
            </p:cNvPr>
            <p:cNvSpPr/>
            <p:nvPr/>
          </p:nvSpPr>
          <p:spPr>
            <a:xfrm>
              <a:off x="9764850" y="3666081"/>
              <a:ext cx="766092" cy="525430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" name="Google Shape;249;gc8ba4a341e_0_1">
              <a:extLst>
                <a:ext uri="{FF2B5EF4-FFF2-40B4-BE49-F238E27FC236}">
                  <a16:creationId xmlns:a16="http://schemas.microsoft.com/office/drawing/2014/main" id="{21343DF6-C65E-D249-8BFC-82C5F4470A4F}"/>
                </a:ext>
              </a:extLst>
            </p:cNvPr>
            <p:cNvPicPr preferRelativeResize="0"/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9609069" y="3511728"/>
              <a:ext cx="1077300" cy="8473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Google Shape;312;gca1ca73646_0_171">
            <a:extLst>
              <a:ext uri="{FF2B5EF4-FFF2-40B4-BE49-F238E27FC236}">
                <a16:creationId xmlns:a16="http://schemas.microsoft.com/office/drawing/2014/main" id="{25210B75-515F-5345-B490-4713AD2B21F6}"/>
              </a:ext>
            </a:extLst>
          </p:cNvPr>
          <p:cNvSpPr/>
          <p:nvPr/>
        </p:nvSpPr>
        <p:spPr>
          <a:xfrm>
            <a:off x="6141940" y="1263258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312;gca1ca73646_0_171">
            <a:extLst>
              <a:ext uri="{FF2B5EF4-FFF2-40B4-BE49-F238E27FC236}">
                <a16:creationId xmlns:a16="http://schemas.microsoft.com/office/drawing/2014/main" id="{D2D3571F-4FE1-BE48-B46E-FDC5F372B38E}"/>
              </a:ext>
            </a:extLst>
          </p:cNvPr>
          <p:cNvSpPr/>
          <p:nvPr/>
        </p:nvSpPr>
        <p:spPr>
          <a:xfrm>
            <a:off x="6071987" y="1346667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312;gca1ca73646_0_171">
            <a:extLst>
              <a:ext uri="{FF2B5EF4-FFF2-40B4-BE49-F238E27FC236}">
                <a16:creationId xmlns:a16="http://schemas.microsoft.com/office/drawing/2014/main" id="{15D6BF6A-9F8C-EA43-B28F-8FC8FF3BA2C9}"/>
              </a:ext>
            </a:extLst>
          </p:cNvPr>
          <p:cNvSpPr/>
          <p:nvPr/>
        </p:nvSpPr>
        <p:spPr>
          <a:xfrm>
            <a:off x="6002034" y="1425561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312;gca1ca73646_0_171">
            <a:extLst>
              <a:ext uri="{FF2B5EF4-FFF2-40B4-BE49-F238E27FC236}">
                <a16:creationId xmlns:a16="http://schemas.microsoft.com/office/drawing/2014/main" id="{CD6BF7F8-5216-D445-9CC9-E31E15307401}"/>
              </a:ext>
            </a:extLst>
          </p:cNvPr>
          <p:cNvSpPr/>
          <p:nvPr/>
        </p:nvSpPr>
        <p:spPr>
          <a:xfrm>
            <a:off x="5932081" y="1504455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300;gca1ca73646_0_171">
            <a:extLst>
              <a:ext uri="{FF2B5EF4-FFF2-40B4-BE49-F238E27FC236}">
                <a16:creationId xmlns:a16="http://schemas.microsoft.com/office/drawing/2014/main" id="{94BCBC54-77CD-1B4D-BB50-3B7545C87AC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327582" y="1445055"/>
            <a:ext cx="595154" cy="6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335;gca1ca73646_0_171">
            <a:extLst>
              <a:ext uri="{FF2B5EF4-FFF2-40B4-BE49-F238E27FC236}">
                <a16:creationId xmlns:a16="http://schemas.microsoft.com/office/drawing/2014/main" id="{BD6028CC-A3FD-6D4E-9FF5-4DE3116CB455}"/>
              </a:ext>
            </a:extLst>
          </p:cNvPr>
          <p:cNvSpPr txBox="1"/>
          <p:nvPr/>
        </p:nvSpPr>
        <p:spPr>
          <a:xfrm>
            <a:off x="4812773" y="1490345"/>
            <a:ext cx="1118373" cy="53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Clr>
                <a:srgbClr val="000000"/>
              </a:buClr>
              <a:buSzPts val="1400"/>
            </a:pPr>
            <a:r>
              <a:rPr lang="en-US" sz="1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Management</a:t>
            </a:r>
          </a:p>
          <a:p>
            <a:pPr lvl="0" algn="ctr">
              <a:buClr>
                <a:srgbClr val="000000"/>
              </a:buClr>
              <a:buSzPts val="1400"/>
            </a:pPr>
            <a:r>
              <a:rPr lang="en-US" sz="11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vNIC</a:t>
            </a:r>
            <a:endParaRPr lang="en-US" sz="11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85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a1ca73646_0_171"/>
          <p:cNvSpPr/>
          <p:nvPr/>
        </p:nvSpPr>
        <p:spPr>
          <a:xfrm>
            <a:off x="8257247" y="1493545"/>
            <a:ext cx="3747843" cy="299050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ca1ca73646_0_171"/>
          <p:cNvSpPr txBox="1"/>
          <p:nvPr/>
        </p:nvSpPr>
        <p:spPr>
          <a:xfrm>
            <a:off x="8252924" y="1800347"/>
            <a:ext cx="124603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Node3</a:t>
            </a:r>
            <a:endParaRPr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ca1ca73646_0_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35786" y="3888471"/>
            <a:ext cx="763175" cy="100893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ca1ca73646_0_171"/>
          <p:cNvSpPr/>
          <p:nvPr/>
        </p:nvSpPr>
        <p:spPr>
          <a:xfrm>
            <a:off x="9972710" y="1558947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ca1ca73646_0_171"/>
          <p:cNvSpPr/>
          <p:nvPr/>
        </p:nvSpPr>
        <p:spPr>
          <a:xfrm>
            <a:off x="8609573" y="2622831"/>
            <a:ext cx="1901707" cy="9406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Application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35" name="Google Shape;335;gca1ca73646_0_171"/>
          <p:cNvSpPr txBox="1"/>
          <p:nvPr/>
        </p:nvSpPr>
        <p:spPr>
          <a:xfrm>
            <a:off x="8578723" y="3565900"/>
            <a:ext cx="10773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Clr>
                <a:srgbClr val="000000"/>
              </a:buClr>
              <a:buSzPts val="1400"/>
            </a:pPr>
            <a:r>
              <a:rPr lang="en-US" sz="1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ConnectX-6</a:t>
            </a:r>
          </a:p>
          <a:p>
            <a:pPr lvl="0" algn="ctr">
              <a:buClr>
                <a:srgbClr val="000000"/>
              </a:buClr>
              <a:buSzPts val="1400"/>
            </a:pPr>
            <a:r>
              <a:rPr lang="en-US" sz="1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(SR-IOV VF)</a:t>
            </a:r>
          </a:p>
        </p:txBody>
      </p:sp>
      <p:pic>
        <p:nvPicPr>
          <p:cNvPr id="62" name="Google Shape;246;gc8ba4a341e_0_1">
            <a:extLst>
              <a:ext uri="{FF2B5EF4-FFF2-40B4-BE49-F238E27FC236}">
                <a16:creationId xmlns:a16="http://schemas.microsoft.com/office/drawing/2014/main" id="{9D43D1B1-4BE5-294B-9294-736584ACCAD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54826" y="1555217"/>
            <a:ext cx="892865" cy="79005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312;gca1ca73646_0_171">
            <a:extLst>
              <a:ext uri="{FF2B5EF4-FFF2-40B4-BE49-F238E27FC236}">
                <a16:creationId xmlns:a16="http://schemas.microsoft.com/office/drawing/2014/main" id="{C2810EED-E622-F24A-902B-D29B7647D2A4}"/>
              </a:ext>
            </a:extLst>
          </p:cNvPr>
          <p:cNvSpPr/>
          <p:nvPr/>
        </p:nvSpPr>
        <p:spPr>
          <a:xfrm>
            <a:off x="9902757" y="1642356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312;gca1ca73646_0_171">
            <a:extLst>
              <a:ext uri="{FF2B5EF4-FFF2-40B4-BE49-F238E27FC236}">
                <a16:creationId xmlns:a16="http://schemas.microsoft.com/office/drawing/2014/main" id="{A4D341DF-4B8E-A546-AD3B-D7D4AB3AA667}"/>
              </a:ext>
            </a:extLst>
          </p:cNvPr>
          <p:cNvSpPr/>
          <p:nvPr/>
        </p:nvSpPr>
        <p:spPr>
          <a:xfrm>
            <a:off x="9832804" y="1721250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312;gca1ca73646_0_171">
            <a:extLst>
              <a:ext uri="{FF2B5EF4-FFF2-40B4-BE49-F238E27FC236}">
                <a16:creationId xmlns:a16="http://schemas.microsoft.com/office/drawing/2014/main" id="{DC65EC69-29C4-5D43-B7C0-25BEEBA10A15}"/>
              </a:ext>
            </a:extLst>
          </p:cNvPr>
          <p:cNvSpPr/>
          <p:nvPr/>
        </p:nvSpPr>
        <p:spPr>
          <a:xfrm>
            <a:off x="9762851" y="1800144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335;gca1ca73646_0_171">
            <a:extLst>
              <a:ext uri="{FF2B5EF4-FFF2-40B4-BE49-F238E27FC236}">
                <a16:creationId xmlns:a16="http://schemas.microsoft.com/office/drawing/2014/main" id="{6A511937-44DB-BF45-81F3-3500371D80D9}"/>
              </a:ext>
            </a:extLst>
          </p:cNvPr>
          <p:cNvSpPr txBox="1"/>
          <p:nvPr/>
        </p:nvSpPr>
        <p:spPr>
          <a:xfrm>
            <a:off x="10892848" y="2136772"/>
            <a:ext cx="7014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500G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335;gca1ca73646_0_171">
            <a:extLst>
              <a:ext uri="{FF2B5EF4-FFF2-40B4-BE49-F238E27FC236}">
                <a16:creationId xmlns:a16="http://schemas.microsoft.com/office/drawing/2014/main" id="{9CFBE2E6-EA2F-3747-BE99-B8BD7321BECD}"/>
              </a:ext>
            </a:extLst>
          </p:cNvPr>
          <p:cNvSpPr txBox="1"/>
          <p:nvPr/>
        </p:nvSpPr>
        <p:spPr>
          <a:xfrm>
            <a:off x="10649763" y="4154874"/>
            <a:ext cx="10773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Tesla T4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335;gca1ca73646_0_171">
            <a:extLst>
              <a:ext uri="{FF2B5EF4-FFF2-40B4-BE49-F238E27FC236}">
                <a16:creationId xmlns:a16="http://schemas.microsoft.com/office/drawing/2014/main" id="{BBB05CA4-0FE2-CD43-8F6D-1728F387B1DE}"/>
              </a:ext>
            </a:extLst>
          </p:cNvPr>
          <p:cNvSpPr txBox="1"/>
          <p:nvPr/>
        </p:nvSpPr>
        <p:spPr>
          <a:xfrm>
            <a:off x="10656389" y="3153595"/>
            <a:ext cx="10773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NVMe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F4731B-5E2E-8F4F-B26F-946D5AFCAEF9}"/>
              </a:ext>
            </a:extLst>
          </p:cNvPr>
          <p:cNvGrpSpPr/>
          <p:nvPr/>
        </p:nvGrpSpPr>
        <p:grpSpPr>
          <a:xfrm>
            <a:off x="10653632" y="3386649"/>
            <a:ext cx="1225864" cy="829215"/>
            <a:chOff x="8753211" y="3994017"/>
            <a:chExt cx="1225864" cy="829215"/>
          </a:xfrm>
        </p:grpSpPr>
        <p:sp>
          <p:nvSpPr>
            <p:cNvPr id="24" name="Google Shape;312;gca1ca73646_0_171">
              <a:extLst>
                <a:ext uri="{FF2B5EF4-FFF2-40B4-BE49-F238E27FC236}">
                  <a16:creationId xmlns:a16="http://schemas.microsoft.com/office/drawing/2014/main" id="{6451BEE7-0142-B54E-8289-6667548FBFCA}"/>
                </a:ext>
              </a:extLst>
            </p:cNvPr>
            <p:cNvSpPr/>
            <p:nvPr/>
          </p:nvSpPr>
          <p:spPr>
            <a:xfrm>
              <a:off x="8852346" y="4124315"/>
              <a:ext cx="1022269" cy="574206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" name="Google Shape;247;gc8ba4a341e_0_1">
              <a:extLst>
                <a:ext uri="{FF2B5EF4-FFF2-40B4-BE49-F238E27FC236}">
                  <a16:creationId xmlns:a16="http://schemas.microsoft.com/office/drawing/2014/main" id="{B3F3196E-77C6-5646-8942-D8975B2690D1}"/>
                </a:ext>
              </a:extLst>
            </p:cNvPr>
            <p:cNvPicPr preferRelativeResize="0"/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8753211" y="3994017"/>
              <a:ext cx="1225864" cy="8292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B8698F-60F2-EA45-B97B-541F5A360A91}"/>
              </a:ext>
            </a:extLst>
          </p:cNvPr>
          <p:cNvGrpSpPr/>
          <p:nvPr/>
        </p:nvGrpSpPr>
        <p:grpSpPr>
          <a:xfrm>
            <a:off x="10527478" y="3498070"/>
            <a:ext cx="1225864" cy="829215"/>
            <a:chOff x="8753211" y="3994017"/>
            <a:chExt cx="1225864" cy="829215"/>
          </a:xfrm>
        </p:grpSpPr>
        <p:sp>
          <p:nvSpPr>
            <p:cNvPr id="27" name="Google Shape;312;gca1ca73646_0_171">
              <a:extLst>
                <a:ext uri="{FF2B5EF4-FFF2-40B4-BE49-F238E27FC236}">
                  <a16:creationId xmlns:a16="http://schemas.microsoft.com/office/drawing/2014/main" id="{B7E95CDF-C7F2-3A41-8B7B-356BEEC6FFFA}"/>
                </a:ext>
              </a:extLst>
            </p:cNvPr>
            <p:cNvSpPr/>
            <p:nvPr/>
          </p:nvSpPr>
          <p:spPr>
            <a:xfrm>
              <a:off x="8852346" y="4124315"/>
              <a:ext cx="1022269" cy="574206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" name="Google Shape;247;gc8ba4a341e_0_1">
              <a:extLst>
                <a:ext uri="{FF2B5EF4-FFF2-40B4-BE49-F238E27FC236}">
                  <a16:creationId xmlns:a16="http://schemas.microsoft.com/office/drawing/2014/main" id="{A3D18F11-7017-644C-9D31-F4978E154D4A}"/>
                </a:ext>
              </a:extLst>
            </p:cNvPr>
            <p:cNvPicPr preferRelativeResize="0"/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8753211" y="3994017"/>
              <a:ext cx="1225864" cy="8292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7425B1-18F5-B74E-88D0-8B3963BAD917}"/>
              </a:ext>
            </a:extLst>
          </p:cNvPr>
          <p:cNvGrpSpPr/>
          <p:nvPr/>
        </p:nvGrpSpPr>
        <p:grpSpPr>
          <a:xfrm>
            <a:off x="10933427" y="2260076"/>
            <a:ext cx="1077300" cy="847338"/>
            <a:chOff x="9609069" y="3511728"/>
            <a:chExt cx="1077300" cy="847338"/>
          </a:xfrm>
        </p:grpSpPr>
        <p:sp>
          <p:nvSpPr>
            <p:cNvPr id="43" name="Google Shape;312;gca1ca73646_0_171">
              <a:extLst>
                <a:ext uri="{FF2B5EF4-FFF2-40B4-BE49-F238E27FC236}">
                  <a16:creationId xmlns:a16="http://schemas.microsoft.com/office/drawing/2014/main" id="{67643B19-E817-1147-A05B-43F2A18953DD}"/>
                </a:ext>
              </a:extLst>
            </p:cNvPr>
            <p:cNvSpPr/>
            <p:nvPr/>
          </p:nvSpPr>
          <p:spPr>
            <a:xfrm>
              <a:off x="9764850" y="3666081"/>
              <a:ext cx="766092" cy="525430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" name="Google Shape;249;gc8ba4a341e_0_1">
              <a:extLst>
                <a:ext uri="{FF2B5EF4-FFF2-40B4-BE49-F238E27FC236}">
                  <a16:creationId xmlns:a16="http://schemas.microsoft.com/office/drawing/2014/main" id="{A6392F8D-A4C8-EC43-897E-E7AB6281BEFD}"/>
                </a:ext>
              </a:extLst>
            </p:cNvPr>
            <p:cNvPicPr preferRelativeResize="0"/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9609069" y="3511728"/>
              <a:ext cx="1077300" cy="8473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0DF5D6-671C-E244-A52F-C5694C4069A5}"/>
              </a:ext>
            </a:extLst>
          </p:cNvPr>
          <p:cNvGrpSpPr/>
          <p:nvPr/>
        </p:nvGrpSpPr>
        <p:grpSpPr>
          <a:xfrm>
            <a:off x="10800950" y="2362669"/>
            <a:ext cx="1077300" cy="847338"/>
            <a:chOff x="9609069" y="3511728"/>
            <a:chExt cx="1077300" cy="847338"/>
          </a:xfrm>
        </p:grpSpPr>
        <p:sp>
          <p:nvSpPr>
            <p:cNvPr id="46" name="Google Shape;312;gca1ca73646_0_171">
              <a:extLst>
                <a:ext uri="{FF2B5EF4-FFF2-40B4-BE49-F238E27FC236}">
                  <a16:creationId xmlns:a16="http://schemas.microsoft.com/office/drawing/2014/main" id="{388FB919-CC4F-F040-B8D4-CE95F0E58F5E}"/>
                </a:ext>
              </a:extLst>
            </p:cNvPr>
            <p:cNvSpPr/>
            <p:nvPr/>
          </p:nvSpPr>
          <p:spPr>
            <a:xfrm>
              <a:off x="9764850" y="3666081"/>
              <a:ext cx="766092" cy="525430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" name="Google Shape;249;gc8ba4a341e_0_1">
              <a:extLst>
                <a:ext uri="{FF2B5EF4-FFF2-40B4-BE49-F238E27FC236}">
                  <a16:creationId xmlns:a16="http://schemas.microsoft.com/office/drawing/2014/main" id="{6585D152-D619-664A-A489-4B6B621474AB}"/>
                </a:ext>
              </a:extLst>
            </p:cNvPr>
            <p:cNvPicPr preferRelativeResize="0"/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9609069" y="3511728"/>
              <a:ext cx="1077300" cy="8473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62F86C0-2333-CD46-93D2-FC09979EB9BD}"/>
              </a:ext>
            </a:extLst>
          </p:cNvPr>
          <p:cNvGrpSpPr/>
          <p:nvPr/>
        </p:nvGrpSpPr>
        <p:grpSpPr>
          <a:xfrm>
            <a:off x="10660257" y="2449659"/>
            <a:ext cx="1077300" cy="847338"/>
            <a:chOff x="9609069" y="3511728"/>
            <a:chExt cx="1077300" cy="847338"/>
          </a:xfrm>
        </p:grpSpPr>
        <p:sp>
          <p:nvSpPr>
            <p:cNvPr id="49" name="Google Shape;312;gca1ca73646_0_171">
              <a:extLst>
                <a:ext uri="{FF2B5EF4-FFF2-40B4-BE49-F238E27FC236}">
                  <a16:creationId xmlns:a16="http://schemas.microsoft.com/office/drawing/2014/main" id="{12106702-F586-D049-875B-C8F01623CBB1}"/>
                </a:ext>
              </a:extLst>
            </p:cNvPr>
            <p:cNvSpPr/>
            <p:nvPr/>
          </p:nvSpPr>
          <p:spPr>
            <a:xfrm>
              <a:off x="9764850" y="3666081"/>
              <a:ext cx="766092" cy="525430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" name="Google Shape;249;gc8ba4a341e_0_1">
              <a:extLst>
                <a:ext uri="{FF2B5EF4-FFF2-40B4-BE49-F238E27FC236}">
                  <a16:creationId xmlns:a16="http://schemas.microsoft.com/office/drawing/2014/main" id="{E009C2E3-C0BF-1F4E-8386-F717D7736263}"/>
                </a:ext>
              </a:extLst>
            </p:cNvPr>
            <p:cNvPicPr preferRelativeResize="0"/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9609069" y="3511728"/>
              <a:ext cx="1077300" cy="8473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4F317D4-9CDE-814C-8135-280B5C6151F2}"/>
              </a:ext>
            </a:extLst>
          </p:cNvPr>
          <p:cNvGrpSpPr/>
          <p:nvPr/>
        </p:nvGrpSpPr>
        <p:grpSpPr>
          <a:xfrm>
            <a:off x="10513057" y="2528553"/>
            <a:ext cx="1077300" cy="847338"/>
            <a:chOff x="9609069" y="3511728"/>
            <a:chExt cx="1077300" cy="847338"/>
          </a:xfrm>
        </p:grpSpPr>
        <p:sp>
          <p:nvSpPr>
            <p:cNvPr id="52" name="Google Shape;312;gca1ca73646_0_171">
              <a:extLst>
                <a:ext uri="{FF2B5EF4-FFF2-40B4-BE49-F238E27FC236}">
                  <a16:creationId xmlns:a16="http://schemas.microsoft.com/office/drawing/2014/main" id="{996998D3-58DE-F842-95B3-B8603392A0C1}"/>
                </a:ext>
              </a:extLst>
            </p:cNvPr>
            <p:cNvSpPr/>
            <p:nvPr/>
          </p:nvSpPr>
          <p:spPr>
            <a:xfrm>
              <a:off x="9764850" y="3666081"/>
              <a:ext cx="766092" cy="525430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" name="Google Shape;249;gc8ba4a341e_0_1">
              <a:extLst>
                <a:ext uri="{FF2B5EF4-FFF2-40B4-BE49-F238E27FC236}">
                  <a16:creationId xmlns:a16="http://schemas.microsoft.com/office/drawing/2014/main" id="{21343DF6-C65E-D249-8BFC-82C5F4470A4F}"/>
                </a:ext>
              </a:extLst>
            </p:cNvPr>
            <p:cNvPicPr preferRelativeResize="0"/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9609069" y="3511728"/>
              <a:ext cx="1077300" cy="8473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Google Shape;312;gca1ca73646_0_171">
            <a:extLst>
              <a:ext uri="{FF2B5EF4-FFF2-40B4-BE49-F238E27FC236}">
                <a16:creationId xmlns:a16="http://schemas.microsoft.com/office/drawing/2014/main" id="{25210B75-515F-5345-B490-4713AD2B21F6}"/>
              </a:ext>
            </a:extLst>
          </p:cNvPr>
          <p:cNvSpPr/>
          <p:nvPr/>
        </p:nvSpPr>
        <p:spPr>
          <a:xfrm>
            <a:off x="9691963" y="1854928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312;gca1ca73646_0_171">
            <a:extLst>
              <a:ext uri="{FF2B5EF4-FFF2-40B4-BE49-F238E27FC236}">
                <a16:creationId xmlns:a16="http://schemas.microsoft.com/office/drawing/2014/main" id="{D2D3571F-4FE1-BE48-B46E-FDC5F372B38E}"/>
              </a:ext>
            </a:extLst>
          </p:cNvPr>
          <p:cNvSpPr/>
          <p:nvPr/>
        </p:nvSpPr>
        <p:spPr>
          <a:xfrm>
            <a:off x="9622010" y="1938337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312;gca1ca73646_0_171">
            <a:extLst>
              <a:ext uri="{FF2B5EF4-FFF2-40B4-BE49-F238E27FC236}">
                <a16:creationId xmlns:a16="http://schemas.microsoft.com/office/drawing/2014/main" id="{15D6BF6A-9F8C-EA43-B28F-8FC8FF3BA2C9}"/>
              </a:ext>
            </a:extLst>
          </p:cNvPr>
          <p:cNvSpPr/>
          <p:nvPr/>
        </p:nvSpPr>
        <p:spPr>
          <a:xfrm>
            <a:off x="9552057" y="2017231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312;gca1ca73646_0_171">
            <a:extLst>
              <a:ext uri="{FF2B5EF4-FFF2-40B4-BE49-F238E27FC236}">
                <a16:creationId xmlns:a16="http://schemas.microsoft.com/office/drawing/2014/main" id="{CD6BF7F8-5216-D445-9CC9-E31E15307401}"/>
              </a:ext>
            </a:extLst>
          </p:cNvPr>
          <p:cNvSpPr/>
          <p:nvPr/>
        </p:nvSpPr>
        <p:spPr>
          <a:xfrm>
            <a:off x="9482104" y="2096125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82;gca1ca73646_0_171">
            <a:extLst>
              <a:ext uri="{FF2B5EF4-FFF2-40B4-BE49-F238E27FC236}">
                <a16:creationId xmlns:a16="http://schemas.microsoft.com/office/drawing/2014/main" id="{6DEB8F06-20B6-5E43-B4D4-C0C887D76D10}"/>
              </a:ext>
            </a:extLst>
          </p:cNvPr>
          <p:cNvSpPr/>
          <p:nvPr/>
        </p:nvSpPr>
        <p:spPr>
          <a:xfrm>
            <a:off x="4291534" y="1518283"/>
            <a:ext cx="3747843" cy="299050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290;gca1ca73646_0_171">
            <a:extLst>
              <a:ext uri="{FF2B5EF4-FFF2-40B4-BE49-F238E27FC236}">
                <a16:creationId xmlns:a16="http://schemas.microsoft.com/office/drawing/2014/main" id="{44D3DA5C-02AE-484D-9D98-C822571378C6}"/>
              </a:ext>
            </a:extLst>
          </p:cNvPr>
          <p:cNvSpPr txBox="1"/>
          <p:nvPr/>
        </p:nvSpPr>
        <p:spPr>
          <a:xfrm>
            <a:off x="4287211" y="1825085"/>
            <a:ext cx="124603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300;gca1ca73646_0_171">
            <a:extLst>
              <a:ext uri="{FF2B5EF4-FFF2-40B4-BE49-F238E27FC236}">
                <a16:creationId xmlns:a16="http://schemas.microsoft.com/office/drawing/2014/main" id="{428A8BF5-7EE1-404A-B225-DE2BCA6B2B1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0073" y="3913209"/>
            <a:ext cx="763175" cy="100893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331;gca1ca73646_0_171">
            <a:extLst>
              <a:ext uri="{FF2B5EF4-FFF2-40B4-BE49-F238E27FC236}">
                <a16:creationId xmlns:a16="http://schemas.microsoft.com/office/drawing/2014/main" id="{53E550F5-E66F-2A49-A651-66A710BD385C}"/>
              </a:ext>
            </a:extLst>
          </p:cNvPr>
          <p:cNvSpPr/>
          <p:nvPr/>
        </p:nvSpPr>
        <p:spPr>
          <a:xfrm>
            <a:off x="4688464" y="2580663"/>
            <a:ext cx="1901707" cy="9406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Application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67" name="Google Shape;335;gca1ca73646_0_171">
            <a:extLst>
              <a:ext uri="{FF2B5EF4-FFF2-40B4-BE49-F238E27FC236}">
                <a16:creationId xmlns:a16="http://schemas.microsoft.com/office/drawing/2014/main" id="{AD387CBA-8472-294C-9E40-F57EE1AC49AF}"/>
              </a:ext>
            </a:extLst>
          </p:cNvPr>
          <p:cNvSpPr txBox="1"/>
          <p:nvPr/>
        </p:nvSpPr>
        <p:spPr>
          <a:xfrm>
            <a:off x="4478536" y="3587443"/>
            <a:ext cx="1246036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ConnectX-5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(PCI Passthrough)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246;gc8ba4a341e_0_1">
            <a:extLst>
              <a:ext uri="{FF2B5EF4-FFF2-40B4-BE49-F238E27FC236}">
                <a16:creationId xmlns:a16="http://schemas.microsoft.com/office/drawing/2014/main" id="{BB6A1343-466E-0641-A247-7AF1F72063A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9113" y="1579955"/>
            <a:ext cx="892865" cy="79005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335;gca1ca73646_0_171">
            <a:extLst>
              <a:ext uri="{FF2B5EF4-FFF2-40B4-BE49-F238E27FC236}">
                <a16:creationId xmlns:a16="http://schemas.microsoft.com/office/drawing/2014/main" id="{1C49E951-0232-0047-8153-02D599CD8CFF}"/>
              </a:ext>
            </a:extLst>
          </p:cNvPr>
          <p:cNvSpPr txBox="1"/>
          <p:nvPr/>
        </p:nvSpPr>
        <p:spPr>
          <a:xfrm>
            <a:off x="6927135" y="2161510"/>
            <a:ext cx="7014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200G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335;gca1ca73646_0_171">
            <a:extLst>
              <a:ext uri="{FF2B5EF4-FFF2-40B4-BE49-F238E27FC236}">
                <a16:creationId xmlns:a16="http://schemas.microsoft.com/office/drawing/2014/main" id="{5261A317-8C92-534B-A9FE-EFB123CD9F5D}"/>
              </a:ext>
            </a:extLst>
          </p:cNvPr>
          <p:cNvSpPr txBox="1"/>
          <p:nvPr/>
        </p:nvSpPr>
        <p:spPr>
          <a:xfrm>
            <a:off x="6685558" y="3180095"/>
            <a:ext cx="10773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Clr>
                <a:srgbClr val="000000"/>
              </a:buClr>
              <a:buSzPts val="1400"/>
            </a:pPr>
            <a:r>
              <a:rPr lang="en-US" sz="1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Tesla T4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312;gca1ca73646_0_171">
            <a:extLst>
              <a:ext uri="{FF2B5EF4-FFF2-40B4-BE49-F238E27FC236}">
                <a16:creationId xmlns:a16="http://schemas.microsoft.com/office/drawing/2014/main" id="{AAD69CEA-8F6C-FE4D-87B0-C3CBEA49920B}"/>
              </a:ext>
            </a:extLst>
          </p:cNvPr>
          <p:cNvSpPr/>
          <p:nvPr/>
        </p:nvSpPr>
        <p:spPr>
          <a:xfrm>
            <a:off x="5794525" y="1717294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12;gca1ca73646_0_171">
            <a:extLst>
              <a:ext uri="{FF2B5EF4-FFF2-40B4-BE49-F238E27FC236}">
                <a16:creationId xmlns:a16="http://schemas.microsoft.com/office/drawing/2014/main" id="{5CD646BB-8342-5F4E-BD54-A6667FCEEC4D}"/>
              </a:ext>
            </a:extLst>
          </p:cNvPr>
          <p:cNvSpPr/>
          <p:nvPr/>
        </p:nvSpPr>
        <p:spPr>
          <a:xfrm>
            <a:off x="5724572" y="1800703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312;gca1ca73646_0_171">
            <a:extLst>
              <a:ext uri="{FF2B5EF4-FFF2-40B4-BE49-F238E27FC236}">
                <a16:creationId xmlns:a16="http://schemas.microsoft.com/office/drawing/2014/main" id="{046701F6-FE78-CD42-923E-968D89FFAAF8}"/>
              </a:ext>
            </a:extLst>
          </p:cNvPr>
          <p:cNvSpPr/>
          <p:nvPr/>
        </p:nvSpPr>
        <p:spPr>
          <a:xfrm>
            <a:off x="5654619" y="1879597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312;gca1ca73646_0_171">
            <a:extLst>
              <a:ext uri="{FF2B5EF4-FFF2-40B4-BE49-F238E27FC236}">
                <a16:creationId xmlns:a16="http://schemas.microsoft.com/office/drawing/2014/main" id="{7AA6C79B-2A90-C949-9044-18E193285BB0}"/>
              </a:ext>
            </a:extLst>
          </p:cNvPr>
          <p:cNvSpPr/>
          <p:nvPr/>
        </p:nvSpPr>
        <p:spPr>
          <a:xfrm>
            <a:off x="5584666" y="1958491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FBFB2C6-C045-E64B-9ABE-DC33929C9D4F}"/>
              </a:ext>
            </a:extLst>
          </p:cNvPr>
          <p:cNvGrpSpPr/>
          <p:nvPr/>
        </p:nvGrpSpPr>
        <p:grpSpPr>
          <a:xfrm>
            <a:off x="6731366" y="2385125"/>
            <a:ext cx="1225864" cy="829215"/>
            <a:chOff x="8753211" y="3994017"/>
            <a:chExt cx="1225864" cy="829215"/>
          </a:xfrm>
        </p:grpSpPr>
        <p:sp>
          <p:nvSpPr>
            <p:cNvPr id="81" name="Google Shape;312;gca1ca73646_0_171">
              <a:extLst>
                <a:ext uri="{FF2B5EF4-FFF2-40B4-BE49-F238E27FC236}">
                  <a16:creationId xmlns:a16="http://schemas.microsoft.com/office/drawing/2014/main" id="{8FB5D524-D868-724F-90B9-4669F9EAB334}"/>
                </a:ext>
              </a:extLst>
            </p:cNvPr>
            <p:cNvSpPr/>
            <p:nvPr/>
          </p:nvSpPr>
          <p:spPr>
            <a:xfrm>
              <a:off x="8852346" y="4124315"/>
              <a:ext cx="1022269" cy="574206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2" name="Google Shape;247;gc8ba4a341e_0_1">
              <a:extLst>
                <a:ext uri="{FF2B5EF4-FFF2-40B4-BE49-F238E27FC236}">
                  <a16:creationId xmlns:a16="http://schemas.microsoft.com/office/drawing/2014/main" id="{486E3490-EB0E-F54B-B856-2B5ED2291382}"/>
                </a:ext>
              </a:extLst>
            </p:cNvPr>
            <p:cNvPicPr preferRelativeResize="0"/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8753211" y="3994017"/>
              <a:ext cx="1225864" cy="8292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E93C83-FCB1-B449-A999-F32CEEECD024}"/>
              </a:ext>
            </a:extLst>
          </p:cNvPr>
          <p:cNvGrpSpPr/>
          <p:nvPr/>
        </p:nvGrpSpPr>
        <p:grpSpPr>
          <a:xfrm>
            <a:off x="6613939" y="2515423"/>
            <a:ext cx="1225864" cy="829215"/>
            <a:chOff x="8753211" y="3994017"/>
            <a:chExt cx="1225864" cy="829215"/>
          </a:xfrm>
        </p:grpSpPr>
        <p:sp>
          <p:nvSpPr>
            <p:cNvPr id="84" name="Google Shape;312;gca1ca73646_0_171">
              <a:extLst>
                <a:ext uri="{FF2B5EF4-FFF2-40B4-BE49-F238E27FC236}">
                  <a16:creationId xmlns:a16="http://schemas.microsoft.com/office/drawing/2014/main" id="{34246C86-AD96-BC41-AF7B-34514B09A9A0}"/>
                </a:ext>
              </a:extLst>
            </p:cNvPr>
            <p:cNvSpPr/>
            <p:nvPr/>
          </p:nvSpPr>
          <p:spPr>
            <a:xfrm>
              <a:off x="8852346" y="4124315"/>
              <a:ext cx="1022269" cy="574206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5" name="Google Shape;247;gc8ba4a341e_0_1">
              <a:extLst>
                <a:ext uri="{FF2B5EF4-FFF2-40B4-BE49-F238E27FC236}">
                  <a16:creationId xmlns:a16="http://schemas.microsoft.com/office/drawing/2014/main" id="{0029D4E4-0EBD-764E-94CC-EA2A5A34B750}"/>
                </a:ext>
              </a:extLst>
            </p:cNvPr>
            <p:cNvPicPr preferRelativeResize="0"/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8753211" y="3994017"/>
              <a:ext cx="1225864" cy="82921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6" name="Google Shape;300;gca1ca73646_0_171">
            <a:extLst>
              <a:ext uri="{FF2B5EF4-FFF2-40B4-BE49-F238E27FC236}">
                <a16:creationId xmlns:a16="http://schemas.microsoft.com/office/drawing/2014/main" id="{C7369AE9-BF6F-CD43-970C-78451B75B9E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1959" y="3921522"/>
            <a:ext cx="763175" cy="100893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335;gca1ca73646_0_171">
            <a:extLst>
              <a:ext uri="{FF2B5EF4-FFF2-40B4-BE49-F238E27FC236}">
                <a16:creationId xmlns:a16="http://schemas.microsoft.com/office/drawing/2014/main" id="{3850B6D7-FFD6-904E-9DF8-2CAAB0ECFFAA}"/>
              </a:ext>
            </a:extLst>
          </p:cNvPr>
          <p:cNvSpPr txBox="1"/>
          <p:nvPr/>
        </p:nvSpPr>
        <p:spPr>
          <a:xfrm>
            <a:off x="6120422" y="3595756"/>
            <a:ext cx="1246036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ConnectX-5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(PCI Passthrough)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282;gca1ca73646_0_171">
            <a:extLst>
              <a:ext uri="{FF2B5EF4-FFF2-40B4-BE49-F238E27FC236}">
                <a16:creationId xmlns:a16="http://schemas.microsoft.com/office/drawing/2014/main" id="{83DD9A86-0A22-2041-8647-3B26FE0F950C}"/>
              </a:ext>
            </a:extLst>
          </p:cNvPr>
          <p:cNvSpPr/>
          <p:nvPr/>
        </p:nvSpPr>
        <p:spPr>
          <a:xfrm>
            <a:off x="332294" y="1555217"/>
            <a:ext cx="3747843" cy="299050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290;gca1ca73646_0_171">
            <a:extLst>
              <a:ext uri="{FF2B5EF4-FFF2-40B4-BE49-F238E27FC236}">
                <a16:creationId xmlns:a16="http://schemas.microsoft.com/office/drawing/2014/main" id="{049AF6F5-0C36-FF41-B37E-00E73DF5AD5E}"/>
              </a:ext>
            </a:extLst>
          </p:cNvPr>
          <p:cNvSpPr txBox="1"/>
          <p:nvPr/>
        </p:nvSpPr>
        <p:spPr>
          <a:xfrm>
            <a:off x="327971" y="1862019"/>
            <a:ext cx="124603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Node1</a:t>
            </a:r>
            <a:endParaRPr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300;gca1ca73646_0_171">
            <a:extLst>
              <a:ext uri="{FF2B5EF4-FFF2-40B4-BE49-F238E27FC236}">
                <a16:creationId xmlns:a16="http://schemas.microsoft.com/office/drawing/2014/main" id="{1CB5336F-D997-8245-9F91-7BF8FC597C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833" y="3950143"/>
            <a:ext cx="763175" cy="100893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331;gca1ca73646_0_171">
            <a:extLst>
              <a:ext uri="{FF2B5EF4-FFF2-40B4-BE49-F238E27FC236}">
                <a16:creationId xmlns:a16="http://schemas.microsoft.com/office/drawing/2014/main" id="{CAF5CA9C-B5CD-A54C-9455-01656F216696}"/>
              </a:ext>
            </a:extLst>
          </p:cNvPr>
          <p:cNvSpPr/>
          <p:nvPr/>
        </p:nvSpPr>
        <p:spPr>
          <a:xfrm>
            <a:off x="729224" y="2617597"/>
            <a:ext cx="1901707" cy="9406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Application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2" name="Google Shape;335;gca1ca73646_0_171">
            <a:extLst>
              <a:ext uri="{FF2B5EF4-FFF2-40B4-BE49-F238E27FC236}">
                <a16:creationId xmlns:a16="http://schemas.microsoft.com/office/drawing/2014/main" id="{35BC905E-BCBD-0946-92CC-404E1CBC4D3E}"/>
              </a:ext>
            </a:extLst>
          </p:cNvPr>
          <p:cNvSpPr txBox="1"/>
          <p:nvPr/>
        </p:nvSpPr>
        <p:spPr>
          <a:xfrm>
            <a:off x="653770" y="3627572"/>
            <a:ext cx="10773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Clr>
                <a:srgbClr val="000000"/>
              </a:buClr>
              <a:buSzPts val="1400"/>
            </a:pPr>
            <a:r>
              <a:rPr lang="en-US" sz="1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ConnectX-6</a:t>
            </a:r>
          </a:p>
          <a:p>
            <a:pPr lvl="0" algn="ctr">
              <a:buClr>
                <a:srgbClr val="000000"/>
              </a:buClr>
              <a:buSzPts val="1400"/>
            </a:pPr>
            <a:r>
              <a:rPr lang="en-US" sz="1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(SR-IOV VF)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246;gc8ba4a341e_0_1">
            <a:extLst>
              <a:ext uri="{FF2B5EF4-FFF2-40B4-BE49-F238E27FC236}">
                <a16:creationId xmlns:a16="http://schemas.microsoft.com/office/drawing/2014/main" id="{1F12B1BF-9B03-8747-B292-79F7A105079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9873" y="1616889"/>
            <a:ext cx="892865" cy="790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247;gc8ba4a341e_0_1">
            <a:extLst>
              <a:ext uri="{FF2B5EF4-FFF2-40B4-BE49-F238E27FC236}">
                <a16:creationId xmlns:a16="http://schemas.microsoft.com/office/drawing/2014/main" id="{7DC0AE85-88E8-2145-BBA3-63F42B29497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5521" y="3300839"/>
            <a:ext cx="1225864" cy="82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249;gc8ba4a341e_0_1">
            <a:extLst>
              <a:ext uri="{FF2B5EF4-FFF2-40B4-BE49-F238E27FC236}">
                <a16:creationId xmlns:a16="http://schemas.microsoft.com/office/drawing/2014/main" id="{56B5CCA0-F485-364E-8A26-E1913FC4153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8876" y="2383473"/>
            <a:ext cx="1077300" cy="84733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312;gca1ca73646_0_171">
            <a:extLst>
              <a:ext uri="{FF2B5EF4-FFF2-40B4-BE49-F238E27FC236}">
                <a16:creationId xmlns:a16="http://schemas.microsoft.com/office/drawing/2014/main" id="{B4116A43-43A6-4641-80B7-9E0C92CA91C6}"/>
              </a:ext>
            </a:extLst>
          </p:cNvPr>
          <p:cNvSpPr/>
          <p:nvPr/>
        </p:nvSpPr>
        <p:spPr>
          <a:xfrm>
            <a:off x="1671676" y="1845210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312;gca1ca73646_0_171">
            <a:extLst>
              <a:ext uri="{FF2B5EF4-FFF2-40B4-BE49-F238E27FC236}">
                <a16:creationId xmlns:a16="http://schemas.microsoft.com/office/drawing/2014/main" id="{5C9BBC44-247E-BA41-AE7E-1CD6A6020E6D}"/>
              </a:ext>
            </a:extLst>
          </p:cNvPr>
          <p:cNvSpPr/>
          <p:nvPr/>
        </p:nvSpPr>
        <p:spPr>
          <a:xfrm>
            <a:off x="1601723" y="1924104"/>
            <a:ext cx="701400" cy="4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vCPU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335;gca1ca73646_0_171">
            <a:extLst>
              <a:ext uri="{FF2B5EF4-FFF2-40B4-BE49-F238E27FC236}">
                <a16:creationId xmlns:a16="http://schemas.microsoft.com/office/drawing/2014/main" id="{725CECF5-EA8F-E34A-8879-2F680D59B76B}"/>
              </a:ext>
            </a:extLst>
          </p:cNvPr>
          <p:cNvSpPr txBox="1"/>
          <p:nvPr/>
        </p:nvSpPr>
        <p:spPr>
          <a:xfrm>
            <a:off x="2967895" y="2198444"/>
            <a:ext cx="7014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100G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335;gca1ca73646_0_171">
            <a:extLst>
              <a:ext uri="{FF2B5EF4-FFF2-40B4-BE49-F238E27FC236}">
                <a16:creationId xmlns:a16="http://schemas.microsoft.com/office/drawing/2014/main" id="{89912CEC-4CEF-4D47-BB9C-D0CF38C4C15B}"/>
              </a:ext>
            </a:extLst>
          </p:cNvPr>
          <p:cNvSpPr txBox="1"/>
          <p:nvPr/>
        </p:nvSpPr>
        <p:spPr>
          <a:xfrm>
            <a:off x="2829873" y="3945830"/>
            <a:ext cx="10773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RTX6000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335;gca1ca73646_0_171">
            <a:extLst>
              <a:ext uri="{FF2B5EF4-FFF2-40B4-BE49-F238E27FC236}">
                <a16:creationId xmlns:a16="http://schemas.microsoft.com/office/drawing/2014/main" id="{ED8E89E5-1C4B-C647-8208-B7152E753D5E}"/>
              </a:ext>
            </a:extLst>
          </p:cNvPr>
          <p:cNvSpPr txBox="1"/>
          <p:nvPr/>
        </p:nvSpPr>
        <p:spPr>
          <a:xfrm>
            <a:off x="2804821" y="3025266"/>
            <a:ext cx="10773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NVMe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645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126</Words>
  <Application>Microsoft Macintosh PowerPoint</Application>
  <PresentationFormat>Widescreen</PresentationFormat>
  <Paragraphs>98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Ruth, Paul Michael</dc:creator>
  <cp:lastModifiedBy>Ruth, Paul Michael</cp:lastModifiedBy>
  <cp:revision>13</cp:revision>
  <dcterms:created xsi:type="dcterms:W3CDTF">2021-04-06T19:19:41Z</dcterms:created>
  <dcterms:modified xsi:type="dcterms:W3CDTF">2021-04-14T17:57:18Z</dcterms:modified>
</cp:coreProperties>
</file>