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8" r:id="rId5"/>
    <p:sldId id="258" r:id="rId6"/>
    <p:sldId id="259" r:id="rId7"/>
    <p:sldId id="267" r:id="rId8"/>
    <p:sldId id="264" r:id="rId9"/>
    <p:sldId id="265" r:id="rId10"/>
    <p:sldId id="269" r:id="rId11"/>
    <p:sldId id="271" r:id="rId12"/>
    <p:sldId id="270" r:id="rId13"/>
    <p:sldId id="272" r:id="rId14"/>
    <p:sldId id="273" r:id="rId15"/>
    <p:sldId id="274" r:id="rId16"/>
    <p:sldId id="276" r:id="rId17"/>
    <p:sldId id="277" r:id="rId18"/>
    <p:sldId id="278" r:id="rId19"/>
    <p:sldId id="27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CFC6-F984-47C8-A53C-AE2C668A1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E790A-69A3-4286-80B5-A5393246D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47C7-037C-4ED4-AE13-9092F150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11A0-1815-4830-BC7B-7CA120C1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0E5E-9183-4E4C-ACCA-AC194331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5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E2ED-7269-4990-80C3-9F4D38C2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14AB-71E0-4D98-838A-4ED81D6AB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860E-2720-44D2-8A95-23A45ABA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54068-BE75-4AD3-9D81-869C4BA2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F756-7106-4F6A-8F90-02538950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6CEF5-C70E-49BF-856D-A742D4B92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7DC50-DB23-4205-83FB-86C6B65B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C014-CA52-4F20-9B21-40ED01CE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D2A73-FBF3-408D-96E4-DEDF37DF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C3CE-5C48-44C8-806B-F66C0C04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863A-019B-441B-9011-839ADF23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E4C8-886D-4790-97C0-D1804DAF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81EA-5E93-4604-86B3-7DBAA372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E174-B706-45AA-9CEE-DCB08B58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277D-D8B6-4BBC-8B7F-21F01328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CA8-8EDD-4B2A-AE24-30C34C6B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49905-9BBB-4DF6-887D-783F733F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B269-D197-4EE8-83C3-FC4975FE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5B14-D7FA-4C98-9B20-2AE4675E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483B-7E2D-4428-8844-2564173C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5765-75B8-4D5C-B7E8-B57C7C6C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F96E-56F5-46EC-BB43-0C3E595E4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282E3-FB50-45F7-9731-2EB9697D3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B9F2A-1DB3-43FE-8940-B754997A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31D43-30F3-4997-8D97-3649CE07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FF9C-8DE4-4B31-B8A1-381A5072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5C1C-44B4-45D6-B093-6981568A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D439-942A-451F-8A8F-2C5F76CAE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9C905-4F44-4B46-A2BA-998B354F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58FBC-CE52-44A6-894E-3201C1310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4426E-6CA2-4C96-8304-113D9AFA5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161A0-0C80-40E7-BF6A-13629744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D89C9-CA58-49DE-81A4-13DFD46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2C7A7-F0B8-4590-9881-80BE3C37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854E-56F8-49B1-8D41-3819F99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5CA1E-D493-472E-89B8-2F314386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FDE07-2136-4280-B72E-03322BD7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E0EE2-BD61-49DD-B2EB-FAAC27C2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83272-A985-4C4D-B6A5-BDDD4A15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CBB99-B33A-49D5-81BF-316D3AFE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5B1E5-D4FF-438C-86D2-84AC539C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9751-F6FC-48B2-98BF-21222C5C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6B08-5D7B-4D4A-A4FA-11C89297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9B537-1EFC-4534-9A98-0B6EB580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3A0E-93B5-4F05-B722-04F9BA65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7927-C93B-4B6E-BAD4-CB9C24DC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124CB-ED5A-4920-B041-B40CF3F6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2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08E3-4C37-4C48-A808-E4B7CDDA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F786C-F658-4B3B-A174-30A0B25F7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8288-28DF-46FB-BB0B-38697D8E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DB01-7E5D-42DB-A1B0-128442A2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0BC7-6622-48F4-8D93-89F41DB6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3383-4E9E-4873-9943-126D895F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94D02-8FA1-4D60-B677-F918F420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6B07B-EE5A-436E-AD96-31F18AB2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8CBF3-B577-4615-A550-7223C5102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3E06-8C86-48F5-8794-31FA2B73718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F116-6432-4AF5-869E-EB25881D6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2AE0-A65F-4601-BF80-C1B4E05DF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maticabasica.net/cubo/" TargetMode="External"/><Relationship Id="rId2" Type="http://schemas.openxmlformats.org/officeDocument/2006/relationships/hyperlink" Target="https://matematicabasica.net/co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ematicabasica.net/triangul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A16595-C170-4072-B01B-B06174E34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20139"/>
            <a:ext cx="9144000" cy="569499"/>
          </a:xfrm>
        </p:spPr>
        <p:txBody>
          <a:bodyPr/>
          <a:lstStyle/>
          <a:p>
            <a:r>
              <a:rPr lang="en-US" dirty="0">
                <a:latin typeface="Calibri Light (Headings)"/>
              </a:rPr>
              <a:t>E-mail: joaoalves.cs@gmail.com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6DF7B6-DE7C-403F-8A0B-6EB17406A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584"/>
            <a:ext cx="9144000" cy="4346712"/>
          </a:xfrm>
        </p:spPr>
        <p:txBody>
          <a:bodyPr>
            <a:noAutofit/>
          </a:bodyPr>
          <a:lstStyle/>
          <a:p>
            <a:r>
              <a:rPr lang="pt-BR" sz="5400" dirty="0"/>
              <a:t>Fundamentos de Impressão 3D</a:t>
            </a:r>
            <a:br>
              <a:rPr lang="pt-BR" sz="5400" dirty="0"/>
            </a:br>
            <a:br>
              <a:rPr lang="pt-BR" sz="3600" dirty="0"/>
            </a:br>
            <a:br>
              <a:rPr lang="pt-BR" sz="4800" dirty="0"/>
            </a:br>
            <a:r>
              <a:rPr lang="pt-BR" sz="4800" dirty="0"/>
              <a:t>Objetos no </a:t>
            </a:r>
            <a:r>
              <a:rPr lang="pt-BR" sz="4800" dirty="0" err="1"/>
              <a:t>MatterControl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3000" dirty="0"/>
              <a:t>João Alves Mendonça Junior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038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PROJETO PIRÂMIDES DE GIZÉ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Segue um </a:t>
            </a:r>
            <a:r>
              <a:rPr lang="en-US" dirty="0" err="1"/>
              <a:t>projeto</a:t>
            </a:r>
            <a:r>
              <a:rPr lang="en-US" dirty="0"/>
              <a:t> das </a:t>
            </a:r>
            <a:r>
              <a:rPr lang="en-US" dirty="0" err="1"/>
              <a:t>Pirâmides</a:t>
            </a:r>
            <a:r>
              <a:rPr lang="en-US" dirty="0"/>
              <a:t> de </a:t>
            </a:r>
            <a:r>
              <a:rPr lang="en-US" dirty="0" err="1"/>
              <a:t>Gizé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5E7F3-A607-4A54-ADA8-CB79F628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20" y="2349611"/>
            <a:ext cx="7657959" cy="42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RETÂNGULO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pt-BR" dirty="0"/>
              <a:t>O retângulo é um objeto que não é primitivo no </a:t>
            </a:r>
            <a:r>
              <a:rPr lang="pt-BR" dirty="0" err="1"/>
              <a:t>MatterControl</a:t>
            </a:r>
            <a:r>
              <a:rPr lang="pt-BR" dirty="0"/>
              <a:t>, então o projetista precisa criar a partir do conhecimento adquirido no </a:t>
            </a:r>
            <a:r>
              <a:rPr lang="pt-BR" dirty="0" err="1"/>
              <a:t>MatterControl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65C2AD-4998-43F4-9437-B90B10A05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6" y="3429000"/>
            <a:ext cx="807832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RETÂNGULO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lembra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retângulos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67F91-36B2-4FED-BA79-C071D555D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24" y="2599991"/>
            <a:ext cx="4713751" cy="37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1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ESFERA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pt-BR" dirty="0"/>
              <a:t>A esfera é um objeto primitivo no </a:t>
            </a:r>
            <a:r>
              <a:rPr lang="pt-BR" dirty="0" err="1"/>
              <a:t>MatterControl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0F971-E87B-42AD-B22B-D66E7243C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85" y="2669089"/>
            <a:ext cx="4011630" cy="372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3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76"/>
            <a:ext cx="10515600" cy="1182894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UMA ESFERA?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3000" dirty="0"/>
              <a:t>	Uma </a:t>
            </a:r>
            <a:r>
              <a:rPr lang="en-US" sz="3000" dirty="0" err="1"/>
              <a:t>esfera</a:t>
            </a:r>
            <a:r>
              <a:rPr lang="en-US" sz="3000" dirty="0"/>
              <a:t> no </a:t>
            </a:r>
            <a:r>
              <a:rPr lang="en-US" sz="3000" dirty="0" err="1"/>
              <a:t>MatterControl</a:t>
            </a:r>
            <a:r>
              <a:rPr lang="en-US" sz="3000" dirty="0"/>
              <a:t> </a:t>
            </a:r>
            <a:r>
              <a:rPr lang="en-US" sz="3000" dirty="0" err="1"/>
              <a:t>pode</a:t>
            </a:r>
            <a:r>
              <a:rPr lang="en-US" sz="3000" dirty="0"/>
              <a:t> ser </a:t>
            </a:r>
            <a:r>
              <a:rPr lang="en-US" sz="3000" dirty="0" err="1"/>
              <a:t>formada</a:t>
            </a:r>
            <a:r>
              <a:rPr lang="en-US" sz="3000" dirty="0"/>
              <a:t> </a:t>
            </a:r>
            <a:r>
              <a:rPr lang="en-US" sz="3000" dirty="0" err="1"/>
              <a:t>informando</a:t>
            </a:r>
            <a:r>
              <a:rPr lang="en-US" sz="3000" dirty="0"/>
              <a:t> </a:t>
            </a:r>
            <a:r>
              <a:rPr lang="en-US" sz="3000" dirty="0" err="1"/>
              <a:t>os</a:t>
            </a:r>
            <a:r>
              <a:rPr lang="en-US" sz="3000" dirty="0"/>
              <a:t> </a:t>
            </a:r>
            <a:r>
              <a:rPr lang="en-US" sz="3000" dirty="0" err="1"/>
              <a:t>seguintes</a:t>
            </a:r>
            <a:r>
              <a:rPr lang="en-US" sz="3000" dirty="0"/>
              <a:t> </a:t>
            </a:r>
            <a:r>
              <a:rPr lang="en-US" sz="3000" dirty="0" err="1"/>
              <a:t>valores</a:t>
            </a:r>
            <a:r>
              <a:rPr lang="en-US" sz="3000" dirty="0"/>
              <a:t>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3000" dirty="0"/>
              <a:t>diameter – </a:t>
            </a:r>
            <a:r>
              <a:rPr lang="en-US" sz="3000" dirty="0" err="1"/>
              <a:t>diâmetro</a:t>
            </a:r>
            <a:r>
              <a:rPr lang="en-US" sz="3000" dirty="0"/>
              <a:t> , sides – </a:t>
            </a:r>
            <a:r>
              <a:rPr lang="en-US" sz="3000" dirty="0" err="1"/>
              <a:t>lados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1AE61-FDD1-4931-90E9-0E1BF3A52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63" y="2942178"/>
            <a:ext cx="5249639" cy="17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ESFERA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Um </a:t>
            </a:r>
            <a:r>
              <a:rPr lang="en-US" dirty="0" err="1"/>
              <a:t>projeto</a:t>
            </a:r>
            <a:r>
              <a:rPr lang="en-US" dirty="0"/>
              <a:t> com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esferas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4ABA5-1F90-42E5-B717-511AC3815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74" y="2601510"/>
            <a:ext cx="7114051" cy="37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4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TEXTO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pt-BR" dirty="0"/>
              <a:t>O texto é um objeto primitivo no </a:t>
            </a:r>
            <a:r>
              <a:rPr lang="pt-BR" dirty="0" err="1"/>
              <a:t>MatterControl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E6E6A-6A3E-40CE-ADA9-54FB9664A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3" y="2296139"/>
            <a:ext cx="826885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6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76"/>
            <a:ext cx="10515600" cy="1182894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TEXTO?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700" dirty="0"/>
              <a:t>Um </a:t>
            </a:r>
            <a:r>
              <a:rPr lang="en-US" sz="3700" dirty="0" err="1"/>
              <a:t>texto</a:t>
            </a:r>
            <a:r>
              <a:rPr lang="en-US" sz="3700" dirty="0"/>
              <a:t> no </a:t>
            </a:r>
            <a:r>
              <a:rPr lang="en-US" sz="3700" dirty="0" err="1"/>
              <a:t>MatterControl</a:t>
            </a:r>
            <a:r>
              <a:rPr lang="en-US" sz="3700" dirty="0"/>
              <a:t> </a:t>
            </a:r>
            <a:r>
              <a:rPr lang="en-US" sz="3700" dirty="0" err="1"/>
              <a:t>pode</a:t>
            </a:r>
            <a:r>
              <a:rPr lang="en-US" sz="3700" dirty="0"/>
              <a:t> ser </a:t>
            </a:r>
            <a:r>
              <a:rPr lang="en-US" sz="3700" dirty="0" err="1"/>
              <a:t>formado</a:t>
            </a:r>
            <a:r>
              <a:rPr lang="en-US" sz="3700" dirty="0"/>
              <a:t> </a:t>
            </a:r>
            <a:r>
              <a:rPr lang="en-US" sz="3700" dirty="0" err="1"/>
              <a:t>seguindo</a:t>
            </a:r>
            <a:r>
              <a:rPr lang="en-US" sz="3700" dirty="0"/>
              <a:t> </a:t>
            </a:r>
            <a:r>
              <a:rPr lang="en-US" sz="3700" dirty="0" err="1"/>
              <a:t>os</a:t>
            </a:r>
            <a:r>
              <a:rPr lang="en-US" sz="3700" dirty="0"/>
              <a:t> </a:t>
            </a:r>
            <a:r>
              <a:rPr lang="en-US" sz="3700" dirty="0" err="1"/>
              <a:t>seguintes</a:t>
            </a:r>
            <a:r>
              <a:rPr lang="en-US" sz="3700" dirty="0"/>
              <a:t> </a:t>
            </a:r>
            <a:r>
              <a:rPr lang="en-US" sz="3700" dirty="0" err="1"/>
              <a:t>valores</a:t>
            </a:r>
            <a:r>
              <a:rPr lang="en-US" sz="3700" dirty="0"/>
              <a:t>: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/>
              <a:t>height - </a:t>
            </a:r>
            <a:r>
              <a:rPr lang="en-US" sz="3400" dirty="0" err="1"/>
              <a:t>altura</a:t>
            </a:r>
            <a:r>
              <a:rPr lang="en-US" sz="3400" dirty="0"/>
              <a:t> , font – </a:t>
            </a:r>
            <a:r>
              <a:rPr lang="en-US" sz="3400" dirty="0" err="1"/>
              <a:t>fonte</a:t>
            </a:r>
            <a:r>
              <a:rPr lang="en-US" sz="3400" dirty="0"/>
              <a:t>, </a:t>
            </a:r>
          </a:p>
          <a:p>
            <a:pPr marL="0" indent="0">
              <a:buNone/>
            </a:pPr>
            <a:r>
              <a:rPr lang="en-US" sz="3400" dirty="0"/>
              <a:t>point size – </a:t>
            </a:r>
            <a:r>
              <a:rPr lang="en-US" sz="3400" dirty="0" err="1"/>
              <a:t>tamanho</a:t>
            </a:r>
            <a:r>
              <a:rPr lang="en-US" sz="3400" dirty="0"/>
              <a:t> do </a:t>
            </a:r>
            <a:r>
              <a:rPr lang="en-US" sz="3400" dirty="0" err="1"/>
              <a:t>ponto</a:t>
            </a:r>
            <a:r>
              <a:rPr lang="en-US" sz="3400" dirty="0"/>
              <a:t>, text - </a:t>
            </a:r>
            <a:r>
              <a:rPr lang="en-US" sz="3400" dirty="0" err="1"/>
              <a:t>texto</a:t>
            </a:r>
            <a:endParaRPr lang="en-US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EC357-A086-474F-BC72-676CD49C7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60" y="2331077"/>
            <a:ext cx="5036080" cy="30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2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TEXTO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Um </a:t>
            </a:r>
            <a:r>
              <a:rPr lang="en-US" dirty="0" err="1"/>
              <a:t>projeto</a:t>
            </a:r>
            <a:r>
              <a:rPr lang="en-US" dirty="0"/>
              <a:t> com </a:t>
            </a:r>
            <a:r>
              <a:rPr lang="en-US" dirty="0" err="1"/>
              <a:t>texto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534B3-CEED-40CE-9B18-0D9316CB4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80" y="2562324"/>
            <a:ext cx="9250039" cy="36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02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IMAGENS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no Matter Control. É </a:t>
            </a:r>
            <a:r>
              <a:rPr lang="en-US" dirty="0" err="1"/>
              <a:t>também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primitivo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70656-085B-4CF6-BBE4-C1C415AB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39" y="2857580"/>
            <a:ext cx="4639522" cy="370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CUBO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abstrai</a:t>
            </a:r>
            <a:r>
              <a:rPr lang="en-US" dirty="0"/>
              <a:t> um </a:t>
            </a:r>
            <a:r>
              <a:rPr lang="en-US" dirty="0" err="1"/>
              <a:t>cubo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digital. O </a:t>
            </a:r>
            <a:r>
              <a:rPr lang="en-US" dirty="0" err="1"/>
              <a:t>projetista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cubo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: </a:t>
            </a:r>
            <a:r>
              <a:rPr lang="en-US" dirty="0" err="1"/>
              <a:t>profundidade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largura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4CFC5-66DF-43E3-B0D3-A1B9275EA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30" y="3048000"/>
            <a:ext cx="3438939" cy="34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4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D083-D72D-433D-A5AD-57C992E1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REFERÊNCIAS BIBLIOGRÁFICAS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C38B-67FF-4B43-8129-B76CAFEFB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9298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https://matematicabasica.net/cone/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15/11/2019 </a:t>
            </a:r>
            <a:r>
              <a:rPr lang="en-US" sz="2600" dirty="0" err="1"/>
              <a:t>às</a:t>
            </a:r>
            <a:r>
              <a:rPr lang="en-US" sz="2600" dirty="0"/>
              <a:t> 13:17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https://matematicabasica.net/cubo/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15/11/2019 </a:t>
            </a:r>
            <a:r>
              <a:rPr lang="en-US" sz="2600" dirty="0" err="1"/>
              <a:t>às</a:t>
            </a:r>
            <a:r>
              <a:rPr lang="en-US" sz="2600" dirty="0"/>
              <a:t> 18:33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>
                <a:hlinkClick r:id="rId4"/>
              </a:rPr>
              <a:t>https://matematicabasica.net/triangulo/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20/11/2019 </a:t>
            </a:r>
            <a:r>
              <a:rPr lang="en-US" sz="2600" dirty="0" err="1"/>
              <a:t>às</a:t>
            </a:r>
            <a:r>
              <a:rPr lang="en-US" sz="2600" dirty="0"/>
              <a:t> 22:15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8719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CUBO?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</a:t>
            </a:r>
            <a:r>
              <a:rPr lang="en-US" dirty="0" err="1"/>
              <a:t>cubo</a:t>
            </a:r>
            <a:r>
              <a:rPr lang="en-US" dirty="0"/>
              <a:t>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depth – </a:t>
            </a:r>
            <a:r>
              <a:rPr lang="en-US" dirty="0" err="1"/>
              <a:t>profundidade</a:t>
            </a:r>
            <a:r>
              <a:rPr lang="en-US" dirty="0"/>
              <a:t> , height – </a:t>
            </a:r>
            <a:r>
              <a:rPr lang="en-US" dirty="0" err="1"/>
              <a:t>altura</a:t>
            </a:r>
            <a:r>
              <a:rPr lang="en-US" dirty="0"/>
              <a:t>, width - </a:t>
            </a:r>
            <a:r>
              <a:rPr lang="en-US" dirty="0" err="1"/>
              <a:t>largura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3A4CA-3416-4782-A605-6C62AD5D3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91" y="2901325"/>
            <a:ext cx="5687618" cy="25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4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PROJETO COM VÁRIOS CUBOS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</a:t>
            </a:r>
            <a:r>
              <a:rPr lang="en-US" dirty="0" err="1"/>
              <a:t>projeto</a:t>
            </a:r>
            <a:r>
              <a:rPr lang="en-US" dirty="0"/>
              <a:t> com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cubos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91A76-B67B-4A81-B5B0-861F43F3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49" y="2715404"/>
            <a:ext cx="6081902" cy="35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6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CONE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abstrai</a:t>
            </a:r>
            <a:r>
              <a:rPr lang="en-US" dirty="0"/>
              <a:t> um cone para o </a:t>
            </a:r>
            <a:r>
              <a:rPr lang="en-US" dirty="0" err="1"/>
              <a:t>modelo</a:t>
            </a:r>
            <a:r>
              <a:rPr lang="en-US" dirty="0"/>
              <a:t> digital. O </a:t>
            </a:r>
            <a:r>
              <a:rPr lang="en-US" dirty="0" err="1"/>
              <a:t>projetista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cone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: </a:t>
            </a:r>
            <a:r>
              <a:rPr lang="en-US" dirty="0" err="1"/>
              <a:t>diâmetro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laterais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C39BD-67D7-4E2B-BBCC-C1A41EAEA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35" y="3069887"/>
            <a:ext cx="290553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5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CONE?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cone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diâmetro</a:t>
            </a:r>
            <a:r>
              <a:rPr lang="en-US" dirty="0"/>
              <a:t> – </a:t>
            </a:r>
            <a:r>
              <a:rPr lang="en-US" dirty="0" err="1"/>
              <a:t>diemeter</a:t>
            </a:r>
            <a:r>
              <a:rPr lang="en-US" dirty="0"/>
              <a:t>, height – </a:t>
            </a:r>
            <a:r>
              <a:rPr lang="en-US" dirty="0" err="1"/>
              <a:t>altura</a:t>
            </a:r>
            <a:r>
              <a:rPr lang="en-US" dirty="0"/>
              <a:t>, slides - </a:t>
            </a:r>
            <a:r>
              <a:rPr lang="en-US" dirty="0" err="1"/>
              <a:t>laterais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97E54-2675-4914-A157-E1998B95B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61" y="2856864"/>
            <a:ext cx="5550078" cy="24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PROJETO CONE DE TRÂNSITO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lembra</a:t>
            </a:r>
            <a:r>
              <a:rPr lang="en-US" dirty="0"/>
              <a:t> um cone de </a:t>
            </a:r>
            <a:r>
              <a:rPr lang="en-US" dirty="0" err="1"/>
              <a:t>trânsito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2BB05-70B9-4AE9-9513-A414D79A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77" y="2457406"/>
            <a:ext cx="3860045" cy="41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4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PIRÂMIDE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abstrai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pirâmide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digital. O </a:t>
            </a:r>
            <a:r>
              <a:rPr lang="en-US" dirty="0" err="1"/>
              <a:t>projetista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pirâmide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: </a:t>
            </a:r>
            <a:r>
              <a:rPr lang="en-US" dirty="0" err="1"/>
              <a:t>profundidade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largura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661A5-7846-4E44-9F86-006C5253E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62" y="3146098"/>
            <a:ext cx="3600953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4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UMA PIRÂMIDE?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	Uma </a:t>
            </a:r>
            <a:r>
              <a:rPr lang="en-US" sz="3000" dirty="0" err="1"/>
              <a:t>pirâmide</a:t>
            </a:r>
            <a:r>
              <a:rPr lang="en-US" sz="3000" dirty="0"/>
              <a:t> no </a:t>
            </a:r>
            <a:r>
              <a:rPr lang="en-US" sz="3000" dirty="0" err="1"/>
              <a:t>MatterControl</a:t>
            </a:r>
            <a:r>
              <a:rPr lang="en-US" sz="3000" dirty="0"/>
              <a:t> </a:t>
            </a:r>
            <a:r>
              <a:rPr lang="en-US" sz="3000" dirty="0" err="1"/>
              <a:t>pode</a:t>
            </a:r>
            <a:r>
              <a:rPr lang="en-US" sz="3000" dirty="0"/>
              <a:t> ser </a:t>
            </a:r>
            <a:r>
              <a:rPr lang="en-US" sz="3000" dirty="0" err="1"/>
              <a:t>formada</a:t>
            </a:r>
            <a:r>
              <a:rPr lang="en-US" sz="3000" dirty="0"/>
              <a:t> </a:t>
            </a:r>
            <a:r>
              <a:rPr lang="en-US" sz="3000" dirty="0" err="1"/>
              <a:t>informando</a:t>
            </a:r>
            <a:r>
              <a:rPr lang="en-US" sz="3000" dirty="0"/>
              <a:t> </a:t>
            </a:r>
            <a:r>
              <a:rPr lang="en-US" sz="3000" dirty="0" err="1"/>
              <a:t>os</a:t>
            </a:r>
            <a:r>
              <a:rPr lang="en-US" sz="3000" dirty="0"/>
              <a:t> </a:t>
            </a:r>
            <a:r>
              <a:rPr lang="en-US" sz="3000" dirty="0" err="1"/>
              <a:t>seguintes</a:t>
            </a:r>
            <a:r>
              <a:rPr lang="en-US" sz="3000" dirty="0"/>
              <a:t> </a:t>
            </a:r>
            <a:r>
              <a:rPr lang="en-US" sz="3000" dirty="0" err="1"/>
              <a:t>valores</a:t>
            </a:r>
            <a:r>
              <a:rPr lang="en-US" sz="30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depth – </a:t>
            </a:r>
            <a:r>
              <a:rPr lang="en-US" sz="3000" dirty="0" err="1"/>
              <a:t>profundidade</a:t>
            </a:r>
            <a:r>
              <a:rPr lang="en-US" sz="3000" dirty="0"/>
              <a:t> , height – </a:t>
            </a:r>
            <a:r>
              <a:rPr lang="en-US" sz="3000" dirty="0" err="1"/>
              <a:t>altura</a:t>
            </a:r>
            <a:r>
              <a:rPr lang="en-US" sz="3000" dirty="0"/>
              <a:t>, width - </a:t>
            </a:r>
            <a:r>
              <a:rPr lang="en-US" sz="3000" dirty="0" err="1"/>
              <a:t>largura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D9CE7-D89D-40BE-ADAE-E125E6B12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10" y="2771333"/>
            <a:ext cx="5373780" cy="25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485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Calibri Light (Headings)</vt:lpstr>
      <vt:lpstr>Office Theme</vt:lpstr>
      <vt:lpstr>Fundamentos de Impressão 3D   Objetos no MatterControl   João Alves Mendonça Junior</vt:lpstr>
      <vt:lpstr>CUBO NO MATTER CONTROL</vt:lpstr>
      <vt:lpstr>COMO FORMAR UM CUBO?</vt:lpstr>
      <vt:lpstr>PROJETO COM VÁRIOS CUBOS</vt:lpstr>
      <vt:lpstr>CONE NO MATTER CONTROL</vt:lpstr>
      <vt:lpstr>COMO FORMAR UM CONE?</vt:lpstr>
      <vt:lpstr>PROJETO CONE DE TRÂNSITO</vt:lpstr>
      <vt:lpstr>PIRÂMIDE NO MATTER CONTROL</vt:lpstr>
      <vt:lpstr>COMO FORMAR UMA PIRÂMIDE?</vt:lpstr>
      <vt:lpstr>PROJETO PIRÂMIDES DE GIZÉ</vt:lpstr>
      <vt:lpstr>RETÂNGULO NO MATTER CONTROL</vt:lpstr>
      <vt:lpstr>RETÂNGULO NO MATTER CONTROL</vt:lpstr>
      <vt:lpstr>ESFERA NO MATTER CONTROL</vt:lpstr>
      <vt:lpstr>COMO FORMAR UMA ESFERA?</vt:lpstr>
      <vt:lpstr>ESFERA NO MATTER CONTROL</vt:lpstr>
      <vt:lpstr>TEXTO NO MATTER CONTROL</vt:lpstr>
      <vt:lpstr>COMO FORMAR UM TEXTO?</vt:lpstr>
      <vt:lpstr>TEXTO NO MATTER CONTROL</vt:lpstr>
      <vt:lpstr>IMAGENS NO MATTER CONTROL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impressão 3D    João Alves Mendonça Junior</dc:title>
  <dc:creator>João Alves</dc:creator>
  <cp:lastModifiedBy>João Alves</cp:lastModifiedBy>
  <cp:revision>53</cp:revision>
  <dcterms:created xsi:type="dcterms:W3CDTF">2019-11-20T23:58:04Z</dcterms:created>
  <dcterms:modified xsi:type="dcterms:W3CDTF">2019-11-30T03:05:52Z</dcterms:modified>
</cp:coreProperties>
</file>