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acd304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acd304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acd304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acd304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acd304e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acd304e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acd304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acd304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acd304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acd304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acd304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acd304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acd304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acd304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acd30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acd30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acd304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acd304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acd304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acd304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acd304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acd304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acd304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acd304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acd304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acd304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cd304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cd304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b440f3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b440f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atterHackers/MatterControl" TargetMode="External"/><Relationship Id="rId4" Type="http://schemas.openxmlformats.org/officeDocument/2006/relationships/hyperlink" Target="https://www.matterhackers.com/store/l/mattercontrol/sk/MKZGTDW6" TargetMode="External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Curso sobre a impressora 3D Cloner DH Plus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Ministrante: João Alves Mendonça Junior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IMPRESSÃO 3D NA UFS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73500"/>
            <a:ext cx="85206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 impressão 3D chega para auxiliar na resolução de problemas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A necessidade de economizar recursos necessita as organizações </a:t>
            </a:r>
            <a:r>
              <a:rPr lang="pt-BR" sz="2400">
                <a:solidFill>
                  <a:srgbClr val="000000"/>
                </a:solidFill>
              </a:rPr>
              <a:t>adaptarem</a:t>
            </a:r>
            <a:r>
              <a:rPr lang="pt-BR" sz="2400">
                <a:solidFill>
                  <a:srgbClr val="000000"/>
                </a:solidFill>
              </a:rPr>
              <a:t>-se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Um desses problemas é a automatização das didáticas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01772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</a:t>
            </a:r>
            <a:r>
              <a:rPr lang="pt-BR">
                <a:solidFill>
                  <a:srgbClr val="000000"/>
                </a:solidFill>
              </a:rPr>
              <a:t>  Alicate de corte </a:t>
            </a:r>
            <a:r>
              <a:rPr lang="pt-BR"/>
              <a:t>                          </a:t>
            </a:r>
            <a:r>
              <a:rPr lang="pt-BR">
                <a:solidFill>
                  <a:srgbClr val="000000"/>
                </a:solidFill>
              </a:rPr>
              <a:t>Espátula </a:t>
            </a:r>
            <a:r>
              <a:rPr lang="pt-BR"/>
              <a:t>                            </a:t>
            </a:r>
            <a:r>
              <a:rPr lang="pt-BR">
                <a:solidFill>
                  <a:srgbClr val="000000"/>
                </a:solidFill>
              </a:rPr>
              <a:t> Calibre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Acessório de limpeza de bico            Cabo USB                  Cabo de alimentação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00" y="1017725"/>
            <a:ext cx="1541475" cy="16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575" y="3162188"/>
            <a:ext cx="1285875" cy="15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050" y="3162200"/>
            <a:ext cx="1285875" cy="1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7575" y="1017725"/>
            <a:ext cx="1285875" cy="15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1775" y="1017725"/>
            <a:ext cx="352425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9550" y="3264525"/>
            <a:ext cx="450375" cy="13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O </a:t>
            </a:r>
            <a:r>
              <a:rPr b="1" lang="pt-BR" sz="2000">
                <a:solidFill>
                  <a:srgbClr val="000000"/>
                </a:solidFill>
              </a:rPr>
              <a:t>MatterControl 2.0</a:t>
            </a:r>
            <a:r>
              <a:rPr lang="pt-BR" sz="2000">
                <a:solidFill>
                  <a:srgbClr val="000000"/>
                </a:solidFill>
              </a:rPr>
              <a:t> é gratuito, código aberto e um software all-in-one. O pacote deixa você projetar, cortar, organizar e administrar seus projetos 3D.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50" y="2165100"/>
            <a:ext cx="4945675" cy="2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Com o 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MatterControl 2.0</a:t>
            </a:r>
            <a:r>
              <a:rPr lang="pt-BR">
                <a:solidFill>
                  <a:srgbClr val="000000"/>
                </a:solidFill>
              </a:rPr>
              <a:t> é possível projeto </a:t>
            </a:r>
            <a:r>
              <a:rPr lang="pt-BR">
                <a:solidFill>
                  <a:srgbClr val="000000"/>
                </a:solidFill>
              </a:rPr>
              <a:t>protótipos</a:t>
            </a:r>
            <a:r>
              <a:rPr lang="pt-BR">
                <a:solidFill>
                  <a:srgbClr val="000000"/>
                </a:solidFill>
              </a:rPr>
              <a:t> e produtos com produtividade e facilidade.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50" y="1755700"/>
            <a:ext cx="6899901" cy="32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MATTER CONTROL É SUPORTADO...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Matter Control é suportado nos principais sistemas operacionais.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2571750"/>
            <a:ext cx="2262651" cy="18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425" y="2571750"/>
            <a:ext cx="2210950" cy="18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750" y="2571750"/>
            <a:ext cx="2128549" cy="18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Quem mantém o Matter Control?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	O Matter Control é mantido pela MatterHackers empresa norte-americana.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925" y="2571750"/>
            <a:ext cx="2290150" cy="2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O código é aberto e está disponível no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pt-BR" sz="2000">
                <a:solidFill>
                  <a:srgbClr val="000000"/>
                </a:solidFill>
              </a:rPr>
              <a:t>. Foi escrito em C#.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Em qual site baixo o Matter Control?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No site da 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MatterHackers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550" y="1851138"/>
            <a:ext cx="2814900" cy="1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O que será discutido no curso?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O que é a impressão 3D?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O que é uma impressora 3D?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Quais os objetivos?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A impressora 3D Cloner DH Plus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A impressão 3D na UFS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Ferramentas utilizadas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pt-BR" sz="2400">
                <a:solidFill>
                  <a:srgbClr val="000000"/>
                </a:solidFill>
              </a:rPr>
              <a:t>Softwares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IMPRESSÃO 3D?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A impressão 3D é o processo pelo qual objetos físicos são criados pela deposição de materiais em camadas, com base em um modelo digital. Todos os processos de impressão 3D requerem o trabalho conjunto de software, hardware e materiais. [Autodesk]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IMPRESSORA 3D?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Uma impressora 3D é um </a:t>
            </a:r>
            <a:r>
              <a:rPr lang="pt-BR" sz="2400">
                <a:solidFill>
                  <a:srgbClr val="000000"/>
                </a:solidFill>
              </a:rPr>
              <a:t>dispositivo</a:t>
            </a:r>
            <a:r>
              <a:rPr lang="pt-BR" sz="2400">
                <a:solidFill>
                  <a:srgbClr val="000000"/>
                </a:solidFill>
              </a:rPr>
              <a:t> que permite a impressão de diversos componentes utilizando o conceito de impressão 3D, ou seja, permite a </a:t>
            </a:r>
            <a:r>
              <a:rPr lang="pt-BR" sz="2400">
                <a:solidFill>
                  <a:schemeClr val="dk1"/>
                </a:solidFill>
              </a:rPr>
              <a:t>deposição de materiais em camadas, com base em um modelo digital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OS OBJETIVOS?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Prototipar produtos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Ao invés de desenvolver um objeto real o que ocasiona custos, com a impressão 3D é possível </a:t>
            </a:r>
            <a:r>
              <a:rPr lang="pt-BR" sz="2400">
                <a:solidFill>
                  <a:srgbClr val="000000"/>
                </a:solidFill>
              </a:rPr>
              <a:t>prototipar </a:t>
            </a:r>
            <a:r>
              <a:rPr lang="pt-BR" sz="2400">
                <a:solidFill>
                  <a:srgbClr val="000000"/>
                </a:solidFill>
              </a:rPr>
              <a:t>produtos e dar uma noção do que serão.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OS OBJETIVOS?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Fazer produtos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Produtos mais simples podem ser desenvolvidos com facilidade e redução de custos ao invés de terceirizar a fabricação.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IMPRESSORA 3D DH CLONE PLUS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5" y="1203875"/>
            <a:ext cx="3301975" cy="35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0" l="-6710" r="6710" t="0"/>
          <a:stretch/>
        </p:blipFill>
        <p:spPr>
          <a:xfrm>
            <a:off x="4043100" y="1203875"/>
            <a:ext cx="4789200" cy="3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IMPRESSORA 3D DH CLONE PLUS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Desenvolvida por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Impressora 3DCloner DH PLUS tem display LCD, mesa aquecida e leitor de cartão SD que dispensa o uso de um computador conectado, suporte para até 3 rolos de filamento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50" y="2404500"/>
            <a:ext cx="1955036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CONTATAR O SUPORTE</a:t>
            </a:r>
            <a:r>
              <a:rPr lang="pt-BR"/>
              <a:t>...</a:t>
            </a:r>
            <a:r>
              <a:rPr lang="pt-BR"/>
              <a:t>.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