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8" r:id="rId6"/>
    <p:sldId id="257" r:id="rId7"/>
    <p:sldId id="258" r:id="rId8"/>
    <p:sldId id="259" r:id="rId9"/>
    <p:sldId id="267" r:id="rId10"/>
    <p:sldId id="264" r:id="rId11"/>
    <p:sldId id="269" r:id="rId12"/>
    <p:sldId id="271" r:id="rId13"/>
    <p:sldId id="265" r:id="rId14"/>
    <p:sldId id="270" r:id="rId15"/>
    <p:sldId id="272" r:id="rId16"/>
    <p:sldId id="273" r:id="rId17"/>
    <p:sldId id="275" r:id="rId18"/>
    <p:sldId id="274" r:id="rId19"/>
    <p:sldId id="2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5CFC6-F984-47C8-A53C-AE2C668A1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FE790A-69A3-4286-80B5-A5393246DF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847C7-037C-4ED4-AE13-9092F1505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03E06-8C86-48F5-8794-31FA2B737184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311A0-1815-4830-BC7B-7CA120C1A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D0E5E-9183-4E4C-ACCA-AC194331A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0EAF-C440-4D52-A2DC-8DB2B5102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56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6E2ED-7269-4990-80C3-9F4D38C26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14AB-71E0-4D98-838A-4ED81D6AB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1860E-2720-44D2-8A95-23A45ABAC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03E06-8C86-48F5-8794-31FA2B737184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54068-BE75-4AD3-9D81-869C4BA29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F756-7106-4F6A-8F90-025389501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0EAF-C440-4D52-A2DC-8DB2B5102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343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36CEF5-C70E-49BF-856D-A742D4B923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97DC50-DB23-4205-83FB-86C6B65B1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3C014-CA52-4F20-9B21-40ED01CE7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03E06-8C86-48F5-8794-31FA2B737184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D2A73-FBF3-408D-96E4-DEDF37DF8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BC3CE-5C48-44C8-806B-F66C0C04A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0EAF-C440-4D52-A2DC-8DB2B5102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64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D863A-019B-441B-9011-839ADF238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CE4C8-886D-4790-97C0-D1804DAFB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181EA-5E93-4604-86B3-7DBAA3727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03E06-8C86-48F5-8794-31FA2B737184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1E174-B706-45AA-9CEE-DCB08B585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A277D-D8B6-4BBC-8B7F-21F01328C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0EAF-C440-4D52-A2DC-8DB2B5102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777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BACA8-8EDD-4B2A-AE24-30C34C6B8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A49905-9BBB-4DF6-887D-783F733FC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8B269-D197-4EE8-83C3-FC4975FEB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03E06-8C86-48F5-8794-31FA2B737184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B5B14-D7FA-4C98-9B20-2AE4675E7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7483B-7E2D-4428-8844-2564173CC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0EAF-C440-4D52-A2DC-8DB2B5102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28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75765-75B8-4D5C-B7E8-B57C7C6CE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6F96E-56F5-46EC-BB43-0C3E595E4E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E282E3-FB50-45F7-9731-2EB9697D3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7B9F2A-1DB3-43FE-8940-B754997A9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03E06-8C86-48F5-8794-31FA2B737184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431D43-30F3-4997-8D97-3649CE074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06FF9C-8DE4-4B31-B8A1-381A50724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0EAF-C440-4D52-A2DC-8DB2B5102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2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A5C1C-44B4-45D6-B093-6981568A6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FD439-942A-451F-8A8F-2C5F76CAE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39C905-4F44-4B46-A2BA-998B354FA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B58FBC-CE52-44A6-894E-3201C13107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B4426E-6CA2-4C96-8304-113D9AFA5D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D161A0-0C80-40E7-BF6A-136297449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03E06-8C86-48F5-8794-31FA2B737184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CD89C9-CA58-49DE-81A4-13DFD462A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F2C7A7-F0B8-4590-9881-80BE3C374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0EAF-C440-4D52-A2DC-8DB2B5102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223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0854E-56F8-49B1-8D41-3819F994B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75CA1E-D493-472E-89B8-2F3143861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03E06-8C86-48F5-8794-31FA2B737184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9FDE07-2136-4280-B72E-03322BD78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9E0EE2-BD61-49DD-B2EB-FAAC27C22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0EAF-C440-4D52-A2DC-8DB2B5102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26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683272-A985-4C4D-B6A5-BDDD4A153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03E06-8C86-48F5-8794-31FA2B737184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FCBB99-B33A-49D5-81BF-316D3AFEA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5B1E5-D4FF-438C-86D2-84AC539C2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0EAF-C440-4D52-A2DC-8DB2B5102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44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69751-F6FC-48B2-98BF-21222C5CA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46B08-5D7B-4D4A-A4FA-11C892970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F9B537-1EFC-4534-9A98-0B6EB580B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7D3A0E-93B5-4F05-B722-04F9BA653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03E06-8C86-48F5-8794-31FA2B737184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247927-C93B-4B6E-BAD4-CB9C24DC7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9124CB-ED5A-4920-B041-B40CF3F65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0EAF-C440-4D52-A2DC-8DB2B5102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27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808E3-4C37-4C48-A808-E4B7CDDAC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5F786C-F658-4B3B-A174-30A0B25F7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48288-28DF-46FB-BB0B-38697D8E0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00DB01-7E5D-42DB-A1B0-128442A22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03E06-8C86-48F5-8794-31FA2B737184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60BC7-6622-48F4-8D93-89F41DB6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23383-4E9E-4873-9943-126D895FA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0EAF-C440-4D52-A2DC-8DB2B5102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04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894D02-8FA1-4D60-B677-F918F4207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C6B07B-EE5A-436E-AD96-31F18AB20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8CBF3-B577-4615-A550-7223C51023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03E06-8C86-48F5-8794-31FA2B737184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7F116-6432-4AF5-869E-EB25881D69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F2AE0-A65F-4601-BF80-C1B4E05DFB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70EAF-C440-4D52-A2DC-8DB2B5102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61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atematicabasica.net/cubo/" TargetMode="External"/><Relationship Id="rId2" Type="http://schemas.openxmlformats.org/officeDocument/2006/relationships/hyperlink" Target="https://matematicabasica.net/con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tematicabasica.net/triangulo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BA16595-C170-4072-B01B-B06174E34E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420139"/>
            <a:ext cx="9144000" cy="569499"/>
          </a:xfrm>
        </p:spPr>
        <p:txBody>
          <a:bodyPr/>
          <a:lstStyle/>
          <a:p>
            <a:r>
              <a:rPr lang="en-US" dirty="0">
                <a:latin typeface="Calibri Light (Headings)"/>
              </a:rPr>
              <a:t>E-mail: joaoalves.cs@gmail.com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46DF7B6-DE7C-403F-8A0B-6EB17406A9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3584"/>
            <a:ext cx="9144000" cy="4346712"/>
          </a:xfrm>
        </p:spPr>
        <p:txBody>
          <a:bodyPr>
            <a:noAutofit/>
          </a:bodyPr>
          <a:lstStyle/>
          <a:p>
            <a:r>
              <a:rPr lang="pt-BR" sz="5400" dirty="0"/>
              <a:t>Fundamentos de Impressão 3D</a:t>
            </a:r>
            <a:br>
              <a:rPr lang="pt-BR" sz="5400" dirty="0"/>
            </a:br>
            <a:br>
              <a:rPr lang="pt-BR" sz="3600" dirty="0"/>
            </a:br>
            <a:br>
              <a:rPr lang="pt-BR" sz="4800" dirty="0"/>
            </a:br>
            <a:r>
              <a:rPr lang="pt-BR" sz="4800" dirty="0"/>
              <a:t>Objetos no </a:t>
            </a:r>
            <a:r>
              <a:rPr lang="pt-BR" sz="4800" dirty="0" err="1"/>
              <a:t>MatterControl</a:t>
            </a:r>
            <a:br>
              <a:rPr lang="pt-BR" sz="3600" dirty="0"/>
            </a:br>
            <a:br>
              <a:rPr lang="pt-BR" sz="3600" dirty="0"/>
            </a:br>
            <a:br>
              <a:rPr lang="pt-BR" sz="3600" dirty="0"/>
            </a:br>
            <a:r>
              <a:rPr lang="pt-BR" sz="3000" dirty="0"/>
              <a:t>João Alves Mendonça Junior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040383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77F16-1641-4B86-B1DA-28B4AB09C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3826"/>
            <a:ext cx="10515600" cy="914400"/>
          </a:xfrm>
        </p:spPr>
        <p:txBody>
          <a:bodyPr>
            <a:normAutofit/>
          </a:bodyPr>
          <a:lstStyle/>
          <a:p>
            <a:pPr algn="ctr"/>
            <a:r>
              <a:rPr lang="en-US" sz="5200" dirty="0"/>
              <a:t>PIRÂMIDE NO MATTER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EF090-A937-45B5-9B5C-3EE68F05F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9443"/>
            <a:ext cx="10515600" cy="530087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	</a:t>
            </a:r>
          </a:p>
          <a:p>
            <a:pPr marL="0" indent="0" algn="just">
              <a:buNone/>
            </a:pPr>
            <a:r>
              <a:rPr lang="en-US" dirty="0"/>
              <a:t>	O </a:t>
            </a:r>
            <a:r>
              <a:rPr lang="en-US" dirty="0" err="1"/>
              <a:t>MatterControl</a:t>
            </a:r>
            <a:r>
              <a:rPr lang="en-US" dirty="0"/>
              <a:t> </a:t>
            </a:r>
            <a:r>
              <a:rPr lang="en-US" dirty="0" err="1"/>
              <a:t>abstrai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pirâmide</a:t>
            </a:r>
            <a:r>
              <a:rPr lang="en-US" dirty="0"/>
              <a:t> para o </a:t>
            </a:r>
            <a:r>
              <a:rPr lang="en-US" dirty="0" err="1"/>
              <a:t>modelo</a:t>
            </a:r>
            <a:r>
              <a:rPr lang="en-US" dirty="0"/>
              <a:t> digital. O </a:t>
            </a:r>
            <a:r>
              <a:rPr lang="en-US" dirty="0" err="1"/>
              <a:t>projetista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criar</a:t>
            </a:r>
            <a:r>
              <a:rPr lang="en-US" dirty="0"/>
              <a:t> um </a:t>
            </a:r>
            <a:r>
              <a:rPr lang="en-US" dirty="0" err="1"/>
              <a:t>triângulo</a:t>
            </a:r>
            <a:r>
              <a:rPr lang="en-US" dirty="0"/>
              <a:t> </a:t>
            </a:r>
            <a:r>
              <a:rPr lang="en-US" dirty="0" err="1"/>
              <a:t>apenas</a:t>
            </a:r>
            <a:r>
              <a:rPr lang="en-US" dirty="0"/>
              <a:t> </a:t>
            </a:r>
            <a:r>
              <a:rPr lang="en-US" dirty="0" err="1"/>
              <a:t>informando</a:t>
            </a:r>
            <a:r>
              <a:rPr lang="en-US" dirty="0"/>
              <a:t>: </a:t>
            </a:r>
            <a:r>
              <a:rPr lang="en-US" dirty="0" err="1"/>
              <a:t>profundidade</a:t>
            </a:r>
            <a:r>
              <a:rPr lang="en-US" dirty="0"/>
              <a:t>, </a:t>
            </a:r>
            <a:r>
              <a:rPr lang="en-US" dirty="0" err="1"/>
              <a:t>altura</a:t>
            </a:r>
            <a:r>
              <a:rPr lang="en-US" dirty="0"/>
              <a:t> e </a:t>
            </a:r>
            <a:r>
              <a:rPr lang="en-US" dirty="0" err="1"/>
              <a:t>largura</a:t>
            </a:r>
            <a:r>
              <a:rPr lang="en-US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B661A5-7846-4E44-9F86-006C5253E8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062" y="3146098"/>
            <a:ext cx="3600953" cy="33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143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77F16-1641-4B86-B1DA-28B4AB09C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3826"/>
            <a:ext cx="10515600" cy="914400"/>
          </a:xfrm>
        </p:spPr>
        <p:txBody>
          <a:bodyPr>
            <a:normAutofit/>
          </a:bodyPr>
          <a:lstStyle/>
          <a:p>
            <a:pPr algn="ctr"/>
            <a:r>
              <a:rPr lang="en-US" sz="5200" dirty="0"/>
              <a:t>PROJETO PIRÂMIDES DE GIZÉ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EF090-A937-45B5-9B5C-3EE68F05F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9443"/>
            <a:ext cx="10515600" cy="530087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	</a:t>
            </a:r>
          </a:p>
          <a:p>
            <a:pPr marL="0" indent="0" algn="just">
              <a:buNone/>
            </a:pPr>
            <a:r>
              <a:rPr lang="en-US" dirty="0"/>
              <a:t>	Segue um </a:t>
            </a:r>
            <a:r>
              <a:rPr lang="en-US" dirty="0" err="1"/>
              <a:t>projeto</a:t>
            </a:r>
            <a:r>
              <a:rPr lang="en-US" dirty="0"/>
              <a:t> das </a:t>
            </a:r>
            <a:r>
              <a:rPr lang="en-US" dirty="0" err="1"/>
              <a:t>Pirâmides</a:t>
            </a:r>
            <a:r>
              <a:rPr lang="en-US" dirty="0"/>
              <a:t> de </a:t>
            </a:r>
            <a:r>
              <a:rPr lang="en-US" dirty="0" err="1"/>
              <a:t>Gizé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75E7F3-A607-4A54-ADA8-CB79F6283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020" y="2349611"/>
            <a:ext cx="7657959" cy="428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460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77F16-1641-4B86-B1DA-28B4AB09C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3826"/>
            <a:ext cx="10515600" cy="914400"/>
          </a:xfrm>
        </p:spPr>
        <p:txBody>
          <a:bodyPr>
            <a:normAutofit/>
          </a:bodyPr>
          <a:lstStyle/>
          <a:p>
            <a:pPr algn="ctr"/>
            <a:r>
              <a:rPr lang="en-US" sz="5200" dirty="0"/>
              <a:t>RETÂNGULO NO MATTER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EF090-A937-45B5-9B5C-3EE68F05F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9443"/>
            <a:ext cx="10515600" cy="530087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	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pt-BR" dirty="0"/>
              <a:t>O retângulo é um objeto que não é primitivo no </a:t>
            </a:r>
            <a:r>
              <a:rPr lang="pt-BR" dirty="0" err="1"/>
              <a:t>MatterControl</a:t>
            </a:r>
            <a:r>
              <a:rPr lang="pt-BR" dirty="0"/>
              <a:t>, então o projetista precisa criar a partir do conhecimento adquirido no </a:t>
            </a:r>
            <a:r>
              <a:rPr lang="pt-BR" dirty="0" err="1"/>
              <a:t>MatterControl</a:t>
            </a:r>
            <a:r>
              <a:rPr lang="pt-BR" dirty="0"/>
              <a:t>.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65C2AD-4998-43F4-9437-B90B10A052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836" y="3429000"/>
            <a:ext cx="8078327" cy="28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91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8D1DA-2D7D-461A-8D8D-7CAF47675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3826"/>
            <a:ext cx="10515600" cy="821632"/>
          </a:xfrm>
        </p:spPr>
        <p:txBody>
          <a:bodyPr>
            <a:noAutofit/>
          </a:bodyPr>
          <a:lstStyle/>
          <a:p>
            <a:pPr algn="ctr"/>
            <a:r>
              <a:rPr lang="en-US" sz="5200" dirty="0"/>
              <a:t>COMO FORMAR UMA RETÂNGULO?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0B689-0C60-4A96-A9F1-5037CE604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4642"/>
            <a:ext cx="10515600" cy="568518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Um </a:t>
            </a:r>
            <a:r>
              <a:rPr lang="en-US" dirty="0" err="1"/>
              <a:t>retângulo</a:t>
            </a:r>
            <a:r>
              <a:rPr lang="en-US" dirty="0"/>
              <a:t> no </a:t>
            </a:r>
            <a:r>
              <a:rPr lang="en-US" dirty="0" err="1"/>
              <a:t>MatterControl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ser </a:t>
            </a:r>
            <a:r>
              <a:rPr lang="en-US" dirty="0" err="1"/>
              <a:t>formado</a:t>
            </a:r>
            <a:r>
              <a:rPr lang="en-US" dirty="0"/>
              <a:t> </a:t>
            </a:r>
            <a:r>
              <a:rPr lang="en-US" dirty="0" err="1"/>
              <a:t>seguindo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seguintes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depth – </a:t>
            </a:r>
            <a:r>
              <a:rPr lang="en-US" dirty="0" err="1"/>
              <a:t>profundidade</a:t>
            </a:r>
            <a:r>
              <a:rPr lang="en-US" dirty="0"/>
              <a:t> , height – </a:t>
            </a:r>
            <a:r>
              <a:rPr lang="en-US" dirty="0" err="1"/>
              <a:t>altura</a:t>
            </a:r>
            <a:r>
              <a:rPr lang="en-US" dirty="0"/>
              <a:t>, width - </a:t>
            </a:r>
            <a:r>
              <a:rPr lang="en-US" dirty="0" err="1"/>
              <a:t>largura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AD9CE7-D89D-40BE-ADAE-E125E6B12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110" y="2784212"/>
            <a:ext cx="5373780" cy="2516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32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8D1DA-2D7D-461A-8D8D-7CAF47675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3826"/>
            <a:ext cx="10515600" cy="821632"/>
          </a:xfrm>
        </p:spPr>
        <p:txBody>
          <a:bodyPr>
            <a:noAutofit/>
          </a:bodyPr>
          <a:lstStyle/>
          <a:p>
            <a:pPr algn="ctr"/>
            <a:r>
              <a:rPr lang="en-US" sz="5200" dirty="0"/>
              <a:t>RETÂNGULO NO MATTER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0B689-0C60-4A96-A9F1-5037CE604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58"/>
            <a:ext cx="10515600" cy="52743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Este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lembra</a:t>
            </a:r>
            <a:r>
              <a:rPr lang="en-US" dirty="0"/>
              <a:t> </a:t>
            </a:r>
            <a:r>
              <a:rPr lang="en-US" dirty="0" err="1"/>
              <a:t>vários</a:t>
            </a:r>
            <a:r>
              <a:rPr lang="en-US" dirty="0"/>
              <a:t> </a:t>
            </a:r>
            <a:r>
              <a:rPr lang="en-US" dirty="0" err="1"/>
              <a:t>retângulos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167F91-36B2-4FED-BA79-C071D555D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24" y="2599991"/>
            <a:ext cx="4713751" cy="379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519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77F16-1641-4B86-B1DA-28B4AB09C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3826"/>
            <a:ext cx="10515600" cy="914400"/>
          </a:xfrm>
        </p:spPr>
        <p:txBody>
          <a:bodyPr>
            <a:normAutofit/>
          </a:bodyPr>
          <a:lstStyle/>
          <a:p>
            <a:pPr algn="ctr"/>
            <a:r>
              <a:rPr lang="en-US" sz="5200" dirty="0"/>
              <a:t>RETÂNGULO NO MATTER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EF090-A937-45B5-9B5C-3EE68F05F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9443"/>
            <a:ext cx="10515600" cy="530087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	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pt-BR" dirty="0"/>
              <a:t>A esfera é um objeto primitivo no </a:t>
            </a:r>
            <a:r>
              <a:rPr lang="pt-BR" dirty="0" err="1"/>
              <a:t>MatterControl</a:t>
            </a:r>
            <a:r>
              <a:rPr lang="pt-BR" dirty="0"/>
              <a:t>, então vem padrão uma esfera com diâmetro e laterais em: 20 mm e 40 mm respectivamente. 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B0F971-E87B-42AD-B22B-D66E7243C1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839" y="3012729"/>
            <a:ext cx="3734321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132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8D1DA-2D7D-461A-8D8D-7CAF47675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3826"/>
            <a:ext cx="10515600" cy="821632"/>
          </a:xfrm>
        </p:spPr>
        <p:txBody>
          <a:bodyPr>
            <a:noAutofit/>
          </a:bodyPr>
          <a:lstStyle/>
          <a:p>
            <a:pPr algn="ctr"/>
            <a:r>
              <a:rPr lang="en-US" sz="5200" dirty="0"/>
              <a:t>COMO FORMAR UMA RETÂNGULO?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0B689-0C60-4A96-A9F1-5037CE604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4642"/>
            <a:ext cx="10515600" cy="56851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600" dirty="0"/>
              <a:t>Um </a:t>
            </a:r>
            <a:r>
              <a:rPr lang="en-US" sz="2600" dirty="0" err="1"/>
              <a:t>retângulo</a:t>
            </a:r>
            <a:r>
              <a:rPr lang="en-US" sz="2600" dirty="0"/>
              <a:t> no </a:t>
            </a:r>
            <a:r>
              <a:rPr lang="en-US" sz="2600" dirty="0" err="1"/>
              <a:t>MatterControl</a:t>
            </a:r>
            <a:r>
              <a:rPr lang="en-US" sz="2600" dirty="0"/>
              <a:t> </a:t>
            </a:r>
            <a:r>
              <a:rPr lang="en-US" sz="2600" dirty="0" err="1"/>
              <a:t>pode</a:t>
            </a:r>
            <a:r>
              <a:rPr lang="en-US" sz="2600" dirty="0"/>
              <a:t> ser </a:t>
            </a:r>
            <a:r>
              <a:rPr lang="en-US" sz="2600" dirty="0" err="1"/>
              <a:t>formado</a:t>
            </a:r>
            <a:r>
              <a:rPr lang="en-US" sz="2600" dirty="0"/>
              <a:t> </a:t>
            </a:r>
            <a:r>
              <a:rPr lang="en-US" sz="2600" dirty="0" err="1"/>
              <a:t>seguindo</a:t>
            </a:r>
            <a:r>
              <a:rPr lang="en-US" sz="2600" dirty="0"/>
              <a:t> </a:t>
            </a:r>
            <a:r>
              <a:rPr lang="en-US" sz="2600" dirty="0" err="1"/>
              <a:t>os</a:t>
            </a:r>
            <a:r>
              <a:rPr lang="en-US" sz="2600" dirty="0"/>
              <a:t> </a:t>
            </a:r>
            <a:r>
              <a:rPr lang="en-US" sz="2600" dirty="0" err="1"/>
              <a:t>seguintes</a:t>
            </a:r>
            <a:r>
              <a:rPr lang="en-US" sz="2600" dirty="0"/>
              <a:t> </a:t>
            </a:r>
            <a:r>
              <a:rPr lang="en-US" sz="2600" dirty="0" err="1"/>
              <a:t>valores</a:t>
            </a:r>
            <a:r>
              <a:rPr lang="en-US" sz="2600" dirty="0"/>
              <a:t>: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diameter – </a:t>
            </a:r>
            <a:r>
              <a:rPr lang="en-US" sz="2600" dirty="0" err="1"/>
              <a:t>diâmetro</a:t>
            </a:r>
            <a:r>
              <a:rPr lang="en-US" sz="2600" dirty="0"/>
              <a:t> , slides – </a:t>
            </a:r>
            <a:r>
              <a:rPr lang="en-US" sz="2600" dirty="0" err="1"/>
              <a:t>laterais</a:t>
            </a:r>
            <a:r>
              <a:rPr lang="en-US" sz="2600" dirty="0"/>
              <a:t>, starting angle – </a:t>
            </a:r>
            <a:r>
              <a:rPr lang="en-US" sz="2600" dirty="0" err="1"/>
              <a:t>ângulo</a:t>
            </a:r>
            <a:r>
              <a:rPr lang="en-US" sz="2600" dirty="0"/>
              <a:t> </a:t>
            </a:r>
            <a:r>
              <a:rPr lang="en-US" sz="2600" dirty="0" err="1"/>
              <a:t>inicial</a:t>
            </a:r>
            <a:endParaRPr lang="en-US" sz="2600" dirty="0"/>
          </a:p>
          <a:p>
            <a:pPr marL="0" indent="0">
              <a:buNone/>
            </a:pPr>
            <a:r>
              <a:rPr lang="en-US" sz="2600" dirty="0"/>
              <a:t>ending angle – </a:t>
            </a:r>
            <a:r>
              <a:rPr lang="en-US" sz="2600" dirty="0" err="1"/>
              <a:t>ângulo</a:t>
            </a:r>
            <a:r>
              <a:rPr lang="en-US" sz="2600" dirty="0"/>
              <a:t> final, latitude slides -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CE1F6F-64DB-40F2-9C99-EBAE2205B4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223" y="2110831"/>
            <a:ext cx="3782108" cy="321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73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8D1DA-2D7D-461A-8D8D-7CAF47675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3826"/>
            <a:ext cx="10515600" cy="821632"/>
          </a:xfrm>
        </p:spPr>
        <p:txBody>
          <a:bodyPr>
            <a:noAutofit/>
          </a:bodyPr>
          <a:lstStyle/>
          <a:p>
            <a:pPr algn="ctr"/>
            <a:r>
              <a:rPr lang="en-US" sz="5200" dirty="0"/>
              <a:t>IMAGENS NO MATTER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0B689-0C60-4A96-A9F1-5037CE604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58"/>
            <a:ext cx="10515600" cy="52743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É </a:t>
            </a:r>
            <a:r>
              <a:rPr lang="en-US" dirty="0" err="1"/>
              <a:t>possível</a:t>
            </a:r>
            <a:r>
              <a:rPr lang="en-US" dirty="0"/>
              <a:t> </a:t>
            </a:r>
            <a:r>
              <a:rPr lang="en-US" dirty="0" err="1"/>
              <a:t>criar</a:t>
            </a:r>
            <a:r>
              <a:rPr lang="en-US" dirty="0"/>
              <a:t> um </a:t>
            </a:r>
            <a:r>
              <a:rPr lang="en-US" dirty="0" err="1"/>
              <a:t>objeto</a:t>
            </a:r>
            <a:r>
              <a:rPr lang="en-US" dirty="0"/>
              <a:t> a </a:t>
            </a:r>
            <a:r>
              <a:rPr lang="en-US" dirty="0" err="1"/>
              <a:t>partir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imagem</a:t>
            </a:r>
            <a:r>
              <a:rPr lang="en-US" dirty="0"/>
              <a:t> no Matter Control. É </a:t>
            </a:r>
            <a:r>
              <a:rPr lang="en-US" dirty="0" err="1"/>
              <a:t>também</a:t>
            </a:r>
            <a:r>
              <a:rPr lang="en-US" dirty="0"/>
              <a:t> um </a:t>
            </a:r>
            <a:r>
              <a:rPr lang="en-US" dirty="0" err="1"/>
              <a:t>objeto</a:t>
            </a:r>
            <a:r>
              <a:rPr lang="en-US" dirty="0"/>
              <a:t> </a:t>
            </a:r>
            <a:r>
              <a:rPr lang="en-US" dirty="0" err="1"/>
              <a:t>primitivo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670656-085B-4CF6-BBE4-C1C415AB5D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239" y="2857580"/>
            <a:ext cx="4639522" cy="370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495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8D1DA-2D7D-461A-8D8D-7CAF47675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3826"/>
            <a:ext cx="10515600" cy="821632"/>
          </a:xfrm>
        </p:spPr>
        <p:txBody>
          <a:bodyPr>
            <a:noAutofit/>
          </a:bodyPr>
          <a:lstStyle/>
          <a:p>
            <a:pPr algn="ctr"/>
            <a:r>
              <a:rPr lang="en-US" sz="5200" dirty="0"/>
              <a:t>ESFERA NO MATTER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0B689-0C60-4A96-A9F1-5037CE604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58"/>
            <a:ext cx="10515600" cy="52743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Um </a:t>
            </a:r>
            <a:r>
              <a:rPr lang="en-US" dirty="0" err="1"/>
              <a:t>projeto</a:t>
            </a:r>
            <a:r>
              <a:rPr lang="en-US" dirty="0"/>
              <a:t> com </a:t>
            </a:r>
            <a:r>
              <a:rPr lang="en-US" dirty="0" err="1"/>
              <a:t>duas</a:t>
            </a:r>
            <a:r>
              <a:rPr lang="en-US" dirty="0"/>
              <a:t> </a:t>
            </a:r>
            <a:r>
              <a:rPr lang="en-US" dirty="0" err="1"/>
              <a:t>esferas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44ABA5-1F90-42E5-B717-511AC3815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974" y="2601510"/>
            <a:ext cx="7114051" cy="379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7407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3D083-D72D-433D-A5AD-57C992E14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REFERÊNCIAS BIBLIOGRÁFICAS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DC38B-67FF-4B43-8129-B76CAFEFB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730"/>
            <a:ext cx="10515600" cy="492980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 err="1"/>
              <a:t>Disponível</a:t>
            </a:r>
            <a:r>
              <a:rPr lang="en-US" sz="2600" dirty="0"/>
              <a:t> </a:t>
            </a:r>
            <a:r>
              <a:rPr lang="en-US" sz="2600" dirty="0" err="1"/>
              <a:t>em</a:t>
            </a:r>
            <a:r>
              <a:rPr lang="en-US" sz="2600" dirty="0"/>
              <a:t>:</a:t>
            </a:r>
          </a:p>
          <a:p>
            <a:pPr marL="0" indent="0">
              <a:buNone/>
            </a:pPr>
            <a:r>
              <a:rPr lang="en-US" sz="2600" dirty="0">
                <a:hlinkClick r:id="rId2"/>
              </a:rPr>
              <a:t>https://matematicabasica.net/cone/</a:t>
            </a:r>
            <a:endParaRPr lang="en-US" sz="2600" dirty="0"/>
          </a:p>
          <a:p>
            <a:pPr marL="0" indent="0">
              <a:buNone/>
            </a:pPr>
            <a:r>
              <a:rPr lang="en-US" sz="2600" dirty="0" err="1"/>
              <a:t>Acessado</a:t>
            </a:r>
            <a:r>
              <a:rPr lang="en-US" sz="2600" dirty="0"/>
              <a:t> </a:t>
            </a:r>
            <a:r>
              <a:rPr lang="en-US" sz="2600" dirty="0" err="1"/>
              <a:t>em</a:t>
            </a:r>
            <a:r>
              <a:rPr lang="en-US" sz="2600" dirty="0"/>
              <a:t> 15/11/2019 </a:t>
            </a:r>
            <a:r>
              <a:rPr lang="en-US" sz="2600" dirty="0" err="1"/>
              <a:t>às</a:t>
            </a:r>
            <a:r>
              <a:rPr lang="en-US" sz="2600" dirty="0"/>
              <a:t> 13:17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 err="1"/>
              <a:t>Disponível</a:t>
            </a:r>
            <a:r>
              <a:rPr lang="en-US" sz="2600" dirty="0"/>
              <a:t> </a:t>
            </a:r>
            <a:r>
              <a:rPr lang="en-US" sz="2600" dirty="0" err="1"/>
              <a:t>em</a:t>
            </a:r>
            <a:r>
              <a:rPr lang="en-US" sz="2600" dirty="0"/>
              <a:t>:</a:t>
            </a:r>
          </a:p>
          <a:p>
            <a:pPr marL="0" indent="0">
              <a:buNone/>
            </a:pPr>
            <a:r>
              <a:rPr lang="en-US" sz="2600" dirty="0">
                <a:hlinkClick r:id="rId3"/>
              </a:rPr>
              <a:t>https://matematicabasica.net/cubo/</a:t>
            </a:r>
            <a:endParaRPr lang="en-US" sz="2600" dirty="0"/>
          </a:p>
          <a:p>
            <a:pPr marL="0" indent="0">
              <a:buNone/>
            </a:pPr>
            <a:r>
              <a:rPr lang="en-US" sz="2600" dirty="0" err="1"/>
              <a:t>Acessado</a:t>
            </a:r>
            <a:r>
              <a:rPr lang="en-US" sz="2600" dirty="0"/>
              <a:t> </a:t>
            </a:r>
            <a:r>
              <a:rPr lang="en-US" sz="2600" dirty="0" err="1"/>
              <a:t>em</a:t>
            </a:r>
            <a:r>
              <a:rPr lang="en-US" sz="2600" dirty="0"/>
              <a:t> 15/11/2019 </a:t>
            </a:r>
            <a:r>
              <a:rPr lang="en-US" sz="2600" dirty="0" err="1"/>
              <a:t>às</a:t>
            </a:r>
            <a:r>
              <a:rPr lang="en-US" sz="2600" dirty="0"/>
              <a:t> 18:33 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 err="1"/>
              <a:t>Disponível</a:t>
            </a:r>
            <a:r>
              <a:rPr lang="en-US" sz="2600" dirty="0"/>
              <a:t> </a:t>
            </a:r>
            <a:r>
              <a:rPr lang="en-US" sz="2600" dirty="0" err="1"/>
              <a:t>em</a:t>
            </a:r>
            <a:r>
              <a:rPr lang="en-US" sz="2600" dirty="0"/>
              <a:t>:</a:t>
            </a:r>
          </a:p>
          <a:p>
            <a:pPr marL="0" indent="0">
              <a:buNone/>
            </a:pPr>
            <a:r>
              <a:rPr lang="en-US" sz="2600" dirty="0">
                <a:hlinkClick r:id="rId4"/>
              </a:rPr>
              <a:t>https://matematicabasica.net/triangulo/</a:t>
            </a:r>
            <a:endParaRPr lang="en-US" sz="2600" dirty="0"/>
          </a:p>
          <a:p>
            <a:pPr marL="0" indent="0">
              <a:buNone/>
            </a:pPr>
            <a:r>
              <a:rPr lang="en-US" sz="2600" dirty="0" err="1"/>
              <a:t>Acessado</a:t>
            </a:r>
            <a:r>
              <a:rPr lang="en-US" sz="2600" dirty="0"/>
              <a:t> </a:t>
            </a:r>
            <a:r>
              <a:rPr lang="en-US" sz="2600" dirty="0" err="1"/>
              <a:t>em</a:t>
            </a:r>
            <a:r>
              <a:rPr lang="en-US" sz="2600" dirty="0"/>
              <a:t> 20/11/2019 </a:t>
            </a:r>
            <a:r>
              <a:rPr lang="en-US" sz="2600" dirty="0" err="1"/>
              <a:t>às</a:t>
            </a:r>
            <a:r>
              <a:rPr lang="en-US" sz="2600" dirty="0"/>
              <a:t> 22:15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587190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1401C-A75C-49D3-899E-A071DC472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684"/>
            <a:ext cx="10515600" cy="952706"/>
          </a:xfrm>
        </p:spPr>
        <p:txBody>
          <a:bodyPr>
            <a:normAutofit/>
          </a:bodyPr>
          <a:lstStyle/>
          <a:p>
            <a:pPr algn="ctr"/>
            <a:r>
              <a:rPr lang="en-US" sz="5200" dirty="0"/>
              <a:t>CUBO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6E21D-CA11-4719-AB7D-76E535161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7"/>
            <a:ext cx="10515600" cy="5759520"/>
          </a:xfrm>
        </p:spPr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	O cubo é um poliedro regular contendo 6 faces com as mesmas medidas. As arestas também possuem as mesmas medidas e são perpendiculares.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E7E121-C81B-4E6B-A73D-F4B9E08F49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609" y="2796209"/>
            <a:ext cx="4028661" cy="364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555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77F16-1641-4B86-B1DA-28B4AB09C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3826"/>
            <a:ext cx="10515600" cy="914400"/>
          </a:xfrm>
        </p:spPr>
        <p:txBody>
          <a:bodyPr>
            <a:normAutofit/>
          </a:bodyPr>
          <a:lstStyle/>
          <a:p>
            <a:pPr algn="ctr"/>
            <a:r>
              <a:rPr lang="en-US" sz="5200" dirty="0"/>
              <a:t>CUBO NO MATTER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EF090-A937-45B5-9B5C-3EE68F05F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9443"/>
            <a:ext cx="10515600" cy="530087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	</a:t>
            </a:r>
          </a:p>
          <a:p>
            <a:pPr marL="0" indent="0" algn="just">
              <a:buNone/>
            </a:pPr>
            <a:r>
              <a:rPr lang="en-US" dirty="0"/>
              <a:t>	O </a:t>
            </a:r>
            <a:r>
              <a:rPr lang="en-US" dirty="0" err="1"/>
              <a:t>MatterControl</a:t>
            </a:r>
            <a:r>
              <a:rPr lang="en-US" dirty="0"/>
              <a:t> </a:t>
            </a:r>
            <a:r>
              <a:rPr lang="en-US" dirty="0" err="1"/>
              <a:t>abstrai</a:t>
            </a:r>
            <a:r>
              <a:rPr lang="en-US" dirty="0"/>
              <a:t> um </a:t>
            </a:r>
            <a:r>
              <a:rPr lang="en-US" dirty="0" err="1"/>
              <a:t>cubo</a:t>
            </a:r>
            <a:r>
              <a:rPr lang="en-US" dirty="0"/>
              <a:t> para o </a:t>
            </a:r>
            <a:r>
              <a:rPr lang="en-US" dirty="0" err="1"/>
              <a:t>modelo</a:t>
            </a:r>
            <a:r>
              <a:rPr lang="en-US" dirty="0"/>
              <a:t> digital. O </a:t>
            </a:r>
            <a:r>
              <a:rPr lang="en-US" dirty="0" err="1"/>
              <a:t>projetista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criar</a:t>
            </a:r>
            <a:r>
              <a:rPr lang="en-US" dirty="0"/>
              <a:t> um </a:t>
            </a:r>
            <a:r>
              <a:rPr lang="en-US" dirty="0" err="1"/>
              <a:t>cubo</a:t>
            </a:r>
            <a:r>
              <a:rPr lang="en-US" dirty="0"/>
              <a:t> </a:t>
            </a:r>
            <a:r>
              <a:rPr lang="en-US" dirty="0" err="1"/>
              <a:t>apenas</a:t>
            </a:r>
            <a:r>
              <a:rPr lang="en-US" dirty="0"/>
              <a:t> </a:t>
            </a:r>
            <a:r>
              <a:rPr lang="en-US" dirty="0" err="1"/>
              <a:t>informando</a:t>
            </a:r>
            <a:r>
              <a:rPr lang="en-US" dirty="0"/>
              <a:t>: </a:t>
            </a:r>
            <a:r>
              <a:rPr lang="en-US" dirty="0" err="1"/>
              <a:t>profundidade</a:t>
            </a:r>
            <a:r>
              <a:rPr lang="en-US" dirty="0"/>
              <a:t>, </a:t>
            </a:r>
            <a:r>
              <a:rPr lang="en-US" dirty="0" err="1"/>
              <a:t>altura</a:t>
            </a:r>
            <a:r>
              <a:rPr lang="en-US" dirty="0"/>
              <a:t> e </a:t>
            </a:r>
            <a:r>
              <a:rPr lang="en-US" dirty="0" err="1"/>
              <a:t>largura</a:t>
            </a:r>
            <a:r>
              <a:rPr lang="en-US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C4CFC5-66DF-43E3-B0D3-A1B9275EA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530" y="3048000"/>
            <a:ext cx="3438939" cy="343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84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8D1DA-2D7D-461A-8D8D-7CAF47675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3826"/>
            <a:ext cx="10515600" cy="821632"/>
          </a:xfrm>
        </p:spPr>
        <p:txBody>
          <a:bodyPr>
            <a:noAutofit/>
          </a:bodyPr>
          <a:lstStyle/>
          <a:p>
            <a:pPr algn="ctr"/>
            <a:r>
              <a:rPr lang="en-US" sz="5200" dirty="0"/>
              <a:t>COMO FORMAR UM CUBO?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0B689-0C60-4A96-A9F1-5037CE604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4642"/>
            <a:ext cx="10515600" cy="568518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Um </a:t>
            </a:r>
            <a:r>
              <a:rPr lang="en-US" dirty="0" err="1"/>
              <a:t>cubo</a:t>
            </a:r>
            <a:r>
              <a:rPr lang="en-US" dirty="0"/>
              <a:t> no </a:t>
            </a:r>
            <a:r>
              <a:rPr lang="en-US" dirty="0" err="1"/>
              <a:t>MatterControl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ser </a:t>
            </a:r>
            <a:r>
              <a:rPr lang="en-US" dirty="0" err="1"/>
              <a:t>formado</a:t>
            </a:r>
            <a:r>
              <a:rPr lang="en-US" dirty="0"/>
              <a:t> </a:t>
            </a:r>
            <a:r>
              <a:rPr lang="en-US" dirty="0" err="1"/>
              <a:t>seguindo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seguintes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depth – </a:t>
            </a:r>
            <a:r>
              <a:rPr lang="en-US" dirty="0" err="1"/>
              <a:t>profundidade</a:t>
            </a:r>
            <a:r>
              <a:rPr lang="en-US" dirty="0"/>
              <a:t> , height – </a:t>
            </a:r>
            <a:r>
              <a:rPr lang="en-US" dirty="0" err="1"/>
              <a:t>altura</a:t>
            </a:r>
            <a:r>
              <a:rPr lang="en-US" dirty="0"/>
              <a:t>, width - </a:t>
            </a:r>
            <a:r>
              <a:rPr lang="en-US" dirty="0" err="1"/>
              <a:t>largura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3A4CA-3416-4782-A605-6C62AD5D35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191" y="2901325"/>
            <a:ext cx="5687618" cy="259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043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8D1DA-2D7D-461A-8D8D-7CAF47675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3826"/>
            <a:ext cx="10515600" cy="821632"/>
          </a:xfrm>
        </p:spPr>
        <p:txBody>
          <a:bodyPr>
            <a:noAutofit/>
          </a:bodyPr>
          <a:lstStyle/>
          <a:p>
            <a:pPr algn="ctr"/>
            <a:r>
              <a:rPr lang="en-US" sz="5200" dirty="0"/>
              <a:t>PROJETO COM VÁRIOS CUBOS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0B689-0C60-4A96-A9F1-5037CE604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4642"/>
            <a:ext cx="10515600" cy="56851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Um </a:t>
            </a:r>
            <a:r>
              <a:rPr lang="en-US" dirty="0" err="1"/>
              <a:t>projeto</a:t>
            </a:r>
            <a:r>
              <a:rPr lang="en-US" dirty="0"/>
              <a:t> com </a:t>
            </a:r>
            <a:r>
              <a:rPr lang="en-US" dirty="0" err="1"/>
              <a:t>vários</a:t>
            </a:r>
            <a:r>
              <a:rPr lang="en-US" dirty="0"/>
              <a:t> </a:t>
            </a:r>
            <a:r>
              <a:rPr lang="en-US" dirty="0" err="1"/>
              <a:t>cubos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691A76-B67B-4A81-B5B0-861F43F30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049" y="2715404"/>
            <a:ext cx="6081902" cy="355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060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8975-3343-47A8-9B08-C1F788C56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6312"/>
            <a:ext cx="10515600" cy="942680"/>
          </a:xfrm>
        </p:spPr>
        <p:txBody>
          <a:bodyPr>
            <a:normAutofit/>
          </a:bodyPr>
          <a:lstStyle/>
          <a:p>
            <a:pPr algn="ctr"/>
            <a:r>
              <a:rPr lang="en-US" sz="5200" dirty="0"/>
              <a:t>CONE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827ED-4717-40F6-8948-F2C677CA3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7652"/>
            <a:ext cx="10515600" cy="5561063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	</a:t>
            </a:r>
          </a:p>
          <a:p>
            <a:pPr marL="0" indent="0" algn="just">
              <a:buNone/>
            </a:pPr>
            <a:r>
              <a:rPr lang="en-US" dirty="0"/>
              <a:t>	O cone é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figura</a:t>
            </a:r>
            <a:r>
              <a:rPr lang="en-US" dirty="0"/>
              <a:t> </a:t>
            </a:r>
            <a:r>
              <a:rPr lang="en-US" dirty="0" err="1"/>
              <a:t>geométrica</a:t>
            </a:r>
            <a:r>
              <a:rPr lang="en-US" dirty="0"/>
              <a:t> </a:t>
            </a:r>
            <a:r>
              <a:rPr lang="en-US" dirty="0" err="1"/>
              <a:t>espacial</a:t>
            </a:r>
            <a:r>
              <a:rPr lang="en-US" dirty="0"/>
              <a:t> com </a:t>
            </a:r>
            <a:r>
              <a:rPr lang="en-US" dirty="0" err="1"/>
              <a:t>formato</a:t>
            </a:r>
            <a:r>
              <a:rPr lang="en-US" dirty="0"/>
              <a:t> de </a:t>
            </a:r>
            <a:r>
              <a:rPr lang="en-US" dirty="0" err="1"/>
              <a:t>pirâmide</a:t>
            </a:r>
            <a:r>
              <a:rPr lang="en-US" dirty="0"/>
              <a:t>. O cone é tridimensional,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seja</a:t>
            </a:r>
            <a:r>
              <a:rPr lang="en-US" dirty="0"/>
              <a:t>,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faz</a:t>
            </a:r>
            <a:r>
              <a:rPr lang="en-US" dirty="0"/>
              <a:t> </a:t>
            </a:r>
            <a:r>
              <a:rPr lang="en-US" dirty="0" err="1"/>
              <a:t>parte</a:t>
            </a:r>
            <a:r>
              <a:rPr lang="en-US" dirty="0"/>
              <a:t> do </a:t>
            </a:r>
            <a:r>
              <a:rPr lang="en-US" dirty="0" err="1"/>
              <a:t>estudo</a:t>
            </a:r>
            <a:r>
              <a:rPr lang="en-US" dirty="0"/>
              <a:t> da </a:t>
            </a:r>
            <a:r>
              <a:rPr lang="en-US" dirty="0" err="1"/>
              <a:t>geometria</a:t>
            </a:r>
            <a:r>
              <a:rPr lang="en-US" dirty="0"/>
              <a:t> </a:t>
            </a:r>
            <a:r>
              <a:rPr lang="en-US" dirty="0" err="1"/>
              <a:t>espacial</a:t>
            </a:r>
            <a:r>
              <a:rPr lang="en-US" dirty="0"/>
              <a:t>,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disposto</a:t>
            </a:r>
            <a:r>
              <a:rPr lang="en-US" dirty="0"/>
              <a:t> no </a:t>
            </a:r>
            <a:r>
              <a:rPr lang="en-US" dirty="0" err="1"/>
              <a:t>plano</a:t>
            </a:r>
            <a:r>
              <a:rPr lang="en-US" dirty="0"/>
              <a:t> </a:t>
            </a:r>
            <a:r>
              <a:rPr lang="en-US" dirty="0" err="1"/>
              <a:t>através</a:t>
            </a:r>
            <a:r>
              <a:rPr lang="en-US" dirty="0"/>
              <a:t> da </a:t>
            </a:r>
            <a:r>
              <a:rPr lang="en-US" dirty="0" err="1"/>
              <a:t>coordenadas</a:t>
            </a:r>
            <a:r>
              <a:rPr lang="en-US" dirty="0"/>
              <a:t> h, g e r.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CF213E-8619-4AA4-99F4-58FED36883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686" y="3180522"/>
            <a:ext cx="2802627" cy="330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795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77F16-1641-4B86-B1DA-28B4AB09C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3826"/>
            <a:ext cx="10515600" cy="914400"/>
          </a:xfrm>
        </p:spPr>
        <p:txBody>
          <a:bodyPr>
            <a:normAutofit/>
          </a:bodyPr>
          <a:lstStyle/>
          <a:p>
            <a:pPr algn="ctr"/>
            <a:r>
              <a:rPr lang="en-US" sz="5200" dirty="0"/>
              <a:t>CONE NO MATTER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EF090-A937-45B5-9B5C-3EE68F05F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9443"/>
            <a:ext cx="10515600" cy="530087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	</a:t>
            </a:r>
          </a:p>
          <a:p>
            <a:pPr marL="0" indent="0" algn="just">
              <a:buNone/>
            </a:pPr>
            <a:r>
              <a:rPr lang="en-US" dirty="0"/>
              <a:t>	O </a:t>
            </a:r>
            <a:r>
              <a:rPr lang="en-US" dirty="0" err="1"/>
              <a:t>MatterControl</a:t>
            </a:r>
            <a:r>
              <a:rPr lang="en-US" dirty="0"/>
              <a:t> </a:t>
            </a:r>
            <a:r>
              <a:rPr lang="en-US" dirty="0" err="1"/>
              <a:t>abstrai</a:t>
            </a:r>
            <a:r>
              <a:rPr lang="en-US" dirty="0"/>
              <a:t> um cone para o </a:t>
            </a:r>
            <a:r>
              <a:rPr lang="en-US" dirty="0" err="1"/>
              <a:t>modelo</a:t>
            </a:r>
            <a:r>
              <a:rPr lang="en-US" dirty="0"/>
              <a:t> digital. O </a:t>
            </a:r>
            <a:r>
              <a:rPr lang="en-US" dirty="0" err="1"/>
              <a:t>projetista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criar</a:t>
            </a:r>
            <a:r>
              <a:rPr lang="en-US" dirty="0"/>
              <a:t> um cone </a:t>
            </a:r>
            <a:r>
              <a:rPr lang="en-US" dirty="0" err="1"/>
              <a:t>apenas</a:t>
            </a:r>
            <a:r>
              <a:rPr lang="en-US" dirty="0"/>
              <a:t> </a:t>
            </a:r>
            <a:r>
              <a:rPr lang="en-US" dirty="0" err="1"/>
              <a:t>informando</a:t>
            </a:r>
            <a:r>
              <a:rPr lang="en-US" dirty="0"/>
              <a:t>: </a:t>
            </a:r>
            <a:r>
              <a:rPr lang="en-US" dirty="0" err="1"/>
              <a:t>diâmetro</a:t>
            </a:r>
            <a:r>
              <a:rPr lang="en-US" dirty="0"/>
              <a:t>, </a:t>
            </a:r>
            <a:r>
              <a:rPr lang="en-US" dirty="0" err="1"/>
              <a:t>altura</a:t>
            </a:r>
            <a:r>
              <a:rPr lang="en-US" dirty="0"/>
              <a:t> 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lados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C39BD-67D7-4E2B-BBCC-C1A41EAEA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235" y="3069887"/>
            <a:ext cx="2905530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853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8D1DA-2D7D-461A-8D8D-7CAF47675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3826"/>
            <a:ext cx="10515600" cy="821632"/>
          </a:xfrm>
        </p:spPr>
        <p:txBody>
          <a:bodyPr>
            <a:noAutofit/>
          </a:bodyPr>
          <a:lstStyle/>
          <a:p>
            <a:pPr algn="ctr"/>
            <a:r>
              <a:rPr lang="en-US" sz="5200" dirty="0"/>
              <a:t>COMO FORMAR UM CONE?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0B689-0C60-4A96-A9F1-5037CE604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4642"/>
            <a:ext cx="10515600" cy="568518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Um cone no </a:t>
            </a:r>
            <a:r>
              <a:rPr lang="en-US" dirty="0" err="1"/>
              <a:t>MatterControl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ser </a:t>
            </a:r>
            <a:r>
              <a:rPr lang="en-US" dirty="0" err="1"/>
              <a:t>formado</a:t>
            </a:r>
            <a:r>
              <a:rPr lang="en-US" dirty="0"/>
              <a:t> </a:t>
            </a:r>
            <a:r>
              <a:rPr lang="en-US" dirty="0" err="1"/>
              <a:t>seguindo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seguintes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diâmetro</a:t>
            </a:r>
            <a:r>
              <a:rPr lang="en-US" dirty="0"/>
              <a:t> – </a:t>
            </a:r>
            <a:r>
              <a:rPr lang="en-US" dirty="0" err="1"/>
              <a:t>diemeter</a:t>
            </a:r>
            <a:r>
              <a:rPr lang="en-US" dirty="0"/>
              <a:t>, height – </a:t>
            </a:r>
            <a:r>
              <a:rPr lang="en-US" dirty="0" err="1"/>
              <a:t>altura</a:t>
            </a:r>
            <a:r>
              <a:rPr lang="en-US" dirty="0"/>
              <a:t>, slides - </a:t>
            </a:r>
            <a:r>
              <a:rPr lang="en-US" dirty="0" err="1"/>
              <a:t>lados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597E54-2675-4914-A157-E1998B95BF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961" y="2856864"/>
            <a:ext cx="5550078" cy="244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236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8D1DA-2D7D-461A-8D8D-7CAF47675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3826"/>
            <a:ext cx="10515600" cy="821632"/>
          </a:xfrm>
        </p:spPr>
        <p:txBody>
          <a:bodyPr>
            <a:noAutofit/>
          </a:bodyPr>
          <a:lstStyle/>
          <a:p>
            <a:pPr algn="ctr"/>
            <a:r>
              <a:rPr lang="en-US" sz="5200" dirty="0"/>
              <a:t>PROJETO CONE DE TRÂNSITO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0B689-0C60-4A96-A9F1-5037CE604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58"/>
            <a:ext cx="10515600" cy="52743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Este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lembra</a:t>
            </a:r>
            <a:r>
              <a:rPr lang="en-US" dirty="0"/>
              <a:t> um cone de </a:t>
            </a:r>
            <a:r>
              <a:rPr lang="en-US" dirty="0" err="1"/>
              <a:t>trânsito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82BB05-70B9-4AE9-9513-A414D79A91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977" y="2457406"/>
            <a:ext cx="3860045" cy="410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940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529</Words>
  <Application>Microsoft Office PowerPoint</Application>
  <PresentationFormat>Widescreen</PresentationFormat>
  <Paragraphs>130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Calibri Light (Headings)</vt:lpstr>
      <vt:lpstr>Office Theme</vt:lpstr>
      <vt:lpstr>Fundamentos de Impressão 3D   Objetos no MatterControl   João Alves Mendonça Junior</vt:lpstr>
      <vt:lpstr>CUBO</vt:lpstr>
      <vt:lpstr>CUBO NO MATTER CONTROL</vt:lpstr>
      <vt:lpstr>COMO FORMAR UM CUBO?</vt:lpstr>
      <vt:lpstr>PROJETO COM VÁRIOS CUBOS</vt:lpstr>
      <vt:lpstr>CONE</vt:lpstr>
      <vt:lpstr>CONE NO MATTER CONTROL</vt:lpstr>
      <vt:lpstr>COMO FORMAR UM CONE?</vt:lpstr>
      <vt:lpstr>PROJETO CONE DE TRÂNSITO</vt:lpstr>
      <vt:lpstr>PIRÂMIDE NO MATTER CONTROL</vt:lpstr>
      <vt:lpstr>PROJETO PIRÂMIDES DE GIZÉ</vt:lpstr>
      <vt:lpstr>RETÂNGULO NO MATTER CONTROL</vt:lpstr>
      <vt:lpstr>COMO FORMAR UMA RETÂNGULO?</vt:lpstr>
      <vt:lpstr>RETÂNGULO NO MATTER CONTROL</vt:lpstr>
      <vt:lpstr>RETÂNGULO NO MATTER CONTROL</vt:lpstr>
      <vt:lpstr>COMO FORMAR UMA RETÂNGULO?</vt:lpstr>
      <vt:lpstr>IMAGENS NO MATTER CONTROL</vt:lpstr>
      <vt:lpstr>ESFERA NO MATTER CONTROL</vt:lpstr>
      <vt:lpstr>REFERÊNCIAS BIBLIOGRÁFICAS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impressão 3D    João Alves Mendonça Junior</dc:title>
  <dc:creator>João Alves</dc:creator>
  <cp:lastModifiedBy>João Alves</cp:lastModifiedBy>
  <cp:revision>23</cp:revision>
  <dcterms:created xsi:type="dcterms:W3CDTF">2019-11-20T23:58:04Z</dcterms:created>
  <dcterms:modified xsi:type="dcterms:W3CDTF">2019-11-28T06:08:56Z</dcterms:modified>
</cp:coreProperties>
</file>