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8" r:id="rId6"/>
    <p:sldId id="257" r:id="rId7"/>
    <p:sldId id="258" r:id="rId8"/>
    <p:sldId id="259" r:id="rId9"/>
    <p:sldId id="267" r:id="rId10"/>
    <p:sldId id="263" r:id="rId11"/>
    <p:sldId id="264" r:id="rId12"/>
    <p:sldId id="265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CFC6-F984-47C8-A53C-AE2C668A1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E790A-69A3-4286-80B5-A5393246D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847C7-037C-4ED4-AE13-9092F150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11A0-1815-4830-BC7B-7CA120C1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D0E5E-9183-4E4C-ACCA-AC194331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5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E2ED-7269-4990-80C3-9F4D38C2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14AB-71E0-4D98-838A-4ED81D6AB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1860E-2720-44D2-8A95-23A45ABA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54068-BE75-4AD3-9D81-869C4BA2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F756-7106-4F6A-8F90-02538950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6CEF5-C70E-49BF-856D-A742D4B92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7DC50-DB23-4205-83FB-86C6B65B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3C014-CA52-4F20-9B21-40ED01CE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D2A73-FBF3-408D-96E4-DEDF37DF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C3CE-5C48-44C8-806B-F66C0C04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863A-019B-441B-9011-839ADF23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CE4C8-886D-4790-97C0-D1804DAFB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81EA-5E93-4604-86B3-7DBAA372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E174-B706-45AA-9CEE-DCB08B58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277D-D8B6-4BBC-8B7F-21F01328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CA8-8EDD-4B2A-AE24-30C34C6B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49905-9BBB-4DF6-887D-783F733F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B269-D197-4EE8-83C3-FC4975FE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B5B14-D7FA-4C98-9B20-2AE4675E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483B-7E2D-4428-8844-2564173C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5765-75B8-4D5C-B7E8-B57C7C6C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F96E-56F5-46EC-BB43-0C3E595E4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282E3-FB50-45F7-9731-2EB9697D3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B9F2A-1DB3-43FE-8940-B754997A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31D43-30F3-4997-8D97-3649CE07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FF9C-8DE4-4B31-B8A1-381A5072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5C1C-44B4-45D6-B093-6981568A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FD439-942A-451F-8A8F-2C5F76CAE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9C905-4F44-4B46-A2BA-998B354F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58FBC-CE52-44A6-894E-3201C1310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4426E-6CA2-4C96-8304-113D9AFA5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161A0-0C80-40E7-BF6A-13629744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D89C9-CA58-49DE-81A4-13DFD462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2C7A7-F0B8-4590-9881-80BE3C37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854E-56F8-49B1-8D41-3819F994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5CA1E-D493-472E-89B8-2F314386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FDE07-2136-4280-B72E-03322BD7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E0EE2-BD61-49DD-B2EB-FAAC27C2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83272-A985-4C4D-B6A5-BDDD4A15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CBB99-B33A-49D5-81BF-316D3AFE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5B1E5-D4FF-438C-86D2-84AC539C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9751-F6FC-48B2-98BF-21222C5C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46B08-5D7B-4D4A-A4FA-11C89297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9B537-1EFC-4534-9A98-0B6EB580B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D3A0E-93B5-4F05-B722-04F9BA65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47927-C93B-4B6E-BAD4-CB9C24DC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124CB-ED5A-4920-B041-B40CF3F6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2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08E3-4C37-4C48-A808-E4B7CDDA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F786C-F658-4B3B-A174-30A0B25F7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48288-28DF-46FB-BB0B-38697D8E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DB01-7E5D-42DB-A1B0-128442A2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0BC7-6622-48F4-8D93-89F41DB6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23383-4E9E-4873-9943-126D895F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94D02-8FA1-4D60-B677-F918F420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6B07B-EE5A-436E-AD96-31F18AB20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8CBF3-B577-4615-A550-7223C5102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3E06-8C86-48F5-8794-31FA2B7371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F116-6432-4AF5-869E-EB25881D6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2AE0-A65F-4601-BF80-C1B4E05DF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maticabasica.net/cubo/" TargetMode="External"/><Relationship Id="rId2" Type="http://schemas.openxmlformats.org/officeDocument/2006/relationships/hyperlink" Target="https://matematicabasica.net/co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ematicabasica.net/triangul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A16595-C170-4072-B01B-B06174E34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20139"/>
            <a:ext cx="9144000" cy="569499"/>
          </a:xfrm>
        </p:spPr>
        <p:txBody>
          <a:bodyPr/>
          <a:lstStyle/>
          <a:p>
            <a:r>
              <a:rPr lang="en-US" dirty="0">
                <a:latin typeface="Calibri Light (Headings)"/>
              </a:rPr>
              <a:t>E-mail: joaoalves.cs@gmail.com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6DF7B6-DE7C-403F-8A0B-6EB17406A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3584"/>
            <a:ext cx="9144000" cy="4346712"/>
          </a:xfrm>
        </p:spPr>
        <p:txBody>
          <a:bodyPr>
            <a:noAutofit/>
          </a:bodyPr>
          <a:lstStyle/>
          <a:p>
            <a:r>
              <a:rPr lang="pt-BR" sz="5400" dirty="0"/>
              <a:t>Fundamentos de Impressão 3D</a:t>
            </a:r>
            <a:br>
              <a:rPr lang="pt-BR" sz="5400" dirty="0"/>
            </a:br>
            <a:br>
              <a:rPr lang="pt-BR" sz="3600" dirty="0"/>
            </a:br>
            <a:br>
              <a:rPr lang="pt-BR" sz="4800" dirty="0"/>
            </a:br>
            <a:r>
              <a:rPr lang="pt-BR" sz="4800" dirty="0"/>
              <a:t>Objetos no </a:t>
            </a:r>
            <a:r>
              <a:rPr lang="pt-BR" sz="4800" dirty="0" err="1"/>
              <a:t>MatterControl</a:t>
            </a:r>
            <a:br>
              <a:rPr lang="pt-BR" sz="3600" dirty="0"/>
            </a:br>
            <a:br>
              <a:rPr lang="pt-BR" sz="3600" dirty="0"/>
            </a:br>
            <a:br>
              <a:rPr lang="pt-BR" sz="3600" dirty="0"/>
            </a:br>
            <a:r>
              <a:rPr lang="pt-BR" sz="3000" dirty="0"/>
              <a:t>João Alves Mendonça Junior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4038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975-3343-47A8-9B08-C1F788C5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6312"/>
            <a:ext cx="10515600" cy="94268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TRIÂNGULO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27ED-4717-40F6-8948-F2C677CA3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652"/>
            <a:ext cx="10515600" cy="55610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pt-BR" dirty="0"/>
              <a:t>	Triângulo é um polígono formado por três lados e três ângulos internos. Os vértices de um triângulo são representados por letras maiúsculas e os lados são representados por letras minúsculas.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9E3D2-7ADB-48B0-B5FB-8CD04A760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461" y="3163955"/>
            <a:ext cx="5049078" cy="28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4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TRIÂNGULO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abstrai</a:t>
            </a:r>
            <a:r>
              <a:rPr lang="en-US" dirty="0"/>
              <a:t> um </a:t>
            </a:r>
            <a:r>
              <a:rPr lang="en-US" dirty="0" err="1"/>
              <a:t>triângulo</a:t>
            </a:r>
            <a:r>
              <a:rPr lang="en-US" dirty="0"/>
              <a:t> para o </a:t>
            </a:r>
            <a:r>
              <a:rPr lang="en-US" dirty="0" err="1"/>
              <a:t>modelo</a:t>
            </a:r>
            <a:r>
              <a:rPr lang="en-US" dirty="0"/>
              <a:t> digital. O </a:t>
            </a:r>
            <a:r>
              <a:rPr lang="en-US" dirty="0" err="1"/>
              <a:t>projetista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triângulo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informando</a:t>
            </a:r>
            <a:r>
              <a:rPr lang="en-US" dirty="0"/>
              <a:t>: </a:t>
            </a:r>
            <a:r>
              <a:rPr lang="en-US" dirty="0" err="1"/>
              <a:t>diâmetro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 e </a:t>
            </a:r>
            <a:r>
              <a:rPr lang="en-US" dirty="0" err="1"/>
              <a:t>largura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661A5-7846-4E44-9F86-006C5253E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062" y="3146098"/>
            <a:ext cx="3600953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4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 TRIÂNGULO?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Um </a:t>
            </a:r>
            <a:r>
              <a:rPr lang="en-US" dirty="0" err="1"/>
              <a:t>triângulo</a:t>
            </a:r>
            <a:r>
              <a:rPr lang="en-US" dirty="0"/>
              <a:t> no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depth – </a:t>
            </a:r>
            <a:r>
              <a:rPr lang="en-US" dirty="0" err="1"/>
              <a:t>profundidade</a:t>
            </a:r>
            <a:r>
              <a:rPr lang="en-US" dirty="0"/>
              <a:t> , height – </a:t>
            </a:r>
            <a:r>
              <a:rPr lang="en-US" dirty="0" err="1"/>
              <a:t>altura</a:t>
            </a:r>
            <a:r>
              <a:rPr lang="en-US" dirty="0"/>
              <a:t>, width - </a:t>
            </a:r>
            <a:r>
              <a:rPr lang="en-US" dirty="0" err="1"/>
              <a:t>largura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3A4CA-3416-4782-A605-6C62AD5D3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91" y="2901325"/>
            <a:ext cx="5687618" cy="259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PROJETO PIRÂMIDES DE GIZÉ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Segue um </a:t>
            </a:r>
            <a:r>
              <a:rPr lang="en-US" dirty="0" err="1"/>
              <a:t>projeto</a:t>
            </a:r>
            <a:r>
              <a:rPr lang="en-US" dirty="0"/>
              <a:t> das </a:t>
            </a:r>
            <a:r>
              <a:rPr lang="en-US" dirty="0" err="1"/>
              <a:t>Pirâmides</a:t>
            </a:r>
            <a:r>
              <a:rPr lang="en-US" dirty="0"/>
              <a:t> de </a:t>
            </a:r>
            <a:r>
              <a:rPr lang="en-US" dirty="0" err="1"/>
              <a:t>Gizé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5E7F3-A607-4A54-ADA8-CB79F6283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20" y="2349611"/>
            <a:ext cx="7657959" cy="428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D083-D72D-433D-A5AD-57C992E1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REFERÊNCIAS BIBLIOGRÁFICAS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C38B-67FF-4B43-8129-B76CAFEFB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49298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Disponível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https://matematicabasica.net/cone/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Acessado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15/11/2019 </a:t>
            </a:r>
            <a:r>
              <a:rPr lang="en-US" sz="2600" dirty="0" err="1"/>
              <a:t>às</a:t>
            </a:r>
            <a:r>
              <a:rPr lang="en-US" sz="2600" dirty="0"/>
              <a:t> 13:17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Disponível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>
                <a:hlinkClick r:id="rId3"/>
              </a:rPr>
              <a:t>https://matematicabasica.net/cubo/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Acessado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15/11/2019 </a:t>
            </a:r>
            <a:r>
              <a:rPr lang="en-US" sz="2600" dirty="0" err="1"/>
              <a:t>às</a:t>
            </a:r>
            <a:r>
              <a:rPr lang="en-US" sz="2600" dirty="0"/>
              <a:t> 18:33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Disponível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>
                <a:hlinkClick r:id="rId4"/>
              </a:rPr>
              <a:t>https://matematicabasica.net/triangulo/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Acessado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20/11/2019 </a:t>
            </a:r>
            <a:r>
              <a:rPr lang="en-US" sz="2600" dirty="0" err="1"/>
              <a:t>às</a:t>
            </a:r>
            <a:r>
              <a:rPr lang="en-US" sz="2600" dirty="0"/>
              <a:t> 22:15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8719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401C-A75C-49D3-899E-A071DC47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684"/>
            <a:ext cx="10515600" cy="952706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CUBO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E21D-CA11-4719-AB7D-76E53516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759520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O cubo é um poliedro regular contendo 6 faces com as mesmas medidas. As arestas também possuem as mesmas medidas e são perpendiculares.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7E121-C81B-4E6B-A73D-F4B9E08F4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09" y="2796209"/>
            <a:ext cx="4028661" cy="36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5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CUBO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abstrai</a:t>
            </a:r>
            <a:r>
              <a:rPr lang="en-US" dirty="0"/>
              <a:t> um </a:t>
            </a:r>
            <a:r>
              <a:rPr lang="en-US" dirty="0" err="1"/>
              <a:t>cubo</a:t>
            </a:r>
            <a:r>
              <a:rPr lang="en-US" dirty="0"/>
              <a:t> para o </a:t>
            </a:r>
            <a:r>
              <a:rPr lang="en-US" dirty="0" err="1"/>
              <a:t>modelo</a:t>
            </a:r>
            <a:r>
              <a:rPr lang="en-US" dirty="0"/>
              <a:t> digital. O </a:t>
            </a:r>
            <a:r>
              <a:rPr lang="en-US" dirty="0" err="1"/>
              <a:t>projetista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cubo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informando</a:t>
            </a:r>
            <a:r>
              <a:rPr lang="en-US" dirty="0"/>
              <a:t>: </a:t>
            </a:r>
            <a:r>
              <a:rPr lang="en-US" dirty="0" err="1"/>
              <a:t>profundidade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 e </a:t>
            </a:r>
            <a:r>
              <a:rPr lang="en-US" dirty="0" err="1"/>
              <a:t>largura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4CFC5-66DF-43E3-B0D3-A1B9275EA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530" y="3048000"/>
            <a:ext cx="3438939" cy="34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 CUBO?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Um </a:t>
            </a:r>
            <a:r>
              <a:rPr lang="en-US" dirty="0" err="1"/>
              <a:t>cubo</a:t>
            </a:r>
            <a:r>
              <a:rPr lang="en-US" dirty="0"/>
              <a:t> no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depth – </a:t>
            </a:r>
            <a:r>
              <a:rPr lang="en-US" dirty="0" err="1"/>
              <a:t>profundidade</a:t>
            </a:r>
            <a:r>
              <a:rPr lang="en-US" dirty="0"/>
              <a:t> , height – </a:t>
            </a:r>
            <a:r>
              <a:rPr lang="en-US" dirty="0" err="1"/>
              <a:t>altura</a:t>
            </a:r>
            <a:r>
              <a:rPr lang="en-US" dirty="0"/>
              <a:t>, width - </a:t>
            </a:r>
            <a:r>
              <a:rPr lang="en-US" dirty="0" err="1"/>
              <a:t>largura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3A4CA-3416-4782-A605-6C62AD5D3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91" y="2901325"/>
            <a:ext cx="5687618" cy="259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4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PROJETO COM VÁRIOS CUBOS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Um </a:t>
            </a:r>
            <a:r>
              <a:rPr lang="en-US" dirty="0" err="1"/>
              <a:t>projeto</a:t>
            </a:r>
            <a:r>
              <a:rPr lang="en-US" dirty="0"/>
              <a:t> com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cubos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691A76-B67B-4A81-B5B0-861F43F30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49" y="2715404"/>
            <a:ext cx="6081902" cy="355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6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975-3343-47A8-9B08-C1F788C5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6312"/>
            <a:ext cx="10515600" cy="94268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27ED-4717-40F6-8948-F2C677CA3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652"/>
            <a:ext cx="10515600" cy="55610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O cone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en-US" dirty="0" err="1"/>
              <a:t>geométrica</a:t>
            </a:r>
            <a:r>
              <a:rPr lang="en-US" dirty="0"/>
              <a:t> especial com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pirâmide</a:t>
            </a:r>
            <a:r>
              <a:rPr lang="en-US" dirty="0"/>
              <a:t>. O cone é tridimensional,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do </a:t>
            </a:r>
            <a:r>
              <a:rPr lang="en-US" dirty="0" err="1"/>
              <a:t>estudo</a:t>
            </a:r>
            <a:r>
              <a:rPr lang="en-US" dirty="0"/>
              <a:t> da </a:t>
            </a:r>
            <a:r>
              <a:rPr lang="en-US" dirty="0" err="1"/>
              <a:t>geometria</a:t>
            </a:r>
            <a:r>
              <a:rPr lang="en-US" dirty="0"/>
              <a:t> especial,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disposto</a:t>
            </a:r>
            <a:r>
              <a:rPr lang="en-US" dirty="0"/>
              <a:t> no </a:t>
            </a:r>
            <a:r>
              <a:rPr lang="en-US" dirty="0" err="1"/>
              <a:t>plano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da </a:t>
            </a:r>
            <a:r>
              <a:rPr lang="en-US" dirty="0" err="1"/>
              <a:t>coordenadas</a:t>
            </a:r>
            <a:r>
              <a:rPr lang="en-US" dirty="0"/>
              <a:t> h, g e 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F213E-8619-4AA4-99F4-58FED3688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86" y="3180522"/>
            <a:ext cx="2802627" cy="330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9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CONE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abstrai</a:t>
            </a:r>
            <a:r>
              <a:rPr lang="en-US" dirty="0"/>
              <a:t> um cone para o </a:t>
            </a:r>
            <a:r>
              <a:rPr lang="en-US" dirty="0" err="1"/>
              <a:t>modelo</a:t>
            </a:r>
            <a:r>
              <a:rPr lang="en-US" dirty="0"/>
              <a:t> digital. O </a:t>
            </a:r>
            <a:r>
              <a:rPr lang="en-US" dirty="0" err="1"/>
              <a:t>projetista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cone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informando</a:t>
            </a:r>
            <a:r>
              <a:rPr lang="en-US" dirty="0"/>
              <a:t>: </a:t>
            </a:r>
            <a:r>
              <a:rPr lang="en-US" dirty="0" err="1"/>
              <a:t>diâmetro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lados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C39BD-67D7-4E2B-BBCC-C1A41EAEA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35" y="3069887"/>
            <a:ext cx="2905530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5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 CONE?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Um cone no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diâmetro</a:t>
            </a:r>
            <a:r>
              <a:rPr lang="en-US" dirty="0"/>
              <a:t> – </a:t>
            </a:r>
            <a:r>
              <a:rPr lang="en-US" dirty="0" err="1"/>
              <a:t>diemeter</a:t>
            </a:r>
            <a:r>
              <a:rPr lang="en-US" dirty="0"/>
              <a:t>, height – </a:t>
            </a:r>
            <a:r>
              <a:rPr lang="en-US" dirty="0" err="1"/>
              <a:t>altura</a:t>
            </a:r>
            <a:r>
              <a:rPr lang="en-US" dirty="0"/>
              <a:t>, slides - </a:t>
            </a:r>
            <a:r>
              <a:rPr lang="en-US" dirty="0" err="1"/>
              <a:t>lados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97E54-2675-4914-A157-E1998B95B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61" y="2856864"/>
            <a:ext cx="5550078" cy="24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PROJETO CONE DE TRÂNSITO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lembra</a:t>
            </a:r>
            <a:r>
              <a:rPr lang="en-US" dirty="0"/>
              <a:t> um cone de </a:t>
            </a:r>
            <a:r>
              <a:rPr lang="en-US" dirty="0" err="1"/>
              <a:t>trânsito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2BB05-70B9-4AE9-9513-A414D79A9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77" y="2457406"/>
            <a:ext cx="3860045" cy="410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4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411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Calibri Light (Headings)</vt:lpstr>
      <vt:lpstr>Office Theme</vt:lpstr>
      <vt:lpstr>Fundamentos de Impressão 3D   Objetos no MatterControl   João Alves Mendonça Junior</vt:lpstr>
      <vt:lpstr>CUBO</vt:lpstr>
      <vt:lpstr>CUBO NO MATTER CONTROL</vt:lpstr>
      <vt:lpstr>COMO FORMAR UM CUBO?</vt:lpstr>
      <vt:lpstr>PROJETO COM VÁRIOS CUBOS</vt:lpstr>
      <vt:lpstr>CONE</vt:lpstr>
      <vt:lpstr>CONE NO MATTER CONTROL</vt:lpstr>
      <vt:lpstr>COMO FORMAR UM CONE?</vt:lpstr>
      <vt:lpstr>PROJETO CONE DE TRÂNSITO</vt:lpstr>
      <vt:lpstr>TRIÂNGULO</vt:lpstr>
      <vt:lpstr>TRIÂNGULO NO MATTER CONTROL</vt:lpstr>
      <vt:lpstr>COMO FORMAR UM TRIÂNGULO?</vt:lpstr>
      <vt:lpstr>PROJETO PIRÂMIDES DE GIZÉ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impressão 3D    João Alves Mendonça Junior</dc:title>
  <dc:creator>João Alves</dc:creator>
  <cp:lastModifiedBy>João Alves</cp:lastModifiedBy>
  <cp:revision>8</cp:revision>
  <dcterms:created xsi:type="dcterms:W3CDTF">2019-11-20T23:58:04Z</dcterms:created>
  <dcterms:modified xsi:type="dcterms:W3CDTF">2019-11-21T12:23:27Z</dcterms:modified>
</cp:coreProperties>
</file>