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61" r:id="rId4"/>
    <p:sldId id="262" r:id="rId5"/>
    <p:sldId id="268" r:id="rId6"/>
    <p:sldId id="258" r:id="rId7"/>
    <p:sldId id="259" r:id="rId8"/>
    <p:sldId id="267" r:id="rId9"/>
    <p:sldId id="264" r:id="rId10"/>
    <p:sldId id="265" r:id="rId11"/>
    <p:sldId id="269" r:id="rId12"/>
    <p:sldId id="271" r:id="rId13"/>
    <p:sldId id="287" r:id="rId14"/>
    <p:sldId id="270" r:id="rId15"/>
    <p:sldId id="272" r:id="rId16"/>
    <p:sldId id="273" r:id="rId17"/>
    <p:sldId id="274" r:id="rId18"/>
    <p:sldId id="276" r:id="rId19"/>
    <p:sldId id="277" r:id="rId20"/>
    <p:sldId id="278" r:id="rId21"/>
    <p:sldId id="297" r:id="rId22"/>
    <p:sldId id="298" r:id="rId24"/>
    <p:sldId id="299" r:id="rId25"/>
    <p:sldId id="300" r:id="rId26"/>
    <p:sldId id="301" r:id="rId27"/>
    <p:sldId id="303" r:id="rId28"/>
    <p:sldId id="275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matematicabasica.net/triangulo/" TargetMode="External"/><Relationship Id="rId2" Type="http://schemas.openxmlformats.org/officeDocument/2006/relationships/hyperlink" Target="https://matematicabasica.net/cubo/" TargetMode="External"/><Relationship Id="rId1" Type="http://schemas.openxmlformats.org/officeDocument/2006/relationships/hyperlink" Target="https://matematicabasica.net/con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20139"/>
            <a:ext cx="9144000" cy="569499"/>
          </a:xfrm>
        </p:spPr>
        <p:txBody>
          <a:bodyPr/>
          <a:lstStyle/>
          <a:p>
            <a:r>
              <a:rPr lang="en-US" dirty="0">
                <a:latin typeface="Calibri Light (Headings)"/>
              </a:rPr>
              <a:t>E-mail: joaoalves.cs@gmail.com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503584"/>
            <a:ext cx="9144000" cy="4346712"/>
          </a:xfrm>
        </p:spPr>
        <p:txBody>
          <a:bodyPr>
            <a:noAutofit/>
          </a:bodyPr>
          <a:lstStyle/>
          <a:p>
            <a:r>
              <a:rPr lang="pt-BR" sz="5400" dirty="0"/>
              <a:t>Fundamentos de Impressão 3D</a:t>
            </a:r>
            <a:br>
              <a:rPr lang="pt-BR" sz="5400" dirty="0"/>
            </a:br>
            <a:br>
              <a:rPr lang="pt-BR" sz="3600" dirty="0"/>
            </a:br>
            <a:br>
              <a:rPr lang="pt-BR" sz="4800" dirty="0"/>
            </a:br>
            <a:r>
              <a:rPr lang="pt-BR" sz="4800" dirty="0"/>
              <a:t>Objetos no </a:t>
            </a:r>
            <a:r>
              <a:rPr lang="pt-BR" sz="4800" dirty="0" err="1"/>
              <a:t>MatterControl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000" dirty="0"/>
              <a:t>João Alves Mendonça Junior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PROJETO PIRÂMIDES DE GIZÉ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sz="2600" dirty="0"/>
              <a:t>Segue um </a:t>
            </a:r>
            <a:r>
              <a:rPr lang="en-US" sz="2600" dirty="0" err="1"/>
              <a:t>projeto</a:t>
            </a:r>
            <a:r>
              <a:rPr lang="en-US" sz="2600" dirty="0"/>
              <a:t> das </a:t>
            </a:r>
            <a:r>
              <a:rPr lang="en-US" sz="2600" dirty="0" err="1"/>
              <a:t>Pirâmides</a:t>
            </a:r>
            <a:r>
              <a:rPr lang="en-US" sz="2600" dirty="0"/>
              <a:t> de </a:t>
            </a:r>
            <a:r>
              <a:rPr lang="en-US" sz="2600" dirty="0" err="1"/>
              <a:t>Gizé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20" y="2349611"/>
            <a:ext cx="7657959" cy="42897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RETÂNGULO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600" dirty="0"/>
              <a:t>O retângulo é um objeto que não é primitivo no MatterControl, então o projetista precisa criar a partir do conhecimento adquirido no MatterControl.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65" y="3141980"/>
            <a:ext cx="8078470" cy="3107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COMO FORMAR UM RETÂNGULO?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35" y="1492250"/>
            <a:ext cx="10516235" cy="469963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Um </a:t>
            </a:r>
            <a:r>
              <a:rPr lang="en-US" sz="2600" dirty="0" err="1"/>
              <a:t>cubo</a:t>
            </a:r>
            <a:r>
              <a:rPr lang="en-US" sz="2600" dirty="0"/>
              <a:t>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formado</a:t>
            </a:r>
            <a:r>
              <a:rPr lang="en-US" sz="2600" dirty="0"/>
              <a:t> </a:t>
            </a:r>
            <a:r>
              <a:rPr lang="en-US" sz="2600" dirty="0" err="1"/>
              <a:t>seguindo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depth – </a:t>
            </a:r>
            <a:r>
              <a:rPr lang="en-US" sz="2600" dirty="0" err="1"/>
              <a:t>profundidade</a:t>
            </a:r>
            <a:r>
              <a:rPr lang="en-US" sz="2600" dirty="0"/>
              <a:t> , height – </a:t>
            </a:r>
            <a:r>
              <a:rPr lang="en-US" sz="2600" dirty="0" err="1"/>
              <a:t>altura</a:t>
            </a:r>
            <a:r>
              <a:rPr lang="en-US" sz="2600" dirty="0"/>
              <a:t>, width - </a:t>
            </a:r>
            <a:r>
              <a:rPr lang="en-US" sz="2600" dirty="0" err="1"/>
              <a:t>largura</a:t>
            </a:r>
            <a:endParaRPr lang="en-US" sz="2600" dirty="0"/>
          </a:p>
        </p:txBody>
      </p:sp>
      <p:pic>
        <p:nvPicPr>
          <p:cNvPr id="4" name="Content Placeholder 3" descr="formar-retangul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88665" y="2545715"/>
            <a:ext cx="5615940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RETÂNGULO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Este </a:t>
            </a:r>
            <a:r>
              <a:rPr lang="en-US" sz="2600" dirty="0" err="1"/>
              <a:t>projeto</a:t>
            </a:r>
            <a:r>
              <a:rPr lang="en-US" sz="2600" dirty="0"/>
              <a:t> </a:t>
            </a:r>
            <a:r>
              <a:rPr lang="en-US" sz="2600" dirty="0" err="1"/>
              <a:t>lembra</a:t>
            </a:r>
            <a:r>
              <a:rPr lang="en-US" sz="2600" dirty="0"/>
              <a:t> </a:t>
            </a:r>
            <a:r>
              <a:rPr lang="en-US" sz="2600" dirty="0" err="1"/>
              <a:t>vários</a:t>
            </a:r>
            <a:r>
              <a:rPr lang="en-US" sz="2600" dirty="0"/>
              <a:t> </a:t>
            </a:r>
            <a:r>
              <a:rPr lang="en-US" sz="2600" dirty="0" err="1"/>
              <a:t>retângulos</a:t>
            </a:r>
            <a:r>
              <a:rPr lang="en-US" sz="26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24" y="2599991"/>
            <a:ext cx="4713751" cy="37941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ESFERA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pt-BR" sz="2600" dirty="0"/>
              <a:t>A esfera é um objeto primitivo no </a:t>
            </a:r>
            <a:r>
              <a:rPr lang="pt-BR" sz="2600" dirty="0" err="1"/>
              <a:t>MatterControl</a:t>
            </a:r>
            <a:r>
              <a:rPr lang="pt-BR" sz="2600" dirty="0"/>
              <a:t>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85" y="2669089"/>
            <a:ext cx="4011630" cy="37250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176"/>
            <a:ext cx="10515600" cy="1182894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UMA ESFERA?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820"/>
            <a:ext cx="10515600" cy="5078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	Uma </a:t>
            </a:r>
            <a:r>
              <a:rPr lang="en-US" sz="2600" dirty="0" err="1"/>
              <a:t>esfera</a:t>
            </a:r>
            <a:r>
              <a:rPr lang="en-US" sz="2600" dirty="0"/>
              <a:t>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formada</a:t>
            </a:r>
            <a:r>
              <a:rPr lang="en-US" sz="2600" dirty="0"/>
              <a:t> </a:t>
            </a:r>
            <a:r>
              <a:rPr lang="en-US" sz="2600" dirty="0" err="1"/>
              <a:t>informando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diameter – </a:t>
            </a:r>
            <a:r>
              <a:rPr lang="en-US" sz="2600" dirty="0" err="1"/>
              <a:t>diâmetro</a:t>
            </a:r>
            <a:r>
              <a:rPr lang="en-US" sz="2600" dirty="0"/>
              <a:t> , sides – </a:t>
            </a:r>
            <a:r>
              <a:rPr lang="en-US" sz="2600" dirty="0" err="1"/>
              <a:t>laterais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55" y="3134360"/>
            <a:ext cx="552132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ESFERA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Um </a:t>
            </a:r>
            <a:r>
              <a:rPr lang="en-US" sz="2600" dirty="0" err="1"/>
              <a:t>projeto</a:t>
            </a:r>
            <a:r>
              <a:rPr lang="en-US" sz="2600" dirty="0"/>
              <a:t> com </a:t>
            </a:r>
            <a:r>
              <a:rPr lang="en-US" sz="2600" dirty="0" err="1"/>
              <a:t>duas</a:t>
            </a:r>
            <a:r>
              <a:rPr lang="en-US" sz="2600" dirty="0"/>
              <a:t> </a:t>
            </a:r>
            <a:r>
              <a:rPr lang="en-US" sz="2600" dirty="0" err="1"/>
              <a:t>esferas</a:t>
            </a:r>
            <a:r>
              <a:rPr lang="en-US" sz="26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30" y="2465705"/>
            <a:ext cx="7113905" cy="39287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/>
              <a:t>CILINDRO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600" dirty="0"/>
              <a:t>O </a:t>
            </a:r>
            <a:r>
              <a:rPr lang="en-US" altLang="pt-BR" sz="2600" dirty="0"/>
              <a:t>cilindro</a:t>
            </a:r>
            <a:r>
              <a:rPr lang="pt-BR" sz="2600" dirty="0"/>
              <a:t> é um objeto primitivo no </a:t>
            </a:r>
            <a:r>
              <a:rPr lang="pt-BR" sz="2600" dirty="0" err="1"/>
              <a:t>MatterControl</a:t>
            </a:r>
            <a:r>
              <a:rPr lang="pt-BR" sz="2600" dirty="0"/>
              <a:t>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Content Placeholder 3" descr="cilindr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89095" y="2491105"/>
            <a:ext cx="358140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COMO FORMAR UM CILINDRO?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1285"/>
            <a:ext cx="10515600" cy="495681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/>
              <a:t>Um cilindro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formado</a:t>
            </a:r>
            <a:r>
              <a:rPr lang="en-US" sz="2600" dirty="0"/>
              <a:t> </a:t>
            </a:r>
            <a:r>
              <a:rPr lang="en-US" sz="2600" dirty="0" err="1"/>
              <a:t>seguindo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diameter - diâmetro, height - altura, sides - laterais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pic>
        <p:nvPicPr>
          <p:cNvPr id="6" name="Content Placeholder 5" descr="formar-cilindr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82035" y="2745740"/>
            <a:ext cx="5027295" cy="2658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CILINDRO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239375" cy="463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Um </a:t>
            </a:r>
            <a:r>
              <a:rPr lang="en-US" sz="2600" dirty="0" err="1"/>
              <a:t>projeto</a:t>
            </a:r>
            <a:r>
              <a:rPr lang="en-US" sz="2600" dirty="0"/>
              <a:t> com cilindro.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projeto-cilindr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44340" y="2238375"/>
            <a:ext cx="4026535" cy="4088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600" dirty="0"/>
              <a:t>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abstrai</a:t>
            </a:r>
            <a:r>
              <a:rPr lang="en-US" sz="2600" dirty="0"/>
              <a:t> um </a:t>
            </a:r>
            <a:r>
              <a:rPr lang="en-US" sz="2600" dirty="0" err="1"/>
              <a:t>cubo</a:t>
            </a:r>
            <a:r>
              <a:rPr lang="en-US" sz="2600" dirty="0"/>
              <a:t> para o </a:t>
            </a:r>
            <a:r>
              <a:rPr lang="en-US" sz="2600" dirty="0" err="1"/>
              <a:t>modelo</a:t>
            </a:r>
            <a:r>
              <a:rPr lang="en-US" sz="2600" dirty="0"/>
              <a:t> digital. O </a:t>
            </a:r>
            <a:r>
              <a:rPr lang="en-US" sz="2600" dirty="0" err="1"/>
              <a:t>projetista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</a:t>
            </a:r>
            <a:r>
              <a:rPr lang="en-US" sz="2600" dirty="0" err="1"/>
              <a:t>criar</a:t>
            </a:r>
            <a:r>
              <a:rPr lang="en-US" sz="2600" dirty="0"/>
              <a:t> um </a:t>
            </a:r>
            <a:r>
              <a:rPr lang="en-US" sz="2600" dirty="0" err="1"/>
              <a:t>cubo</a:t>
            </a:r>
            <a:r>
              <a:rPr lang="en-US" sz="2600" dirty="0"/>
              <a:t> </a:t>
            </a:r>
            <a:r>
              <a:rPr lang="en-US" sz="2600" dirty="0" err="1"/>
              <a:t>apenas</a:t>
            </a:r>
            <a:r>
              <a:rPr lang="en-US" sz="2600" dirty="0"/>
              <a:t> </a:t>
            </a:r>
            <a:r>
              <a:rPr lang="en-US" sz="2600" dirty="0" err="1"/>
              <a:t>informando</a:t>
            </a:r>
            <a:r>
              <a:rPr lang="en-US" sz="2600" dirty="0"/>
              <a:t>: </a:t>
            </a:r>
            <a:r>
              <a:rPr lang="en-US" sz="2600" dirty="0" err="1"/>
              <a:t>profundidade</a:t>
            </a:r>
            <a:r>
              <a:rPr lang="en-US" sz="2600" dirty="0"/>
              <a:t>, </a:t>
            </a:r>
            <a:r>
              <a:rPr lang="en-US" sz="2600" dirty="0" err="1"/>
              <a:t>altura</a:t>
            </a:r>
            <a:r>
              <a:rPr lang="en-US" sz="2600" dirty="0"/>
              <a:t> e </a:t>
            </a:r>
            <a:r>
              <a:rPr lang="en-US" sz="2600" dirty="0" err="1"/>
              <a:t>largura</a:t>
            </a:r>
            <a:r>
              <a:rPr lang="en-US" sz="2600" dirty="0"/>
              <a:t>.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0" y="2775585"/>
            <a:ext cx="4331335" cy="37045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/>
              <a:t>ANEL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600" dirty="0"/>
              <a:t>O </a:t>
            </a:r>
            <a:r>
              <a:rPr lang="en-US" altLang="pt-BR" sz="2600" dirty="0"/>
              <a:t>anel</a:t>
            </a:r>
            <a:r>
              <a:rPr lang="pt-BR" sz="2600" dirty="0"/>
              <a:t> é um objeto primitivo no </a:t>
            </a:r>
            <a:r>
              <a:rPr lang="pt-BR" sz="2600" dirty="0" err="1"/>
              <a:t>MatterControl</a:t>
            </a:r>
            <a:r>
              <a:rPr lang="pt-BR" sz="2600" dirty="0"/>
              <a:t>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Content Placeholder 5" descr="an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62375" y="2518410"/>
            <a:ext cx="4667885" cy="3658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COMO FORMAR UM ANEL?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0155"/>
            <a:ext cx="10515600" cy="5409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Um anel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formado</a:t>
            </a:r>
            <a:r>
              <a:rPr lang="en-US" sz="2600" dirty="0"/>
              <a:t> </a:t>
            </a:r>
            <a:r>
              <a:rPr lang="en-US" sz="2600" dirty="0" err="1"/>
              <a:t>seguindo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outer diameter - diâmetro exterior, inner diameter - diâmetro interior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height - altura, sides - laterais</a:t>
            </a:r>
            <a:endParaRPr lang="en-US" sz="26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pic>
        <p:nvPicPr>
          <p:cNvPr id="10" name="Content Placeholder 9" descr="formar-an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90290" y="2571115"/>
            <a:ext cx="5011420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ANEL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420"/>
            <a:ext cx="10239375" cy="4744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Um </a:t>
            </a:r>
            <a:r>
              <a:rPr lang="en-US" sz="2600" dirty="0" err="1"/>
              <a:t>projeto</a:t>
            </a:r>
            <a:r>
              <a:rPr lang="en-US" sz="2600" dirty="0"/>
              <a:t> com anel.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formar an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34130" y="2354580"/>
            <a:ext cx="549338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/>
              <a:t>TORUS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600" dirty="0"/>
              <a:t>O </a:t>
            </a:r>
            <a:r>
              <a:rPr lang="en-US" altLang="pt-BR" sz="2600" dirty="0"/>
              <a:t>torus</a:t>
            </a:r>
            <a:r>
              <a:rPr lang="pt-BR" sz="2600" dirty="0"/>
              <a:t> é um objeto primitivo no </a:t>
            </a:r>
            <a:r>
              <a:rPr lang="pt-BR" sz="2600" dirty="0" err="1"/>
              <a:t>MatterControl</a:t>
            </a:r>
            <a:r>
              <a:rPr lang="pt-BR" sz="2600" dirty="0"/>
              <a:t>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Content Placeholder 4" descr="toru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05200" y="2493010"/>
            <a:ext cx="5181600" cy="35604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COMO FORMAR UM TORUS?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0155"/>
            <a:ext cx="10515600" cy="5409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Um torus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formado</a:t>
            </a:r>
            <a:r>
              <a:rPr lang="en-US" sz="2600" dirty="0"/>
              <a:t> </a:t>
            </a:r>
            <a:r>
              <a:rPr lang="en-US" sz="2600" dirty="0" err="1"/>
              <a:t>seguindo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outer diameter - diâmetro exterior, inner diameter - diâmetro interior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sides - laterais</a:t>
            </a:r>
            <a:endParaRPr lang="en-US" sz="26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pic>
        <p:nvPicPr>
          <p:cNvPr id="5" name="Content Placeholder 4" descr="formar-toru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40455" y="2670175"/>
            <a:ext cx="4910455" cy="25488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TORUS NO MATTER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8125"/>
            <a:ext cx="10515600" cy="4669155"/>
          </a:xfrm>
        </p:spPr>
        <p:txBody>
          <a:bodyPr/>
          <a:p>
            <a:pPr marL="0" indent="0">
              <a:buNone/>
            </a:pPr>
            <a:r>
              <a:rPr lang="en-US" sz="2600"/>
              <a:t>Um projeto com torus.</a:t>
            </a:r>
            <a:endParaRPr lang="en-US" sz="2600"/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endParaRPr lang="en-US" sz="2600"/>
          </a:p>
        </p:txBody>
      </p:sp>
      <p:pic>
        <p:nvPicPr>
          <p:cNvPr id="5" name="Content Placeholder 4" descr="torus-projet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78275" y="2052955"/>
            <a:ext cx="423481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IMAGENS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É </a:t>
            </a:r>
            <a:r>
              <a:rPr lang="en-US" sz="2600" dirty="0" err="1"/>
              <a:t>possível</a:t>
            </a:r>
            <a:r>
              <a:rPr lang="en-US" sz="2600" dirty="0"/>
              <a:t> </a:t>
            </a:r>
            <a:r>
              <a:rPr lang="en-US" sz="2600" dirty="0" err="1"/>
              <a:t>criar</a:t>
            </a:r>
            <a:r>
              <a:rPr lang="en-US" sz="2600" dirty="0"/>
              <a:t> um </a:t>
            </a:r>
            <a:r>
              <a:rPr lang="en-US" sz="2600" dirty="0" err="1"/>
              <a:t>objeto</a:t>
            </a:r>
            <a:r>
              <a:rPr lang="en-US" sz="2600" dirty="0"/>
              <a:t> a </a:t>
            </a:r>
            <a:r>
              <a:rPr lang="en-US" sz="2600" dirty="0" err="1"/>
              <a:t>partir</a:t>
            </a:r>
            <a:r>
              <a:rPr lang="en-US" sz="2600" dirty="0"/>
              <a:t> de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imagem</a:t>
            </a:r>
            <a:r>
              <a:rPr lang="en-US" sz="2600" dirty="0"/>
              <a:t> no Matter Control. É </a:t>
            </a:r>
            <a:r>
              <a:rPr lang="en-US" sz="2600" dirty="0" err="1"/>
              <a:t>também</a:t>
            </a:r>
            <a:r>
              <a:rPr lang="en-US" sz="2600" dirty="0"/>
              <a:t> um </a:t>
            </a:r>
            <a:r>
              <a:rPr lang="en-US" sz="2600" dirty="0" err="1"/>
              <a:t>objeto</a:t>
            </a:r>
            <a:r>
              <a:rPr lang="en-US" sz="2600" dirty="0"/>
              <a:t> </a:t>
            </a:r>
            <a:r>
              <a:rPr lang="en-US" sz="2600" dirty="0" err="1"/>
              <a:t>primitivo</a:t>
            </a:r>
            <a:r>
              <a:rPr lang="en-US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39" y="2857580"/>
            <a:ext cx="4639522" cy="37022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REFERÊNCIAS BIBLIOGRÁFICAS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929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1"/>
              </a:rPr>
              <a:t>https://matematicabasica.net/cone/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13:17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https://matematicabasica.net/cubo/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18:33 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https://matematicabasica.net/triangulo/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20/11/2019 </a:t>
            </a:r>
            <a:r>
              <a:rPr lang="en-US" sz="2600" dirty="0" err="1"/>
              <a:t>às</a:t>
            </a:r>
            <a:r>
              <a:rPr lang="en-US" sz="2600" dirty="0"/>
              <a:t> 22:15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CUBO?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cubo</a:t>
            </a:r>
            <a:r>
              <a:rPr lang="en-US" dirty="0"/>
              <a:t>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depth – </a:t>
            </a:r>
            <a:r>
              <a:rPr lang="en-US" dirty="0" err="1"/>
              <a:t>profundidade</a:t>
            </a:r>
            <a:r>
              <a:rPr lang="en-US" dirty="0"/>
              <a:t> , height – </a:t>
            </a:r>
            <a:r>
              <a:rPr lang="en-US" dirty="0" err="1"/>
              <a:t>altura</a:t>
            </a:r>
            <a:r>
              <a:rPr lang="en-US" dirty="0"/>
              <a:t>, width - </a:t>
            </a:r>
            <a:r>
              <a:rPr lang="en-US" dirty="0" err="1"/>
              <a:t>largura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91" y="2901325"/>
            <a:ext cx="5687618" cy="25918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COM VÁRIOS CUBOS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Um </a:t>
            </a:r>
            <a:r>
              <a:rPr lang="en-US" sz="2600" dirty="0" err="1"/>
              <a:t>projeto</a:t>
            </a:r>
            <a:r>
              <a:rPr lang="en-US" sz="2600" dirty="0"/>
              <a:t> com </a:t>
            </a:r>
            <a:r>
              <a:rPr lang="en-US" sz="2600" dirty="0" err="1"/>
              <a:t>vários</a:t>
            </a:r>
            <a:r>
              <a:rPr lang="en-US" sz="2600" dirty="0"/>
              <a:t> </a:t>
            </a:r>
            <a:r>
              <a:rPr lang="en-US" sz="2600" dirty="0" err="1"/>
              <a:t>cubos</a:t>
            </a:r>
            <a:r>
              <a:rPr lang="en-US" sz="26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2186305"/>
            <a:ext cx="7035165" cy="4058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600" dirty="0"/>
              <a:t>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abstrai</a:t>
            </a:r>
            <a:r>
              <a:rPr lang="en-US" sz="2600" dirty="0"/>
              <a:t> um cone para o </a:t>
            </a:r>
            <a:r>
              <a:rPr lang="en-US" sz="2600" dirty="0" err="1"/>
              <a:t>modelo</a:t>
            </a:r>
            <a:r>
              <a:rPr lang="en-US" sz="2600" dirty="0"/>
              <a:t> digital. O </a:t>
            </a:r>
            <a:r>
              <a:rPr lang="en-US" sz="2600" dirty="0" err="1"/>
              <a:t>projetista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</a:t>
            </a:r>
            <a:r>
              <a:rPr lang="en-US" sz="2600" dirty="0" err="1"/>
              <a:t>criar</a:t>
            </a:r>
            <a:r>
              <a:rPr lang="en-US" sz="2600" dirty="0"/>
              <a:t> um cone </a:t>
            </a:r>
            <a:r>
              <a:rPr lang="en-US" sz="2600" dirty="0" err="1"/>
              <a:t>apenas</a:t>
            </a:r>
            <a:r>
              <a:rPr lang="en-US" sz="2600" dirty="0"/>
              <a:t> </a:t>
            </a:r>
            <a:r>
              <a:rPr lang="en-US" sz="2600" dirty="0" err="1"/>
              <a:t>informando</a:t>
            </a:r>
            <a:r>
              <a:rPr lang="en-US" sz="2600" dirty="0"/>
              <a:t>: </a:t>
            </a:r>
            <a:r>
              <a:rPr lang="en-US" sz="2600" dirty="0" err="1"/>
              <a:t>diâmetro</a:t>
            </a:r>
            <a:r>
              <a:rPr lang="en-US" sz="2600" dirty="0"/>
              <a:t>, </a:t>
            </a:r>
            <a:r>
              <a:rPr lang="en-US" sz="2600" dirty="0" err="1"/>
              <a:t>altura</a:t>
            </a:r>
            <a:r>
              <a:rPr lang="en-US" sz="2600" dirty="0"/>
              <a:t> e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laterais</a:t>
            </a:r>
            <a:r>
              <a:rPr lang="en-US" sz="2600" dirty="0"/>
              <a:t>.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70" y="2737485"/>
            <a:ext cx="3298825" cy="3742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CONE?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Um cone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diâmetro</a:t>
            </a:r>
            <a:r>
              <a:rPr lang="en-US" dirty="0"/>
              <a:t> – </a:t>
            </a:r>
            <a:r>
              <a:rPr lang="en-US" dirty="0" err="1"/>
              <a:t>diemeter</a:t>
            </a:r>
            <a:r>
              <a:rPr lang="en-US" dirty="0"/>
              <a:t>, height – </a:t>
            </a:r>
            <a:r>
              <a:rPr lang="en-US" dirty="0" err="1"/>
              <a:t>altura</a:t>
            </a:r>
            <a:r>
              <a:rPr lang="en-US" dirty="0"/>
              <a:t>, slides - </a:t>
            </a:r>
            <a:r>
              <a:rPr lang="en-US" dirty="0" err="1"/>
              <a:t>laterais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1" y="2856864"/>
            <a:ext cx="5550078" cy="24429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CONE DE TRÂNSITO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Este </a:t>
            </a:r>
            <a:r>
              <a:rPr lang="en-US" sz="2600" dirty="0" err="1"/>
              <a:t>projeto</a:t>
            </a:r>
            <a:r>
              <a:rPr lang="en-US" sz="2600" dirty="0"/>
              <a:t> </a:t>
            </a:r>
            <a:r>
              <a:rPr lang="en-US" sz="2600" dirty="0" err="1"/>
              <a:t>lembra</a:t>
            </a:r>
            <a:r>
              <a:rPr lang="en-US" sz="2600" dirty="0"/>
              <a:t> um cone de </a:t>
            </a:r>
            <a:r>
              <a:rPr lang="en-US" sz="2600" dirty="0" err="1"/>
              <a:t>trânsito</a:t>
            </a:r>
            <a:r>
              <a:rPr lang="en-US" sz="26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77" y="2457406"/>
            <a:ext cx="3860045" cy="41024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PIRÂMIDE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600" dirty="0"/>
              <a:t>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abstrai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pirâmide</a:t>
            </a:r>
            <a:r>
              <a:rPr lang="en-US" sz="2600" dirty="0"/>
              <a:t> para o </a:t>
            </a:r>
            <a:r>
              <a:rPr lang="en-US" sz="2600" dirty="0" err="1"/>
              <a:t>modelo</a:t>
            </a:r>
            <a:r>
              <a:rPr lang="en-US" sz="2600" dirty="0"/>
              <a:t> digital. O </a:t>
            </a:r>
            <a:r>
              <a:rPr lang="en-US" sz="2600" dirty="0" err="1"/>
              <a:t>projetista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</a:t>
            </a:r>
            <a:r>
              <a:rPr lang="en-US" sz="2600" dirty="0" err="1"/>
              <a:t>criar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pirâmide</a:t>
            </a:r>
            <a:r>
              <a:rPr lang="en-US" sz="2600" dirty="0"/>
              <a:t> </a:t>
            </a:r>
            <a:r>
              <a:rPr lang="en-US" sz="2600" dirty="0" err="1"/>
              <a:t>apenas</a:t>
            </a:r>
            <a:r>
              <a:rPr lang="en-US" sz="2600" dirty="0"/>
              <a:t> </a:t>
            </a:r>
            <a:r>
              <a:rPr lang="en-US" sz="2600" dirty="0" err="1"/>
              <a:t>informando</a:t>
            </a:r>
            <a:r>
              <a:rPr lang="en-US" sz="2600" dirty="0"/>
              <a:t>: </a:t>
            </a:r>
            <a:r>
              <a:rPr lang="en-US" sz="2600" dirty="0" err="1"/>
              <a:t>profundidade</a:t>
            </a:r>
            <a:r>
              <a:rPr lang="en-US" sz="2600" dirty="0"/>
              <a:t>, </a:t>
            </a:r>
            <a:r>
              <a:rPr lang="en-US" sz="2600" dirty="0" err="1"/>
              <a:t>altura</a:t>
            </a:r>
            <a:r>
              <a:rPr lang="en-US" sz="2600" dirty="0"/>
              <a:t> e </a:t>
            </a:r>
            <a:r>
              <a:rPr lang="en-US" sz="2600" dirty="0" err="1"/>
              <a:t>largura</a:t>
            </a:r>
            <a:r>
              <a:rPr lang="en-US" sz="2600" dirty="0"/>
              <a:t>.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80" y="3009265"/>
            <a:ext cx="3964305" cy="3470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UMA PIRÂMIDE?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	Uma </a:t>
            </a:r>
            <a:r>
              <a:rPr lang="en-US" sz="2600" dirty="0" err="1"/>
              <a:t>pirâmide</a:t>
            </a:r>
            <a:r>
              <a:rPr lang="en-US" sz="2600" dirty="0"/>
              <a:t>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formada</a:t>
            </a:r>
            <a:r>
              <a:rPr lang="en-US" sz="2600" dirty="0"/>
              <a:t> </a:t>
            </a:r>
            <a:r>
              <a:rPr lang="en-US" sz="2600" dirty="0" err="1"/>
              <a:t>informando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depth – </a:t>
            </a:r>
            <a:r>
              <a:rPr lang="en-US" sz="2600" dirty="0" err="1"/>
              <a:t>profundidade</a:t>
            </a:r>
            <a:r>
              <a:rPr lang="en-US" sz="2600" dirty="0"/>
              <a:t> , height – </a:t>
            </a:r>
            <a:r>
              <a:rPr lang="en-US" sz="2600" dirty="0" err="1"/>
              <a:t>altura</a:t>
            </a:r>
            <a:r>
              <a:rPr lang="en-US" sz="2600" dirty="0"/>
              <a:t>, width - </a:t>
            </a:r>
            <a:r>
              <a:rPr lang="en-US" sz="2600" dirty="0" err="1"/>
              <a:t>largura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10" y="2458913"/>
            <a:ext cx="5373780" cy="2516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3192</Words>
  <Application>WPS Presentation</Application>
  <PresentationFormat>Widescreen</PresentationFormat>
  <Paragraphs>288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Calibri Light (Headings)</vt:lpstr>
      <vt:lpstr>Calibri</vt:lpstr>
      <vt:lpstr>Calibri Light</vt:lpstr>
      <vt:lpstr>Microsoft YaHei</vt:lpstr>
      <vt:lpstr>Arial Unicode MS</vt:lpstr>
      <vt:lpstr>Office Theme</vt:lpstr>
      <vt:lpstr>Fundamentos de Impressão 3D   Objetos no MatterControl   João Alves Mendonça Junior</vt:lpstr>
      <vt:lpstr>CUBO NO MATTER CONTROL</vt:lpstr>
      <vt:lpstr>COMO FORMAR UM CUBO?</vt:lpstr>
      <vt:lpstr>PROJETO COM VÁRIOS CUBOS</vt:lpstr>
      <vt:lpstr>CONE NO MATTER CONTROL</vt:lpstr>
      <vt:lpstr>COMO FORMAR UM CONE?</vt:lpstr>
      <vt:lpstr>PROJETO CONE DE TRÂNSITO</vt:lpstr>
      <vt:lpstr>PIRÂMIDE NO MATTER CONTROL</vt:lpstr>
      <vt:lpstr>COMO FORMAR UMA PIRÂMIDE?</vt:lpstr>
      <vt:lpstr>PROJETO PIRÂMIDES DE GIZÉ</vt:lpstr>
      <vt:lpstr>RETÂNGULO NO MATTER CONTROL</vt:lpstr>
      <vt:lpstr>COMO FORMAR UM RETÂNGULO?</vt:lpstr>
      <vt:lpstr>RETÂNGULO NO MATTER CONTROL</vt:lpstr>
      <vt:lpstr>ESFERA NO MATTER CONTROL</vt:lpstr>
      <vt:lpstr>COMO FORMAR UMA ESFERA?</vt:lpstr>
      <vt:lpstr>ESFERA NO MATTER CONTROL</vt:lpstr>
      <vt:lpstr>CILINDRO NO MATTER CONTROL</vt:lpstr>
      <vt:lpstr>COMO FORMAR UM CILINDRO?</vt:lpstr>
      <vt:lpstr>CILINDRO NO MATTER CONTROL</vt:lpstr>
      <vt:lpstr>ANEL NO MATTER CONTROL</vt:lpstr>
      <vt:lpstr>COMO FORMAR UM ANEL?</vt:lpstr>
      <vt:lpstr>ANEL NO MATTER CONTROL</vt:lpstr>
      <vt:lpstr>TORUS NO MATTER CONTROL</vt:lpstr>
      <vt:lpstr>COMO FORMAR UM TORUS?</vt:lpstr>
      <vt:lpstr>TORUS NO MATTER CONTROL</vt:lpstr>
      <vt:lpstr>IMAGENS NO MATTER CONTROL</vt:lpstr>
      <vt:lpstr>REFERÊNCIAS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impressão 3D    João Alves Mendonça Junior</dc:title>
  <dc:creator>João Alves</dc:creator>
  <cp:lastModifiedBy>joaoa</cp:lastModifiedBy>
  <cp:revision>90</cp:revision>
  <dcterms:created xsi:type="dcterms:W3CDTF">2019-11-20T23:58:00Z</dcterms:created>
  <dcterms:modified xsi:type="dcterms:W3CDTF">2019-12-09T02:33:58Z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