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65" r:id="rId3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6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-1120" y="-10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3668-7BE6-4649-A38D-50C6ABD1E746}" type="datetime1">
              <a:rPr lang="fr-FR" smtClean="0"/>
              <a:t>31/01/14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050-C175-4347-976E-C21877214561}" type="datetime1">
              <a:rPr lang="fr-FR" smtClean="0"/>
              <a:t>31/01/14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8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4212" y="1219200"/>
            <a:ext cx="9220200" cy="2895600"/>
          </a:xfrm>
        </p:spPr>
        <p:txBody>
          <a:bodyPr>
            <a:normAutofit/>
          </a:bodyPr>
          <a:lstStyle/>
          <a:p>
            <a:r>
              <a:rPr lang="fr-FR" dirty="0" smtClean="0"/>
              <a:t>Soutenance de </a:t>
            </a:r>
            <a:r>
              <a:rPr lang="fr-FR" dirty="0" smtClean="0"/>
              <a:t>projet 3A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065212" y="4267200"/>
            <a:ext cx="8229600" cy="1219200"/>
          </a:xfrm>
        </p:spPr>
        <p:txBody>
          <a:bodyPr>
            <a:normAutofit/>
          </a:bodyPr>
          <a:lstStyle/>
          <a:p>
            <a:r>
              <a:rPr lang="fr-FR" dirty="0" smtClean="0"/>
              <a:t>La statistique des petits nombres</a:t>
            </a:r>
          </a:p>
          <a:p>
            <a:r>
              <a:rPr lang="fr-FR" dirty="0" smtClean="0"/>
              <a:t>Détection de comportement atypique À partir d’historiques de navigation internet</a:t>
            </a:r>
            <a:endParaRPr lang="fr-FR" dirty="0"/>
          </a:p>
        </p:txBody>
      </p:sp>
      <p:pic>
        <p:nvPicPr>
          <p:cNvPr id="5" name="Image 4" descr="logominesnancy_tran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39" y="4953000"/>
            <a:ext cx="3211286" cy="1905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341812" y="5867400"/>
            <a:ext cx="3505200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Étudiant : </a:t>
            </a:r>
            <a:r>
              <a:rPr lang="fr-FR" dirty="0" err="1" smtClean="0"/>
              <a:t>Lauwérière</a:t>
            </a:r>
            <a:r>
              <a:rPr lang="fr-FR" dirty="0" smtClean="0"/>
              <a:t> </a:t>
            </a:r>
            <a:r>
              <a:rPr lang="fr-FR" dirty="0" smtClean="0"/>
              <a:t>Fabrice</a:t>
            </a:r>
          </a:p>
          <a:p>
            <a:pPr algn="ctr">
              <a:lnSpc>
                <a:spcPct val="90000"/>
              </a:lnSpc>
            </a:pPr>
            <a:r>
              <a:rPr lang="fr-FR" dirty="0" smtClean="0"/>
              <a:t>Tutrice </a:t>
            </a:r>
            <a:r>
              <a:rPr lang="fr-FR" dirty="0" smtClean="0"/>
              <a:t>: </a:t>
            </a:r>
            <a:r>
              <a:rPr lang="fr-FR" dirty="0" smtClean="0"/>
              <a:t>Dominique </a:t>
            </a:r>
            <a:r>
              <a:rPr lang="fr-FR" dirty="0" err="1" smtClean="0"/>
              <a:t>Benmoufek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Macintosh PowerPoint</Application>
  <PresentationFormat>Personnalisé</PresentationFormat>
  <Paragraphs>6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Digital Blue Tunnel 16x9</vt:lpstr>
      <vt:lpstr>Soutenance de projet 3A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2014-01-31T00:34:33Z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