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_rels/notesSlide37.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42.xml.rels" ContentType="application/vnd.openxmlformats-package.relationships+xml"/>
  <Override PartName="/ppt/notesSlides/_rels/notesSlide3.xml.rels" ContentType="application/vnd.openxmlformats-package.relationships+xml"/>
  <Override PartName="/ppt/notesSlides/_rels/notesSlide36.xml.rels" ContentType="application/vnd.openxmlformats-package.relationships+xml"/>
  <Override PartName="/ppt/notesSlides/_rels/notesSlide16.xml.rels" ContentType="application/vnd.openxmlformats-package.relationships+xml"/>
  <Override PartName="/ppt/notesSlides/_rels/notesSlide34.xml.rels" ContentType="application/vnd.openxmlformats-package.relationships+xml"/>
  <Override PartName="/ppt/notesSlides/_rels/notesSlide18.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notesSlide34.xml" ContentType="application/vnd.openxmlformats-officedocument.presentationml.notesSlide+xml"/>
  <Override PartName="/ppt/notesSlides/notesSlide5.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fr-FR" sz="4400" spc="-1" strike="noStrike">
                <a:latin typeface="Arial"/>
              </a:rPr>
              <a:t>Cliquez pour déplacer la diapo</a:t>
            </a:r>
            <a:endParaRPr b="0" lang="fr-FR" sz="4400" spc="-1" strike="noStrike">
              <a:latin typeface="Arial"/>
            </a:endParaRPr>
          </a:p>
        </p:txBody>
      </p:sp>
      <p:sp>
        <p:nvSpPr>
          <p:cNvPr id="229"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230"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231"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232"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23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99638FD-44C5-4CE5-B3C0-F47AB6A9EB6D}"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Img"/>
          </p:nvPr>
        </p:nvSpPr>
        <p:spPr>
          <a:xfrm>
            <a:off x="685800" y="1143000"/>
            <a:ext cx="5484960" cy="3084840"/>
          </a:xfrm>
          <a:prstGeom prst="rect">
            <a:avLst/>
          </a:prstGeom>
        </p:spPr>
      </p:sp>
      <p:sp>
        <p:nvSpPr>
          <p:cNvPr id="561"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le problème est traité par un ensemble de règles, organisées et dont les enchainements sont structurés en un nombre fini d’opérations: algorithme</a:t>
            </a:r>
            <a:endParaRPr b="0" lang="fr-FR" sz="2000" spc="-1" strike="noStrike">
              <a:latin typeface="Arial"/>
            </a:endParaRPr>
          </a:p>
        </p:txBody>
      </p:sp>
      <p:sp>
        <p:nvSpPr>
          <p:cNvPr id="562"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219A220-74AA-41BB-8BC6-27EDF6862081}"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Img"/>
          </p:nvPr>
        </p:nvSpPr>
        <p:spPr>
          <a:xfrm>
            <a:off x="685800" y="1143000"/>
            <a:ext cx="5484960" cy="3084840"/>
          </a:xfrm>
          <a:prstGeom prst="rect">
            <a:avLst/>
          </a:prstGeom>
        </p:spPr>
      </p:sp>
      <p:sp>
        <p:nvSpPr>
          <p:cNvPr id="564" name="PlaceHolder 2"/>
          <p:cNvSpPr>
            <a:spLocks noGrp="1"/>
          </p:cNvSpPr>
          <p:nvPr>
            <p:ph type="body"/>
          </p:nvPr>
        </p:nvSpPr>
        <p:spPr>
          <a:xfrm>
            <a:off x="685800" y="4400640"/>
            <a:ext cx="5484960" cy="3598920"/>
          </a:xfrm>
          <a:prstGeom prst="rect">
            <a:avLst/>
          </a:prstGeom>
        </p:spPr>
        <p:txBody>
          <a:bodyPr lIns="0" rIns="0" tIns="0" bIns="0">
            <a:noAutofit/>
          </a:bodyPr>
          <a:p>
            <a:pPr marL="171360" indent="-169920">
              <a:lnSpc>
                <a:spcPct val="100000"/>
              </a:lnSpc>
              <a:buClr>
                <a:srgbClr val="000000"/>
              </a:buClr>
              <a:buFont typeface="Arial"/>
              <a:buChar char="•"/>
            </a:pPr>
            <a:r>
              <a:rPr b="0" lang="fr-FR" sz="2000" spc="-1" strike="noStrike">
                <a:latin typeface="Arial"/>
              </a:rPr>
              <a:t>Décomposition du problème</a:t>
            </a:r>
            <a:endParaRPr b="0" lang="fr-FR" sz="2000" spc="-1" strike="noStrike">
              <a:latin typeface="Arial"/>
            </a:endParaRPr>
          </a:p>
          <a:p>
            <a:pPr marL="171360" indent="-169920">
              <a:lnSpc>
                <a:spcPct val="100000"/>
              </a:lnSpc>
              <a:buClr>
                <a:srgbClr val="000000"/>
              </a:buClr>
              <a:buFont typeface="Arial"/>
              <a:buChar char="•"/>
            </a:pPr>
            <a:r>
              <a:rPr b="0" lang="fr-FR" sz="2000" spc="-1" strike="noStrike">
                <a:latin typeface="Arial"/>
              </a:rPr>
              <a:t>en petits problèmes: traitements en algos simples</a:t>
            </a:r>
            <a:endParaRPr b="0" lang="fr-FR" sz="2000" spc="-1" strike="noStrike">
              <a:latin typeface="Arial"/>
            </a:endParaRPr>
          </a:p>
          <a:p>
            <a:pPr marL="171360" indent="-169920">
              <a:lnSpc>
                <a:spcPct val="100000"/>
              </a:lnSpc>
              <a:buClr>
                <a:srgbClr val="000000"/>
              </a:buClr>
              <a:buFont typeface="Arial"/>
              <a:buChar char="•"/>
            </a:pPr>
            <a:r>
              <a:rPr b="0" lang="fr-FR" sz="2000" spc="-1" strike="noStrike">
                <a:latin typeface="Arial"/>
              </a:rPr>
              <a:t>Recomposition des algos </a:t>
            </a:r>
            <a:endParaRPr b="0" lang="fr-FR" sz="2000" spc="-1" strike="noStrike">
              <a:latin typeface="Arial"/>
            </a:endParaRPr>
          </a:p>
          <a:p>
            <a:pPr marL="171360" indent="-169920">
              <a:lnSpc>
                <a:spcPct val="100000"/>
              </a:lnSpc>
              <a:buClr>
                <a:srgbClr val="000000"/>
              </a:buClr>
              <a:buFont typeface="Arial"/>
              <a:buChar char="•"/>
            </a:pPr>
            <a:r>
              <a:rPr b="0" lang="fr-FR" sz="2000" spc="-1" strike="noStrike">
                <a:latin typeface="Arial"/>
              </a:rPr>
              <a:t>en un algo principal: résolution</a:t>
            </a:r>
            <a:endParaRPr b="0" lang="fr-FR" sz="2000" spc="-1" strike="noStrike">
              <a:latin typeface="Arial"/>
            </a:endParaRPr>
          </a:p>
        </p:txBody>
      </p:sp>
      <p:sp>
        <p:nvSpPr>
          <p:cNvPr id="565"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A8BA92E4-DF62-4BA0-9175-340DF930DE41}"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Img"/>
          </p:nvPr>
        </p:nvSpPr>
        <p:spPr>
          <a:xfrm>
            <a:off x="685800" y="1143000"/>
            <a:ext cx="5484960" cy="3084840"/>
          </a:xfrm>
          <a:prstGeom prst="rect">
            <a:avLst/>
          </a:prstGeom>
        </p:spPr>
      </p:sp>
      <p:sp>
        <p:nvSpPr>
          <p:cNvPr id="567" name="PlaceHolder 2"/>
          <p:cNvSpPr>
            <a:spLocks noGrp="1"/>
          </p:cNvSpPr>
          <p:nvPr>
            <p:ph type="body"/>
          </p:nvPr>
        </p:nvSpPr>
        <p:spPr>
          <a:xfrm>
            <a:off x="685800" y="4400640"/>
            <a:ext cx="5484960" cy="3598920"/>
          </a:xfrm>
          <a:prstGeom prst="rect">
            <a:avLst/>
          </a:prstGeom>
        </p:spPr>
        <p:txBody>
          <a:bodyPr lIns="0" rIns="0" tIns="0" bIns="0">
            <a:noAutofit/>
          </a:bodyPr>
          <a:p>
            <a:endParaRPr b="0" lang="fr-FR" sz="2000" spc="-1" strike="noStrike">
              <a:latin typeface="Arial"/>
            </a:endParaRPr>
          </a:p>
        </p:txBody>
      </p:sp>
      <p:sp>
        <p:nvSpPr>
          <p:cNvPr id="568"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480B46FB-1871-4535-9883-D769B61A3384}"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Img"/>
          </p:nvPr>
        </p:nvSpPr>
        <p:spPr>
          <a:xfrm>
            <a:off x="685800" y="1143000"/>
            <a:ext cx="5484960" cy="3084840"/>
          </a:xfrm>
          <a:prstGeom prst="rect">
            <a:avLst/>
          </a:prstGeom>
        </p:spPr>
      </p:sp>
      <p:sp>
        <p:nvSpPr>
          <p:cNvPr id="570" name="PlaceHolder 2"/>
          <p:cNvSpPr>
            <a:spLocks noGrp="1"/>
          </p:cNvSpPr>
          <p:nvPr>
            <p:ph type="body"/>
          </p:nvPr>
        </p:nvSpPr>
        <p:spPr>
          <a:xfrm>
            <a:off x="685800" y="4400640"/>
            <a:ext cx="5484960" cy="3598920"/>
          </a:xfrm>
          <a:prstGeom prst="rect">
            <a:avLst/>
          </a:prstGeom>
        </p:spPr>
        <p:txBody>
          <a:bodyPr lIns="0" rIns="0" tIns="0" bIns="0">
            <a:noAutofit/>
          </a:bodyPr>
          <a:p>
            <a:pPr marL="171360" indent="-169920">
              <a:lnSpc>
                <a:spcPct val="100000"/>
              </a:lnSpc>
              <a:buClr>
                <a:srgbClr val="000000"/>
              </a:buClr>
              <a:buFont typeface="Arial"/>
              <a:buChar char="•"/>
            </a:pPr>
            <a:r>
              <a:rPr b="0" lang="fr-FR" sz="2000" spc="-1" strike="noStrike">
                <a:latin typeface="Arial"/>
              </a:rPr>
              <a:t>Décomposition du problème</a:t>
            </a:r>
            <a:endParaRPr b="0" lang="fr-FR" sz="2000" spc="-1" strike="noStrike">
              <a:latin typeface="Arial"/>
            </a:endParaRPr>
          </a:p>
          <a:p>
            <a:pPr marL="171360" indent="-169920">
              <a:lnSpc>
                <a:spcPct val="100000"/>
              </a:lnSpc>
              <a:buClr>
                <a:srgbClr val="000000"/>
              </a:buClr>
              <a:buFont typeface="Arial"/>
              <a:buChar char="•"/>
            </a:pPr>
            <a:r>
              <a:rPr b="0" lang="fr-FR" sz="2000" spc="-1" strike="noStrike">
                <a:latin typeface="Arial"/>
              </a:rPr>
              <a:t>en petits problèmes: traitements en algos simples</a:t>
            </a:r>
            <a:endParaRPr b="0" lang="fr-FR" sz="2000" spc="-1" strike="noStrike">
              <a:latin typeface="Arial"/>
            </a:endParaRPr>
          </a:p>
          <a:p>
            <a:pPr marL="171360" indent="-169920">
              <a:lnSpc>
                <a:spcPct val="100000"/>
              </a:lnSpc>
              <a:buClr>
                <a:srgbClr val="000000"/>
              </a:buClr>
              <a:buFont typeface="Arial"/>
              <a:buChar char="•"/>
            </a:pPr>
            <a:r>
              <a:rPr b="0" lang="fr-FR" sz="2000" spc="-1" strike="noStrike">
                <a:latin typeface="Arial"/>
              </a:rPr>
              <a:t>Recomposition des algos </a:t>
            </a:r>
            <a:endParaRPr b="0" lang="fr-FR" sz="2000" spc="-1" strike="noStrike">
              <a:latin typeface="Arial"/>
            </a:endParaRPr>
          </a:p>
          <a:p>
            <a:pPr marL="171360" indent="-169920">
              <a:lnSpc>
                <a:spcPct val="100000"/>
              </a:lnSpc>
              <a:buClr>
                <a:srgbClr val="000000"/>
              </a:buClr>
              <a:buFont typeface="Arial"/>
              <a:buChar char="•"/>
            </a:pPr>
            <a:r>
              <a:rPr b="0" lang="fr-FR" sz="2000" spc="-1" strike="noStrike">
                <a:latin typeface="Arial"/>
              </a:rPr>
              <a:t>en un algo principal: résolution</a:t>
            </a:r>
            <a:endParaRPr b="0" lang="fr-FR" sz="2000" spc="-1" strike="noStrike">
              <a:latin typeface="Arial"/>
            </a:endParaRPr>
          </a:p>
        </p:txBody>
      </p:sp>
      <p:sp>
        <p:nvSpPr>
          <p:cNvPr id="571"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03CA0548-A547-4058-BE21-5A99BFB71472}"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Img"/>
          </p:nvPr>
        </p:nvSpPr>
        <p:spPr>
          <a:xfrm>
            <a:off x="685800" y="1143000"/>
            <a:ext cx="5484960" cy="3084840"/>
          </a:xfrm>
          <a:prstGeom prst="rect">
            <a:avLst/>
          </a:prstGeom>
        </p:spPr>
      </p:sp>
      <p:sp>
        <p:nvSpPr>
          <p:cNvPr id="549" name="PlaceHolder 2"/>
          <p:cNvSpPr>
            <a:spLocks noGrp="1"/>
          </p:cNvSpPr>
          <p:nvPr>
            <p:ph type="body"/>
          </p:nvPr>
        </p:nvSpPr>
        <p:spPr>
          <a:xfrm>
            <a:off x="685800" y="4400640"/>
            <a:ext cx="5484960" cy="3598920"/>
          </a:xfrm>
          <a:prstGeom prst="rect">
            <a:avLst/>
          </a:prstGeom>
        </p:spPr>
        <p:txBody>
          <a:bodyPr lIns="0" rIns="0" tIns="0" bIns="0">
            <a:noAutofit/>
          </a:bodyPr>
          <a:p>
            <a:endParaRPr b="0" lang="fr-FR" sz="2000" spc="-1" strike="noStrike">
              <a:latin typeface="Arial"/>
            </a:endParaRPr>
          </a:p>
        </p:txBody>
      </p:sp>
      <p:sp>
        <p:nvSpPr>
          <p:cNvPr id="550"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EA8DDE0-B4F3-4A41-8016-78CA6F14056C}"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685800" y="1143000"/>
            <a:ext cx="5484960" cy="3084840"/>
          </a:xfrm>
          <a:prstGeom prst="rect">
            <a:avLst/>
          </a:prstGeom>
        </p:spPr>
      </p:sp>
      <p:sp>
        <p:nvSpPr>
          <p:cNvPr id="573"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Séquences nécessaires pour interagir avec l’IHM</a:t>
            </a:r>
            <a:endParaRPr b="0" lang="fr-FR" sz="2000" spc="-1" strike="noStrike">
              <a:latin typeface="Arial"/>
            </a:endParaRPr>
          </a:p>
        </p:txBody>
      </p:sp>
      <p:sp>
        <p:nvSpPr>
          <p:cNvPr id="574"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D803DDAF-2440-4715-B3A9-8E7F4E0DC8AD}"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685800" y="1143000"/>
            <a:ext cx="5484960" cy="3084840"/>
          </a:xfrm>
          <a:prstGeom prst="rect">
            <a:avLst/>
          </a:prstGeom>
        </p:spPr>
      </p:sp>
      <p:sp>
        <p:nvSpPr>
          <p:cNvPr id="576" name="PlaceHolder 2"/>
          <p:cNvSpPr>
            <a:spLocks noGrp="1"/>
          </p:cNvSpPr>
          <p:nvPr>
            <p:ph type="body"/>
          </p:nvPr>
        </p:nvSpPr>
        <p:spPr>
          <a:xfrm>
            <a:off x="685800" y="4400640"/>
            <a:ext cx="5484960" cy="3598920"/>
          </a:xfrm>
          <a:prstGeom prst="rect">
            <a:avLst/>
          </a:prstGeom>
        </p:spPr>
        <p:txBody>
          <a:bodyPr lIns="0" rIns="0" tIns="0" bIns="0">
            <a:noAutofit/>
          </a:bodyPr>
          <a:p>
            <a:endParaRPr b="0" lang="fr-FR" sz="2000" spc="-1" strike="noStrike">
              <a:latin typeface="Arial"/>
            </a:endParaRPr>
          </a:p>
        </p:txBody>
      </p:sp>
      <p:sp>
        <p:nvSpPr>
          <p:cNvPr id="577"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64980F2E-67A4-4BC7-9CF8-C924CAE6AF46}"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Img"/>
          </p:nvPr>
        </p:nvSpPr>
        <p:spPr>
          <a:xfrm>
            <a:off x="685800" y="1143000"/>
            <a:ext cx="5484960" cy="3084840"/>
          </a:xfrm>
          <a:prstGeom prst="rect">
            <a:avLst/>
          </a:prstGeom>
        </p:spPr>
      </p:sp>
      <p:sp>
        <p:nvSpPr>
          <p:cNvPr id="579"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les opérateurs de comparaisons</a:t>
            </a:r>
            <a:endParaRPr b="0" lang="fr-FR" sz="2000" spc="-1" strike="noStrike">
              <a:latin typeface="Arial"/>
            </a:endParaRPr>
          </a:p>
        </p:txBody>
      </p:sp>
      <p:sp>
        <p:nvSpPr>
          <p:cNvPr id="580"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46D2C03A-C07E-4752-81CD-EB3C05671CB4}"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sldImg"/>
          </p:nvPr>
        </p:nvSpPr>
        <p:spPr>
          <a:xfrm>
            <a:off x="685800" y="1143000"/>
            <a:ext cx="5484960" cy="3084840"/>
          </a:xfrm>
          <a:prstGeom prst="rect">
            <a:avLst/>
          </a:prstGeom>
        </p:spPr>
      </p:sp>
      <p:sp>
        <p:nvSpPr>
          <p:cNvPr id="582" name="PlaceHolder 2"/>
          <p:cNvSpPr>
            <a:spLocks noGrp="1"/>
          </p:cNvSpPr>
          <p:nvPr>
            <p:ph type="body"/>
          </p:nvPr>
        </p:nvSpPr>
        <p:spPr>
          <a:xfrm>
            <a:off x="685800" y="4400640"/>
            <a:ext cx="5484960" cy="3598920"/>
          </a:xfrm>
          <a:prstGeom prst="rect">
            <a:avLst/>
          </a:prstGeom>
        </p:spPr>
        <p:txBody>
          <a:bodyPr lIns="0" rIns="0" tIns="0" bIns="0">
            <a:noAutofit/>
          </a:bodyPr>
          <a:p>
            <a:endParaRPr b="0" lang="fr-FR" sz="2000" spc="-1" strike="noStrike">
              <a:latin typeface="Arial"/>
            </a:endParaRPr>
          </a:p>
        </p:txBody>
      </p:sp>
      <p:sp>
        <p:nvSpPr>
          <p:cNvPr id="583"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0CE06BA6-4F64-4117-9E12-40775ECAB2A0}"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Img"/>
          </p:nvPr>
        </p:nvSpPr>
        <p:spPr>
          <a:xfrm>
            <a:off x="685800" y="1143000"/>
            <a:ext cx="5484960" cy="3084840"/>
          </a:xfrm>
          <a:prstGeom prst="rect">
            <a:avLst/>
          </a:prstGeom>
        </p:spPr>
      </p:sp>
      <p:sp>
        <p:nvSpPr>
          <p:cNvPr id="585"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à noter: boucles recursives traitées dans le cas des fonctions personnalisées</a:t>
            </a:r>
            <a:endParaRPr b="0" lang="fr-FR" sz="2000" spc="-1" strike="noStrike">
              <a:latin typeface="Arial"/>
            </a:endParaRPr>
          </a:p>
        </p:txBody>
      </p:sp>
      <p:sp>
        <p:nvSpPr>
          <p:cNvPr id="586"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8D006F2F-484B-4D92-9005-C6FA504CD844}"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Img"/>
          </p:nvPr>
        </p:nvSpPr>
        <p:spPr>
          <a:xfrm>
            <a:off x="685800" y="1143000"/>
            <a:ext cx="5484960" cy="3084840"/>
          </a:xfrm>
          <a:prstGeom prst="rect">
            <a:avLst/>
          </a:prstGeom>
        </p:spPr>
      </p:sp>
      <p:sp>
        <p:nvSpPr>
          <p:cNvPr id="552" name="PlaceHolder 2"/>
          <p:cNvSpPr>
            <a:spLocks noGrp="1"/>
          </p:cNvSpPr>
          <p:nvPr>
            <p:ph type="body"/>
          </p:nvPr>
        </p:nvSpPr>
        <p:spPr>
          <a:xfrm>
            <a:off x="685800" y="4400640"/>
            <a:ext cx="5484960" cy="3598920"/>
          </a:xfrm>
          <a:prstGeom prst="rect">
            <a:avLst/>
          </a:prstGeom>
        </p:spPr>
        <p:txBody>
          <a:bodyPr lIns="0" rIns="0" tIns="0" bIns="0">
            <a:noAutofit/>
          </a:bodyPr>
          <a:p>
            <a:endParaRPr b="0" lang="fr-FR" sz="2000" spc="-1" strike="noStrike">
              <a:latin typeface="Arial"/>
            </a:endParaRPr>
          </a:p>
        </p:txBody>
      </p:sp>
      <p:sp>
        <p:nvSpPr>
          <p:cNvPr id="553"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109C305E-F99A-4A59-A2A4-14037118714B}"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sldImg"/>
          </p:nvPr>
        </p:nvSpPr>
        <p:spPr>
          <a:xfrm>
            <a:off x="685800" y="1143000"/>
            <a:ext cx="5484960" cy="3084840"/>
          </a:xfrm>
          <a:prstGeom prst="rect">
            <a:avLst/>
          </a:prstGeom>
        </p:spPr>
      </p:sp>
      <p:sp>
        <p:nvSpPr>
          <p:cNvPr id="588"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Site1</a:t>
            </a:r>
            <a:endParaRPr b="0" lang="fr-FR" sz="2000" spc="-1" strike="noStrike">
              <a:latin typeface="Arial"/>
            </a:endParaRPr>
          </a:p>
          <a:p>
            <a:pPr marL="216000" indent="-214920">
              <a:lnSpc>
                <a:spcPct val="100000"/>
              </a:lnSpc>
              <a:tabLst>
                <a:tab algn="l" pos="0"/>
              </a:tabLst>
            </a:pPr>
            <a:r>
              <a:rPr b="0" lang="fr-FR" sz="2000" spc="-1" strike="noStrike">
                <a:latin typeface="Arial"/>
              </a:rPr>
              <a:t>Site2</a:t>
            </a:r>
            <a:endParaRPr b="0" lang="fr-FR" sz="2000" spc="-1" strike="noStrike">
              <a:latin typeface="Arial"/>
            </a:endParaRPr>
          </a:p>
          <a:p>
            <a:pPr marL="216000" indent="-214920">
              <a:lnSpc>
                <a:spcPct val="100000"/>
              </a:lnSpc>
              <a:tabLst>
                <a:tab algn="l" pos="0"/>
              </a:tabLst>
            </a:pPr>
            <a:r>
              <a:rPr b="0" lang="fr-FR" sz="2000" spc="-1" strike="noStrike">
                <a:latin typeface="Arial"/>
              </a:rPr>
              <a:t>Site3</a:t>
            </a:r>
            <a:endParaRPr b="0" lang="fr-FR" sz="2000" spc="-1" strike="noStrike">
              <a:latin typeface="Arial"/>
            </a:endParaRPr>
          </a:p>
          <a:p>
            <a:pPr marL="216000" indent="-214920">
              <a:lnSpc>
                <a:spcPct val="100000"/>
              </a:lnSpc>
              <a:tabLst>
                <a:tab algn="l" pos="0"/>
              </a:tabLst>
            </a:pPr>
            <a:r>
              <a:rPr b="0" lang="fr-FR" sz="2000" spc="-1" strike="noStrike">
                <a:latin typeface="Arial"/>
              </a:rPr>
              <a:t>Site4</a:t>
            </a:r>
            <a:endParaRPr b="0" lang="fr-FR" sz="2000" spc="-1" strike="noStrike">
              <a:latin typeface="Arial"/>
            </a:endParaRPr>
          </a:p>
          <a:p>
            <a:pPr marL="216000" indent="-214920">
              <a:lnSpc>
                <a:spcPct val="100000"/>
              </a:lnSpc>
              <a:tabLst>
                <a:tab algn="l" pos="0"/>
              </a:tabLst>
            </a:pPr>
            <a:r>
              <a:rPr b="0" lang="fr-FR" sz="2000" spc="-1" strike="noStrike">
                <a:latin typeface="Arial"/>
              </a:rPr>
              <a:t>Site5</a:t>
            </a:r>
            <a:endParaRPr b="0" lang="fr-FR" sz="2000" spc="-1" strike="noStrike">
              <a:latin typeface="Arial"/>
            </a:endParaRPr>
          </a:p>
          <a:p>
            <a:pPr marL="216000" indent="-214920">
              <a:lnSpc>
                <a:spcPct val="100000"/>
              </a:lnSpc>
              <a:tabLst>
                <a:tab algn="l" pos="0"/>
              </a:tabLst>
            </a:pPr>
            <a:endParaRPr b="0" lang="fr-FR" sz="2000" spc="-1" strike="noStrike">
              <a:latin typeface="Arial"/>
            </a:endParaRPr>
          </a:p>
        </p:txBody>
      </p:sp>
      <p:sp>
        <p:nvSpPr>
          <p:cNvPr id="589"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E5F0930-16CA-4AB6-9635-4A4A62058AC9}"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sldImg"/>
          </p:nvPr>
        </p:nvSpPr>
        <p:spPr>
          <a:xfrm>
            <a:off x="685800" y="1143000"/>
            <a:ext cx="5484960" cy="3084840"/>
          </a:xfrm>
          <a:prstGeom prst="rect">
            <a:avLst/>
          </a:prstGeom>
        </p:spPr>
      </p:sp>
      <p:sp>
        <p:nvSpPr>
          <p:cNvPr id="555"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Production de gateaux pour un mariage, pour plusieurs mariages ce jour</a:t>
            </a:r>
            <a:endParaRPr b="0" lang="fr-FR" sz="2000" spc="-1" strike="noStrike">
              <a:latin typeface="Arial"/>
            </a:endParaRPr>
          </a:p>
          <a:p>
            <a:pPr marL="216000" indent="-214920">
              <a:lnSpc>
                <a:spcPct val="100000"/>
              </a:lnSpc>
              <a:tabLst>
                <a:tab algn="l" pos="0"/>
              </a:tabLst>
            </a:pPr>
            <a:r>
              <a:rPr b="0" lang="fr-FR" sz="2000" spc="-1" strike="noStrike">
                <a:latin typeface="Arial"/>
              </a:rPr>
              <a:t>	</a:t>
            </a:r>
            <a:r>
              <a:rPr b="0" lang="fr-FR" sz="2000" spc="-1" strike="noStrike">
                <a:latin typeface="Arial"/>
              </a:rPr>
              <a:t>pour un gateau définir toutes les étapes (ingredients, mélanges, cuissons intermédiaires, cuisson finale… empaquetage, livraisons)</a:t>
            </a:r>
            <a:endParaRPr b="0" lang="fr-FR" sz="2000" spc="-1" strike="noStrike">
              <a:latin typeface="Arial"/>
            </a:endParaRPr>
          </a:p>
          <a:p>
            <a:pPr marL="216000" indent="-214920">
              <a:lnSpc>
                <a:spcPct val="100000"/>
              </a:lnSpc>
              <a:tabLst>
                <a:tab algn="l" pos="0"/>
              </a:tabLst>
            </a:pPr>
            <a:r>
              <a:rPr b="0" lang="fr-FR" sz="2000" spc="-1" strike="noStrike">
                <a:latin typeface="Arial"/>
              </a:rPr>
              <a:t>Laver son linge en machine</a:t>
            </a:r>
            <a:endParaRPr b="0" lang="fr-FR" sz="2000" spc="-1" strike="noStrike">
              <a:latin typeface="Arial"/>
            </a:endParaRPr>
          </a:p>
          <a:p>
            <a:pPr marL="216000" indent="-214920">
              <a:lnSpc>
                <a:spcPct val="100000"/>
              </a:lnSpc>
              <a:tabLst>
                <a:tab algn="l" pos="0"/>
              </a:tabLst>
            </a:pPr>
            <a:r>
              <a:rPr b="0" lang="fr-FR" sz="2000" spc="-1" strike="noStrike">
                <a:latin typeface="Arial"/>
              </a:rPr>
              <a:t>	</a:t>
            </a:r>
            <a:r>
              <a:rPr b="0" lang="fr-FR" sz="2000" spc="-1" strike="noStrike">
                <a:latin typeface="Arial"/>
              </a:rPr>
              <a:t>tri du linge, programme lavage selon textile, programme essorage idem, ajout lessive, délai d’execution, temps séchage…</a:t>
            </a:r>
            <a:endParaRPr b="0" lang="fr-FR" sz="2000" spc="-1" strike="noStrike">
              <a:latin typeface="Arial"/>
            </a:endParaRPr>
          </a:p>
          <a:p>
            <a:pPr marL="216000" indent="-214920">
              <a:lnSpc>
                <a:spcPct val="100000"/>
              </a:lnSpc>
              <a:tabLst>
                <a:tab algn="l" pos="0"/>
              </a:tabLst>
            </a:pPr>
            <a:r>
              <a:rPr b="0" lang="fr-FR" sz="2000" spc="-1" strike="noStrike">
                <a:latin typeface="Arial"/>
              </a:rPr>
              <a:t>Refaire la décoration des 3 chambres</a:t>
            </a:r>
            <a:endParaRPr b="0" lang="fr-FR" sz="2000" spc="-1" strike="noStrike">
              <a:latin typeface="Arial"/>
            </a:endParaRPr>
          </a:p>
          <a:p>
            <a:pPr marL="216000" indent="-214920">
              <a:lnSpc>
                <a:spcPct val="100000"/>
              </a:lnSpc>
              <a:tabLst>
                <a:tab algn="l" pos="0"/>
              </a:tabLst>
            </a:pPr>
            <a:r>
              <a:rPr b="0" lang="fr-FR" sz="2000" spc="-1" strike="noStrike">
                <a:latin typeface="Arial"/>
              </a:rPr>
              <a:t>	</a:t>
            </a:r>
            <a:r>
              <a:rPr b="0" lang="fr-FR" sz="2000" spc="-1" strike="noStrike">
                <a:latin typeface="Arial"/>
              </a:rPr>
              <a:t>choix du thème, réaliser les devis, rassembler les materiaux, les outils, déménager l’occupant, défaire l’ancienne deco, faire la nouvelle, </a:t>
            </a:r>
            <a:r>
              <a:rPr b="0" lang="fr-FR" sz="2000" spc="-1" strike="noStrike">
                <a:latin typeface="Arial"/>
              </a:rPr>
              <a:t>	</a:t>
            </a:r>
            <a:r>
              <a:rPr b="0" lang="fr-FR" sz="2000" spc="-1" strike="noStrike">
                <a:latin typeface="Arial"/>
              </a:rPr>
              <a:t>	</a:t>
            </a:r>
            <a:r>
              <a:rPr b="0" lang="fr-FR" sz="2000" spc="-1" strike="noStrike">
                <a:latin typeface="Arial"/>
              </a:rPr>
              <a:t>réemmenager l’occupant, passer à la chambre suivante</a:t>
            </a:r>
            <a:endParaRPr b="0" lang="fr-FR" sz="2000" spc="-1" strike="noStrike">
              <a:latin typeface="Arial"/>
            </a:endParaRPr>
          </a:p>
          <a:p>
            <a:pPr marL="216000" indent="-214920">
              <a:lnSpc>
                <a:spcPct val="100000"/>
              </a:lnSpc>
              <a:tabLst>
                <a:tab algn="l" pos="0"/>
              </a:tabLst>
            </a:pPr>
            <a:endParaRPr b="0" lang="fr-FR" sz="2000" spc="-1" strike="noStrike">
              <a:latin typeface="Arial"/>
            </a:endParaRPr>
          </a:p>
        </p:txBody>
      </p:sp>
      <p:sp>
        <p:nvSpPr>
          <p:cNvPr id="556"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8156B40-22C2-4E9B-B174-E309DAEA1A2C}"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sldImg"/>
          </p:nvPr>
        </p:nvSpPr>
        <p:spPr>
          <a:xfrm>
            <a:off x="685800" y="1143000"/>
            <a:ext cx="5484960" cy="3084840"/>
          </a:xfrm>
          <a:prstGeom prst="rect">
            <a:avLst/>
          </a:prstGeom>
        </p:spPr>
      </p:sp>
      <p:sp>
        <p:nvSpPr>
          <p:cNvPr id="558"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fr-FR" sz="2000" spc="-1" strike="noStrike">
                <a:latin typeface="Arial"/>
              </a:rPr>
              <a:t>une opération? si je mesure le temps que met un opérateur à prendre un carton (non déplié) sur une palette, qu’il plie le carton, qu’il y glisse dedans des produits, qu’il ferme le carton, qu’il appose l’étiquette de contrôle, dépose le carton sur une bande de roulement avant de reprendre un autre carton non déplié, j’ai compté 6 opérations: l’opérateur mettra-t-il le même temps à chaque nouvel enchaînement? (palette carton vide, produits défectueux, plus d’étiquettes, fatigue opérateur)</a:t>
            </a:r>
            <a:endParaRPr b="0" lang="fr-FR" sz="2000" spc="-1" strike="noStrike">
              <a:latin typeface="Arial"/>
            </a:endParaRPr>
          </a:p>
          <a:p>
            <a:pPr marL="216000" indent="-214920">
              <a:lnSpc>
                <a:spcPct val="100000"/>
              </a:lnSpc>
              <a:tabLst>
                <a:tab algn="l" pos="0"/>
              </a:tabLst>
            </a:pPr>
            <a:r>
              <a:rPr b="0" lang="fr-FR" sz="2000" spc="-1" strike="noStrike">
                <a:latin typeface="Arial"/>
              </a:rPr>
              <a:t>Progresser: la notation O (notation de Landeau)</a:t>
            </a:r>
            <a:endParaRPr b="0" lang="fr-FR" sz="2000" spc="-1" strike="noStrike">
              <a:latin typeface="Arial"/>
            </a:endParaRPr>
          </a:p>
          <a:p>
            <a:pPr marL="216000" indent="-214920">
              <a:lnSpc>
                <a:spcPct val="100000"/>
              </a:lnSpc>
              <a:tabLst>
                <a:tab algn="l" pos="0"/>
              </a:tabLst>
            </a:pPr>
            <a:r>
              <a:rPr b="0" lang="fr-FR" sz="2000" spc="-1" strike="noStrike">
                <a:latin typeface="Arial"/>
              </a:rPr>
              <a:t>comparaison des méthodes de tri d’un tableau de taille N: tris à bulles, par sélection, rapide, dichotomique…: temps nécessaire?</a:t>
            </a:r>
            <a:endParaRPr b="0" lang="fr-FR" sz="2000" spc="-1" strike="noStrike">
              <a:latin typeface="Arial"/>
            </a:endParaRPr>
          </a:p>
        </p:txBody>
      </p:sp>
      <p:sp>
        <p:nvSpPr>
          <p:cNvPr id="559"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AFDC293A-1154-4F73-ABD3-2693ECB933CD}" type="slidenum">
              <a:rPr b="0" lang="fr-FR" sz="1800" spc="-1" strike="noStrike">
                <a:solidFill>
                  <a:srgbClr val="000000"/>
                </a:solidFill>
                <a:latin typeface="+mn-lt"/>
                <a:ea typeface="+mn-ea"/>
              </a:rPr>
              <a:t>&lt;numéro&gt;</a:t>
            </a:fld>
            <a:endParaRPr b="0" lang="fr-FR"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b5d2ec"/>
            </a:gs>
          </a:gsLst>
          <a:lin ang="5400000"/>
        </a:gra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0000"/>
          </a:blip>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9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xm1math.net/algobox/index.html" TargetMode="External"/><Relationship Id="rId2" Type="http://schemas.openxmlformats.org/officeDocument/2006/relationships/hyperlink" Target="https://www.xm1math.net/algobox/download.html" TargetMode="External"/><Relationship Id="rId3" Type="http://schemas.openxmlformats.org/officeDocument/2006/relationships/hyperlink" Target="https://www.xm1math.net/algobox/doc.html" TargetMode="External"/><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file:///mnt/win10/backup/cours/VBA/algobox/exo_affectation01.alg" TargetMode="External"/><Relationship Id="rId2" Type="http://schemas.openxmlformats.org/officeDocument/2006/relationships/hyperlink" Target="file:///mnt/win10/backup/cours/VBA/algobox/exo_affectation02.alg" TargetMode="External"/><Relationship Id="rId3"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hyperlink" Target="file:///mnt/win10/backup/cours/VBA/algobox/exo_affectation03.alg" TargetMode="External"/><Relationship Id="rId2" Type="http://schemas.openxmlformats.org/officeDocument/2006/relationships/hyperlink" Target="file:///mnt/win10/backup/cours/VBA/algobox/exo_affectation04.alg" TargetMode="External"/><Relationship Id="rId3"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hyperlink" Target="file:///mnt/win10/backup/cours/VBA/algobox/exo_affectation07.alg" TargetMode="External"/><Relationship Id="rId2" Type="http://schemas.openxmlformats.org/officeDocument/2006/relationships/hyperlink" Target="file:///mnt/win10/backup/cours/VBA/algobox/exo_affectation08.alg" TargetMode="External"/><Relationship Id="rId3"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file:///mnt/win10/backup/cours/VBA/algobox/condition01.alg" TargetMode="External"/><Relationship Id="rId2"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hyperlink" Target="file:///mnt/win10/backup/cours/VBA/algobox/condition02.alg" TargetMode="External"/><Relationship Id="rId2" Type="http://schemas.openxmlformats.org/officeDocument/2006/relationships/slideLayout" Target="../slideLayouts/slideLayout37.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file:///mnt/win10/backup/cours/VBA/algobox/condition03.alg" TargetMode="External"/><Relationship Id="rId2" Type="http://schemas.openxmlformats.org/officeDocument/2006/relationships/slideLayout" Target="../slideLayouts/slideLayout37.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hyperlink" Target="file:///mnt/win10/backup/cours/VBA/algobox/boucle01.alg" TargetMode="External"/><Relationship Id="rId2"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hyperlink" Target="file:///mnt/win10/backup/cours/VBA/algobox/boucle02.alg" TargetMode="External"/><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hyperlink" Target="file:///mnt/win10/backup/cours/VBA/algobox/tableau01.alg" TargetMode="External"/><Relationship Id="rId2" Type="http://schemas.openxmlformats.org/officeDocument/2006/relationships/slideLayout" Target="../slideLayouts/slideLayout49.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1122480"/>
            <a:ext cx="9142560" cy="238608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tabLst>
                <a:tab algn="l" pos="0"/>
              </a:tabLst>
            </a:pPr>
            <a:r>
              <a:rPr b="1" i="1" lang="fr-FR" sz="8000" spc="-1" strike="noStrike">
                <a:solidFill>
                  <a:srgbClr val="2f5597"/>
                </a:solidFill>
                <a:latin typeface="Calibri Light"/>
                <a:ea typeface="DejaVu Sans"/>
              </a:rPr>
              <a:t>ALGORITHMIE</a:t>
            </a:r>
            <a:endParaRPr b="0" lang="fr-FR" sz="8000" spc="-1" strike="noStrike">
              <a:latin typeface="Arial"/>
            </a:endParaRPr>
          </a:p>
        </p:txBody>
      </p:sp>
      <p:sp>
        <p:nvSpPr>
          <p:cNvPr id="235" name="CustomShape 2"/>
          <p:cNvSpPr/>
          <p:nvPr/>
        </p:nvSpPr>
        <p:spPr>
          <a:xfrm>
            <a:off x="1523880" y="3602160"/>
            <a:ext cx="9142560" cy="1654200"/>
          </a:xfrm>
          <a:prstGeom prst="rect">
            <a:avLst/>
          </a:prstGeom>
          <a:noFill/>
          <a:ln>
            <a:noFill/>
          </a:ln>
        </p:spPr>
        <p:style>
          <a:lnRef idx="0"/>
          <a:fillRef idx="0"/>
          <a:effectRef idx="0"/>
          <a:fontRef idx="minor"/>
        </p:style>
        <p:txBody>
          <a:bodyPr lIns="90000" rIns="90000" tIns="45000" bIns="45000" anchorCtr="1">
            <a:noAutofit/>
          </a:bodyPr>
          <a:p>
            <a:pPr algn="ctr">
              <a:lnSpc>
                <a:spcPct val="90000"/>
              </a:lnSpc>
              <a:spcBef>
                <a:spcPts val="1001"/>
              </a:spcBef>
              <a:tabLst>
                <a:tab algn="l" pos="0"/>
              </a:tabLst>
            </a:pPr>
            <a:r>
              <a:rPr b="0" lang="fr-FR" sz="2400" spc="-1" strike="noStrike">
                <a:solidFill>
                  <a:srgbClr val="000000"/>
                </a:solidFill>
                <a:latin typeface="Calibri"/>
                <a:ea typeface="DejaVu Sans"/>
              </a:rPr>
              <a:t>Partie algobox</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7" name="Group 1"/>
          <p:cNvGrpSpPr/>
          <p:nvPr/>
        </p:nvGrpSpPr>
        <p:grpSpPr>
          <a:xfrm>
            <a:off x="947880" y="191520"/>
            <a:ext cx="11068200" cy="6109920"/>
            <a:chOff x="947880" y="191520"/>
            <a:chExt cx="11068200" cy="6109920"/>
          </a:xfrm>
        </p:grpSpPr>
        <p:sp>
          <p:nvSpPr>
            <p:cNvPr id="298" name="CustomShape 2"/>
            <p:cNvSpPr/>
            <p:nvPr/>
          </p:nvSpPr>
          <p:spPr>
            <a:xfrm>
              <a:off x="947880" y="191520"/>
              <a:ext cx="11068200" cy="766080"/>
            </a:xfrm>
            <a:custGeom>
              <a:avLst/>
              <a:gdLst/>
              <a:ahLst/>
              <a:rect l="l" t="t" r="r" b="b"/>
              <a:pathLst>
                <a:path w="11069637" h="767520">
                  <a:moveTo>
                    <a:pt x="0" y="127923"/>
                  </a:moveTo>
                  <a:cubicBezTo>
                    <a:pt x="0" y="57273"/>
                    <a:pt x="57273" y="0"/>
                    <a:pt x="127923" y="0"/>
                  </a:cubicBezTo>
                  <a:lnTo>
                    <a:pt x="10941714" y="0"/>
                  </a:lnTo>
                  <a:cubicBezTo>
                    <a:pt x="11012364" y="0"/>
                    <a:pt x="11069637" y="57273"/>
                    <a:pt x="11069637" y="127923"/>
                  </a:cubicBezTo>
                  <a:lnTo>
                    <a:pt x="11069637" y="639597"/>
                  </a:lnTo>
                  <a:cubicBezTo>
                    <a:pt x="11069637" y="710247"/>
                    <a:pt x="11012364" y="767520"/>
                    <a:pt x="10941714" y="767520"/>
                  </a:cubicBezTo>
                  <a:lnTo>
                    <a:pt x="127923" y="767520"/>
                  </a:lnTo>
                  <a:cubicBezTo>
                    <a:pt x="57273" y="767520"/>
                    <a:pt x="0" y="710247"/>
                    <a:pt x="0" y="639597"/>
                  </a:cubicBezTo>
                  <a:lnTo>
                    <a:pt x="0" y="12792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59480" rIns="159480" tIns="159480" bIns="15948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Interprétation:</a:t>
              </a:r>
              <a:endParaRPr b="0" lang="fr-FR" sz="3200" spc="-1" strike="noStrike">
                <a:latin typeface="Arial"/>
              </a:endParaRPr>
            </a:p>
          </p:txBody>
        </p:sp>
        <p:sp>
          <p:nvSpPr>
            <p:cNvPr id="299" name="CustomShape 3"/>
            <p:cNvSpPr/>
            <p:nvPr/>
          </p:nvSpPr>
          <p:spPr>
            <a:xfrm>
              <a:off x="947880" y="959040"/>
              <a:ext cx="11068200" cy="1654560"/>
            </a:xfrm>
            <a:custGeom>
              <a:avLst/>
              <a:gdLst/>
              <a:ahLst/>
              <a:rect l="l" t="t" r="r" b="b"/>
              <a:pathLst>
                <a:path w="11069637" h="1656000">
                  <a:moveTo>
                    <a:pt x="0" y="0"/>
                  </a:moveTo>
                  <a:lnTo>
                    <a:pt x="11069637" y="0"/>
                  </a:lnTo>
                  <a:lnTo>
                    <a:pt x="11069637" y="1656000"/>
                  </a:lnTo>
                  <a:lnTo>
                    <a:pt x="0" y="1656000"/>
                  </a:lnTo>
                  <a:lnTo>
                    <a:pt x="0" y="0"/>
                  </a:lnTo>
                  <a:close/>
                </a:path>
              </a:pathLst>
            </a:custGeom>
            <a:noFill/>
            <a:ln>
              <a:noFill/>
            </a:ln>
          </p:spPr>
          <p:style>
            <a:lnRef idx="0"/>
            <a:fillRef idx="0"/>
            <a:effectRef idx="0"/>
            <a:fontRef idx="minor"/>
          </p:style>
          <p:txBody>
            <a:bodyPr lIns="351360" rIns="227520" tIns="40680" bIns="40680">
              <a:noAutofit/>
            </a:bodyPr>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chaque ligne du programme source est traduite en instructions du langage machine au fur et à mesure,</a:t>
              </a:r>
              <a:endParaRPr b="0" lang="fr-FR" sz="2200" spc="-1" strike="noStrike">
                <a:latin typeface="Arial"/>
              </a:endParaRPr>
            </a:p>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moins rapide mais plus de polyvalence —</a:t>
              </a:r>
              <a:r>
                <a:rPr b="0" i="1" lang="fr-FR" sz="2200" spc="-1" strike="noStrike">
                  <a:solidFill>
                    <a:srgbClr val="000000"/>
                  </a:solidFill>
                  <a:latin typeface="Calibri"/>
                  <a:ea typeface="DejaVu Sans"/>
                </a:rPr>
                <a:t>multi-plateforme</a:t>
              </a:r>
              <a:endParaRPr b="0" lang="fr-FR" sz="2200" spc="-1" strike="noStrike">
                <a:latin typeface="Arial"/>
              </a:endParaRPr>
            </a:p>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Vba, Php…</a:t>
              </a:r>
              <a:endParaRPr b="0" lang="fr-FR" sz="2200" spc="-1" strike="noStrike">
                <a:latin typeface="Arial"/>
              </a:endParaRPr>
            </a:p>
          </p:txBody>
        </p:sp>
        <p:sp>
          <p:nvSpPr>
            <p:cNvPr id="300" name="CustomShape 4"/>
            <p:cNvSpPr/>
            <p:nvPr/>
          </p:nvSpPr>
          <p:spPr>
            <a:xfrm>
              <a:off x="947880" y="2615040"/>
              <a:ext cx="11068200" cy="766080"/>
            </a:xfrm>
            <a:custGeom>
              <a:avLst/>
              <a:gdLst/>
              <a:ahLst/>
              <a:rect l="l" t="t" r="r" b="b"/>
              <a:pathLst>
                <a:path w="11069637" h="767520">
                  <a:moveTo>
                    <a:pt x="0" y="127923"/>
                  </a:moveTo>
                  <a:cubicBezTo>
                    <a:pt x="0" y="57273"/>
                    <a:pt x="57273" y="0"/>
                    <a:pt x="127923" y="0"/>
                  </a:cubicBezTo>
                  <a:lnTo>
                    <a:pt x="10941714" y="0"/>
                  </a:lnTo>
                  <a:cubicBezTo>
                    <a:pt x="11012364" y="0"/>
                    <a:pt x="11069637" y="57273"/>
                    <a:pt x="11069637" y="127923"/>
                  </a:cubicBezTo>
                  <a:lnTo>
                    <a:pt x="11069637" y="639597"/>
                  </a:lnTo>
                  <a:cubicBezTo>
                    <a:pt x="11069637" y="710247"/>
                    <a:pt x="11012364" y="767520"/>
                    <a:pt x="10941714" y="767520"/>
                  </a:cubicBezTo>
                  <a:lnTo>
                    <a:pt x="127923" y="767520"/>
                  </a:lnTo>
                  <a:cubicBezTo>
                    <a:pt x="57273" y="767520"/>
                    <a:pt x="0" y="710247"/>
                    <a:pt x="0" y="639597"/>
                  </a:cubicBezTo>
                  <a:lnTo>
                    <a:pt x="0" y="127923"/>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159480" rIns="159480" tIns="159480" bIns="15948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Compilateur:</a:t>
              </a:r>
              <a:endParaRPr b="0" lang="fr-FR" sz="3200" spc="-1" strike="noStrike">
                <a:latin typeface="Arial"/>
              </a:endParaRPr>
            </a:p>
          </p:txBody>
        </p:sp>
        <p:sp>
          <p:nvSpPr>
            <p:cNvPr id="301" name="CustomShape 5"/>
            <p:cNvSpPr/>
            <p:nvPr/>
          </p:nvSpPr>
          <p:spPr>
            <a:xfrm>
              <a:off x="947880" y="3382560"/>
              <a:ext cx="11068200" cy="1290240"/>
            </a:xfrm>
            <a:custGeom>
              <a:avLst/>
              <a:gdLst/>
              <a:ahLst/>
              <a:rect l="l" t="t" r="r" b="b"/>
              <a:pathLst>
                <a:path w="11069637" h="1291680">
                  <a:moveTo>
                    <a:pt x="0" y="0"/>
                  </a:moveTo>
                  <a:lnTo>
                    <a:pt x="11069637" y="0"/>
                  </a:lnTo>
                  <a:lnTo>
                    <a:pt x="11069637" y="1291680"/>
                  </a:lnTo>
                  <a:lnTo>
                    <a:pt x="0" y="1291680"/>
                  </a:lnTo>
                  <a:lnTo>
                    <a:pt x="0" y="0"/>
                  </a:lnTo>
                  <a:close/>
                </a:path>
              </a:pathLst>
            </a:custGeom>
            <a:noFill/>
            <a:ln>
              <a:noFill/>
            </a:ln>
          </p:spPr>
          <p:style>
            <a:lnRef idx="0"/>
            <a:fillRef idx="0"/>
            <a:effectRef idx="0"/>
            <a:fontRef idx="minor"/>
          </p:style>
          <p:txBody>
            <a:bodyPr lIns="351360" rIns="227520" tIns="40680" bIns="40680">
              <a:noAutofit/>
            </a:bodyPr>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le programme est traduit en une seule fois et stocké dans un exécutable</a:t>
              </a:r>
              <a:endParaRPr b="0" lang="fr-FR" sz="2200" spc="-1" strike="noStrike">
                <a:latin typeface="Arial"/>
              </a:endParaRPr>
            </a:p>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plus rapide</a:t>
              </a:r>
              <a:endParaRPr b="0" lang="fr-FR" sz="2200" spc="-1" strike="noStrike">
                <a:latin typeface="Arial"/>
              </a:endParaRPr>
            </a:p>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C, C++,…</a:t>
              </a:r>
              <a:endParaRPr b="0" lang="fr-FR" sz="2200" spc="-1" strike="noStrike">
                <a:latin typeface="Arial"/>
              </a:endParaRPr>
            </a:p>
          </p:txBody>
        </p:sp>
        <p:sp>
          <p:nvSpPr>
            <p:cNvPr id="302" name="CustomShape 6"/>
            <p:cNvSpPr/>
            <p:nvPr/>
          </p:nvSpPr>
          <p:spPr>
            <a:xfrm>
              <a:off x="947880" y="4674240"/>
              <a:ext cx="11068200" cy="766080"/>
            </a:xfrm>
            <a:custGeom>
              <a:avLst/>
              <a:gdLst/>
              <a:ahLst/>
              <a:rect l="l" t="t" r="r" b="b"/>
              <a:pathLst>
                <a:path w="11069637" h="767520">
                  <a:moveTo>
                    <a:pt x="0" y="127923"/>
                  </a:moveTo>
                  <a:cubicBezTo>
                    <a:pt x="0" y="57273"/>
                    <a:pt x="57273" y="0"/>
                    <a:pt x="127923" y="0"/>
                  </a:cubicBezTo>
                  <a:lnTo>
                    <a:pt x="10941714" y="0"/>
                  </a:lnTo>
                  <a:cubicBezTo>
                    <a:pt x="11012364" y="0"/>
                    <a:pt x="11069637" y="57273"/>
                    <a:pt x="11069637" y="127923"/>
                  </a:cubicBezTo>
                  <a:lnTo>
                    <a:pt x="11069637" y="639597"/>
                  </a:lnTo>
                  <a:cubicBezTo>
                    <a:pt x="11069637" y="710247"/>
                    <a:pt x="11012364" y="767520"/>
                    <a:pt x="10941714" y="767520"/>
                  </a:cubicBezTo>
                  <a:lnTo>
                    <a:pt x="127923" y="767520"/>
                  </a:lnTo>
                  <a:cubicBezTo>
                    <a:pt x="57273" y="767520"/>
                    <a:pt x="0" y="710247"/>
                    <a:pt x="0" y="639597"/>
                  </a:cubicBezTo>
                  <a:lnTo>
                    <a:pt x="0" y="12792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59480" rIns="159480" tIns="159480" bIns="15948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Semi-compilé:</a:t>
              </a:r>
              <a:endParaRPr b="0" lang="fr-FR" sz="3200" spc="-1" strike="noStrike">
                <a:latin typeface="Arial"/>
              </a:endParaRPr>
            </a:p>
          </p:txBody>
        </p:sp>
        <p:sp>
          <p:nvSpPr>
            <p:cNvPr id="303" name="CustomShape 7"/>
            <p:cNvSpPr/>
            <p:nvPr/>
          </p:nvSpPr>
          <p:spPr>
            <a:xfrm>
              <a:off x="947880" y="5441760"/>
              <a:ext cx="11068200" cy="859680"/>
            </a:xfrm>
            <a:custGeom>
              <a:avLst/>
              <a:gdLst/>
              <a:ahLst/>
              <a:rect l="l" t="t" r="r" b="b"/>
              <a:pathLst>
                <a:path w="11069637" h="861120">
                  <a:moveTo>
                    <a:pt x="0" y="0"/>
                  </a:moveTo>
                  <a:lnTo>
                    <a:pt x="11069637" y="0"/>
                  </a:lnTo>
                  <a:lnTo>
                    <a:pt x="11069637" y="861120"/>
                  </a:lnTo>
                  <a:lnTo>
                    <a:pt x="0" y="861120"/>
                  </a:lnTo>
                  <a:lnTo>
                    <a:pt x="0" y="0"/>
                  </a:lnTo>
                  <a:close/>
                </a:path>
              </a:pathLst>
            </a:custGeom>
            <a:noFill/>
            <a:ln>
              <a:noFill/>
            </a:ln>
          </p:spPr>
          <p:style>
            <a:lnRef idx="0"/>
            <a:fillRef idx="0"/>
            <a:effectRef idx="0"/>
            <a:fontRef idx="minor"/>
          </p:style>
          <p:txBody>
            <a:bodyPr lIns="351360" rIns="227520" tIns="40680" bIns="40680">
              <a:noAutofit/>
            </a:bodyPr>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combine les 2 techniques en compilant d’abord et en les interprétant ensuite</a:t>
              </a:r>
              <a:endParaRPr b="0" lang="fr-FR" sz="2200" spc="-1" strike="noStrike">
                <a:latin typeface="Arial"/>
              </a:endParaRPr>
            </a:p>
            <a:p>
              <a:pPr lvl="1" marL="228600" indent="-227160">
                <a:lnSpc>
                  <a:spcPct val="90000"/>
                </a:lnSpc>
                <a:spcAft>
                  <a:spcPts val="601"/>
                </a:spcAft>
                <a:buClr>
                  <a:srgbClr val="000000"/>
                </a:buClr>
                <a:buFont typeface="Symbol"/>
                <a:buChar char=""/>
              </a:pPr>
              <a:r>
                <a:rPr b="0" lang="fr-FR" sz="2200" spc="-1" strike="noStrike">
                  <a:solidFill>
                    <a:srgbClr val="000000"/>
                  </a:solidFill>
                  <a:latin typeface="Calibri"/>
                  <a:ea typeface="DejaVu Sans"/>
                </a:rPr>
                <a:t>Python, Java…</a:t>
              </a:r>
              <a:endParaRPr b="0" lang="fr-FR" sz="2200" spc="-1" strike="noStrike">
                <a:latin typeface="Arial"/>
              </a:endParaRPr>
            </a:p>
          </p:txBody>
        </p:sp>
      </p:grpSp>
      <p:sp>
        <p:nvSpPr>
          <p:cNvPr id="304" name="CustomShape 8"/>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Vocabulaire du développeur</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 PSEUDO CODE</a:t>
            </a:r>
            <a:endParaRPr b="0" lang="fr-FR" sz="6000" spc="-1" strike="noStrike">
              <a:latin typeface="Arial"/>
            </a:endParaRPr>
          </a:p>
        </p:txBody>
      </p:sp>
      <p:sp>
        <p:nvSpPr>
          <p:cNvPr id="306"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7" name="Group 1"/>
          <p:cNvGrpSpPr/>
          <p:nvPr/>
        </p:nvGrpSpPr>
        <p:grpSpPr>
          <a:xfrm>
            <a:off x="947880" y="370080"/>
            <a:ext cx="11068200" cy="5753160"/>
            <a:chOff x="947880" y="370080"/>
            <a:chExt cx="11068200" cy="5753160"/>
          </a:xfrm>
        </p:grpSpPr>
        <p:sp>
          <p:nvSpPr>
            <p:cNvPr id="308" name="CustomShape 2"/>
            <p:cNvSpPr/>
            <p:nvPr/>
          </p:nvSpPr>
          <p:spPr>
            <a:xfrm>
              <a:off x="947880" y="370080"/>
              <a:ext cx="11068200" cy="1828440"/>
            </a:xfrm>
            <a:custGeom>
              <a:avLst/>
              <a:gdLst/>
              <a:ahLst/>
              <a:rect l="l" t="t" r="r" b="b"/>
              <a:pathLst>
                <a:path w="11069637" h="1829880">
                  <a:moveTo>
                    <a:pt x="0" y="304986"/>
                  </a:moveTo>
                  <a:cubicBezTo>
                    <a:pt x="0" y="136547"/>
                    <a:pt x="136547" y="0"/>
                    <a:pt x="304986" y="0"/>
                  </a:cubicBezTo>
                  <a:lnTo>
                    <a:pt x="10764651" y="0"/>
                  </a:lnTo>
                  <a:cubicBezTo>
                    <a:pt x="10933090" y="0"/>
                    <a:pt x="11069637" y="136547"/>
                    <a:pt x="11069637" y="304986"/>
                  </a:cubicBezTo>
                  <a:lnTo>
                    <a:pt x="11069637" y="1524894"/>
                  </a:lnTo>
                  <a:cubicBezTo>
                    <a:pt x="11069637" y="1693333"/>
                    <a:pt x="10933090" y="1829880"/>
                    <a:pt x="10764651" y="1829880"/>
                  </a:cubicBezTo>
                  <a:lnTo>
                    <a:pt x="304986" y="1829880"/>
                  </a:lnTo>
                  <a:cubicBezTo>
                    <a:pt x="136547" y="1829880"/>
                    <a:pt x="0" y="1693333"/>
                    <a:pt x="0" y="1524894"/>
                  </a:cubicBezTo>
                  <a:lnTo>
                    <a:pt x="0" y="304986"/>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64600" rIns="264600" tIns="264600" bIns="264600" anchor="ctr">
              <a:noAutofit/>
            </a:bodyPr>
            <a:p>
              <a:pPr>
                <a:lnSpc>
                  <a:spcPct val="90000"/>
                </a:lnSpc>
                <a:spcAft>
                  <a:spcPts val="1899"/>
                </a:spcAft>
                <a:tabLst>
                  <a:tab algn="l" pos="0"/>
                </a:tabLst>
              </a:pPr>
              <a:r>
                <a:rPr b="0" lang="fr-FR" sz="4600" spc="-1" strike="noStrike">
                  <a:solidFill>
                    <a:srgbClr val="ffffff"/>
                  </a:solidFill>
                  <a:latin typeface="Calibri"/>
                  <a:ea typeface="DejaVu Sans"/>
                </a:rPr>
                <a:t>Écriture d’algorithme à l’aide d’un vocabulaire simple</a:t>
              </a:r>
              <a:endParaRPr b="0" lang="fr-FR" sz="4600" spc="-1" strike="noStrike">
                <a:latin typeface="Arial"/>
              </a:endParaRPr>
            </a:p>
          </p:txBody>
        </p:sp>
        <p:sp>
          <p:nvSpPr>
            <p:cNvPr id="309" name="CustomShape 3"/>
            <p:cNvSpPr/>
            <p:nvPr/>
          </p:nvSpPr>
          <p:spPr>
            <a:xfrm>
              <a:off x="947880" y="2332440"/>
              <a:ext cx="11068200" cy="1828440"/>
            </a:xfrm>
            <a:custGeom>
              <a:avLst/>
              <a:gdLst/>
              <a:ahLst/>
              <a:rect l="l" t="t" r="r" b="b"/>
              <a:pathLst>
                <a:path w="11069637" h="1829880">
                  <a:moveTo>
                    <a:pt x="0" y="304986"/>
                  </a:moveTo>
                  <a:cubicBezTo>
                    <a:pt x="0" y="136547"/>
                    <a:pt x="136547" y="0"/>
                    <a:pt x="304986" y="0"/>
                  </a:cubicBezTo>
                  <a:lnTo>
                    <a:pt x="10764651" y="0"/>
                  </a:lnTo>
                  <a:cubicBezTo>
                    <a:pt x="10933090" y="0"/>
                    <a:pt x="11069637" y="136547"/>
                    <a:pt x="11069637" y="304986"/>
                  </a:cubicBezTo>
                  <a:lnTo>
                    <a:pt x="11069637" y="1524894"/>
                  </a:lnTo>
                  <a:cubicBezTo>
                    <a:pt x="11069637" y="1693333"/>
                    <a:pt x="10933090" y="1829880"/>
                    <a:pt x="10764651" y="1829880"/>
                  </a:cubicBezTo>
                  <a:lnTo>
                    <a:pt x="304986" y="1829880"/>
                  </a:lnTo>
                  <a:cubicBezTo>
                    <a:pt x="136547" y="1829880"/>
                    <a:pt x="0" y="1693333"/>
                    <a:pt x="0" y="1524894"/>
                  </a:cubicBezTo>
                  <a:lnTo>
                    <a:pt x="0" y="304986"/>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264600" rIns="264600" tIns="264600" bIns="264600" anchor="ctr">
              <a:noAutofit/>
            </a:bodyPr>
            <a:p>
              <a:pPr>
                <a:lnSpc>
                  <a:spcPct val="90000"/>
                </a:lnSpc>
                <a:spcAft>
                  <a:spcPts val="1899"/>
                </a:spcAft>
                <a:tabLst>
                  <a:tab algn="l" pos="0"/>
                </a:tabLst>
              </a:pPr>
              <a:r>
                <a:rPr b="0" lang="fr-FR" sz="4600" spc="-1" strike="noStrike">
                  <a:solidFill>
                    <a:srgbClr val="ffffff"/>
                  </a:solidFill>
                  <a:latin typeface="Calibri"/>
                  <a:ea typeface="DejaVu Sans"/>
                </a:rPr>
                <a:t>support informatique optionnel</a:t>
              </a:r>
              <a:endParaRPr b="0" lang="fr-FR" sz="4600" spc="-1" strike="noStrike">
                <a:latin typeface="Arial"/>
              </a:endParaRPr>
            </a:p>
          </p:txBody>
        </p:sp>
        <p:sp>
          <p:nvSpPr>
            <p:cNvPr id="310" name="CustomShape 4"/>
            <p:cNvSpPr/>
            <p:nvPr/>
          </p:nvSpPr>
          <p:spPr>
            <a:xfrm>
              <a:off x="947880" y="4294800"/>
              <a:ext cx="11068200" cy="1828440"/>
            </a:xfrm>
            <a:custGeom>
              <a:avLst/>
              <a:gdLst/>
              <a:ahLst/>
              <a:rect l="l" t="t" r="r" b="b"/>
              <a:pathLst>
                <a:path w="11069637" h="1829880">
                  <a:moveTo>
                    <a:pt x="0" y="304986"/>
                  </a:moveTo>
                  <a:cubicBezTo>
                    <a:pt x="0" y="136547"/>
                    <a:pt x="136547" y="0"/>
                    <a:pt x="304986" y="0"/>
                  </a:cubicBezTo>
                  <a:lnTo>
                    <a:pt x="10764651" y="0"/>
                  </a:lnTo>
                  <a:cubicBezTo>
                    <a:pt x="10933090" y="0"/>
                    <a:pt x="11069637" y="136547"/>
                    <a:pt x="11069637" y="304986"/>
                  </a:cubicBezTo>
                  <a:lnTo>
                    <a:pt x="11069637" y="1524894"/>
                  </a:lnTo>
                  <a:cubicBezTo>
                    <a:pt x="11069637" y="1693333"/>
                    <a:pt x="10933090" y="1829880"/>
                    <a:pt x="10764651" y="1829880"/>
                  </a:cubicBezTo>
                  <a:lnTo>
                    <a:pt x="304986" y="1829880"/>
                  </a:lnTo>
                  <a:cubicBezTo>
                    <a:pt x="136547" y="1829880"/>
                    <a:pt x="0" y="1693333"/>
                    <a:pt x="0" y="1524894"/>
                  </a:cubicBezTo>
                  <a:lnTo>
                    <a:pt x="0" y="304986"/>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64600" rIns="264600" tIns="264600" bIns="264600" anchor="ctr">
              <a:noAutofit/>
            </a:bodyPr>
            <a:p>
              <a:pPr>
                <a:lnSpc>
                  <a:spcPct val="90000"/>
                </a:lnSpc>
                <a:spcAft>
                  <a:spcPts val="1899"/>
                </a:spcAft>
                <a:tabLst>
                  <a:tab algn="l" pos="0"/>
                </a:tabLst>
              </a:pPr>
              <a:r>
                <a:rPr b="0" lang="fr-FR" sz="4600" spc="-1" strike="noStrike">
                  <a:solidFill>
                    <a:srgbClr val="ffffff"/>
                  </a:solidFill>
                  <a:latin typeface="Calibri"/>
                  <a:ea typeface="DejaVu Sans"/>
                </a:rPr>
                <a:t>possibilité d’échanger avec un développeur même sans connaître de langage particulier</a:t>
              </a:r>
              <a:endParaRPr b="0" lang="fr-FR" sz="4600" spc="-1" strike="noStrike">
                <a:latin typeface="Arial"/>
              </a:endParaRPr>
            </a:p>
          </p:txBody>
        </p:sp>
      </p:grpSp>
      <p:sp>
        <p:nvSpPr>
          <p:cNvPr id="311" name="CustomShape 5"/>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Description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Syntaxe</a:t>
            </a:r>
            <a:endParaRPr b="0" lang="fr-FR" sz="4000" spc="-1" strike="noStrike">
              <a:latin typeface="Arial"/>
            </a:endParaRPr>
          </a:p>
        </p:txBody>
      </p:sp>
      <p:sp>
        <p:nvSpPr>
          <p:cNvPr id="313" name="CustomShape 2"/>
          <p:cNvSpPr/>
          <p:nvPr/>
        </p:nvSpPr>
        <p:spPr>
          <a:xfrm>
            <a:off x="1026000" y="91440"/>
            <a:ext cx="5249160" cy="462240"/>
          </a:xfrm>
          <a:prstGeom prst="rect">
            <a:avLst/>
          </a:prstGeom>
          <a:noFill/>
          <a:ln>
            <a:noFill/>
          </a:ln>
        </p:spPr>
        <p:style>
          <a:lnRef idx="0"/>
          <a:fillRef idx="0"/>
          <a:effectRef idx="0"/>
          <a:fontRef idx="minor"/>
        </p:style>
      </p:sp>
      <p:grpSp>
        <p:nvGrpSpPr>
          <p:cNvPr id="314" name="Group 3"/>
          <p:cNvGrpSpPr/>
          <p:nvPr/>
        </p:nvGrpSpPr>
        <p:grpSpPr>
          <a:xfrm>
            <a:off x="1008000" y="570600"/>
            <a:ext cx="5267520" cy="5769000"/>
            <a:chOff x="1008000" y="570600"/>
            <a:chExt cx="5267520" cy="5769000"/>
          </a:xfrm>
        </p:grpSpPr>
        <p:sp>
          <p:nvSpPr>
            <p:cNvPr id="315" name="CustomShape 4"/>
            <p:cNvSpPr/>
            <p:nvPr/>
          </p:nvSpPr>
          <p:spPr>
            <a:xfrm>
              <a:off x="1025640" y="570600"/>
              <a:ext cx="5249880" cy="574200"/>
            </a:xfrm>
            <a:custGeom>
              <a:avLst/>
              <a:gdLst/>
              <a:ahLst/>
              <a:rect l="l" t="t" r="r" b="b"/>
              <a:pathLst>
                <a:path w="5251450" h="575639">
                  <a:moveTo>
                    <a:pt x="0" y="95942"/>
                  </a:moveTo>
                  <a:cubicBezTo>
                    <a:pt x="0" y="42955"/>
                    <a:pt x="42955" y="0"/>
                    <a:pt x="95942" y="0"/>
                  </a:cubicBezTo>
                  <a:lnTo>
                    <a:pt x="5155508" y="0"/>
                  </a:lnTo>
                  <a:cubicBezTo>
                    <a:pt x="5208495" y="0"/>
                    <a:pt x="5251450" y="42955"/>
                    <a:pt x="5251450" y="95942"/>
                  </a:cubicBezTo>
                  <a:lnTo>
                    <a:pt x="5251450" y="479697"/>
                  </a:lnTo>
                  <a:cubicBezTo>
                    <a:pt x="5251450" y="532684"/>
                    <a:pt x="5208495" y="575639"/>
                    <a:pt x="5155508" y="575639"/>
                  </a:cubicBezTo>
                  <a:lnTo>
                    <a:pt x="95942" y="575639"/>
                  </a:lnTo>
                  <a:cubicBezTo>
                    <a:pt x="42955" y="575639"/>
                    <a:pt x="0" y="532684"/>
                    <a:pt x="0" y="479697"/>
                  </a:cubicBezTo>
                  <a:lnTo>
                    <a:pt x="0" y="95942"/>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19520" rIns="119520" tIns="119520" bIns="1195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Pas de standard mais des conventions</a:t>
              </a:r>
              <a:endParaRPr b="0" lang="fr-FR" sz="2400" spc="-1" strike="noStrike">
                <a:latin typeface="Arial"/>
              </a:endParaRPr>
            </a:p>
          </p:txBody>
        </p:sp>
        <p:sp>
          <p:nvSpPr>
            <p:cNvPr id="316" name="CustomShape 5"/>
            <p:cNvSpPr/>
            <p:nvPr/>
          </p:nvSpPr>
          <p:spPr>
            <a:xfrm>
              <a:off x="1025640" y="1251360"/>
              <a:ext cx="5249880" cy="574200"/>
            </a:xfrm>
            <a:custGeom>
              <a:avLst/>
              <a:gdLst/>
              <a:ahLst/>
              <a:rect l="l" t="t" r="r" b="b"/>
              <a:pathLst>
                <a:path w="5251450" h="575639">
                  <a:moveTo>
                    <a:pt x="0" y="95942"/>
                  </a:moveTo>
                  <a:cubicBezTo>
                    <a:pt x="0" y="42955"/>
                    <a:pt x="42955" y="0"/>
                    <a:pt x="95942" y="0"/>
                  </a:cubicBezTo>
                  <a:lnTo>
                    <a:pt x="5155508" y="0"/>
                  </a:lnTo>
                  <a:cubicBezTo>
                    <a:pt x="5208495" y="0"/>
                    <a:pt x="5251450" y="42955"/>
                    <a:pt x="5251450" y="95942"/>
                  </a:cubicBezTo>
                  <a:lnTo>
                    <a:pt x="5251450" y="479697"/>
                  </a:lnTo>
                  <a:cubicBezTo>
                    <a:pt x="5251450" y="532684"/>
                    <a:pt x="5208495" y="575639"/>
                    <a:pt x="5155508" y="575639"/>
                  </a:cubicBezTo>
                  <a:lnTo>
                    <a:pt x="95942" y="575639"/>
                  </a:lnTo>
                  <a:cubicBezTo>
                    <a:pt x="42955" y="575639"/>
                    <a:pt x="0" y="532684"/>
                    <a:pt x="0" y="479697"/>
                  </a:cubicBezTo>
                  <a:lnTo>
                    <a:pt x="0" y="95942"/>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119520" rIns="119520" tIns="119520" bIns="1195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Mots clés en gras</a:t>
              </a:r>
              <a:endParaRPr b="0" lang="fr-FR" sz="2400" spc="-1" strike="noStrike">
                <a:latin typeface="Arial"/>
              </a:endParaRPr>
            </a:p>
          </p:txBody>
        </p:sp>
        <p:sp>
          <p:nvSpPr>
            <p:cNvPr id="317" name="CustomShape 6"/>
            <p:cNvSpPr/>
            <p:nvPr/>
          </p:nvSpPr>
          <p:spPr>
            <a:xfrm>
              <a:off x="1025640" y="2007000"/>
              <a:ext cx="5249880" cy="396000"/>
            </a:xfrm>
            <a:custGeom>
              <a:avLst/>
              <a:gdLst/>
              <a:ahLst/>
              <a:rect l="l" t="t" r="r" b="b"/>
              <a:pathLst>
                <a:path w="5251450" h="397440">
                  <a:moveTo>
                    <a:pt x="0" y="0"/>
                  </a:moveTo>
                  <a:lnTo>
                    <a:pt x="5251450" y="0"/>
                  </a:lnTo>
                  <a:lnTo>
                    <a:pt x="5251450" y="397440"/>
                  </a:lnTo>
                  <a:lnTo>
                    <a:pt x="0" y="397440"/>
                  </a:lnTo>
                  <a:lnTo>
                    <a:pt x="0" y="0"/>
                  </a:lnTo>
                  <a:close/>
                </a:path>
              </a:pathLst>
            </a:custGeom>
            <a:noFill/>
            <a:ln>
              <a:noFill/>
            </a:ln>
          </p:spPr>
          <p:style>
            <a:lnRef idx="0"/>
            <a:fillRef idx="0"/>
            <a:effectRef idx="0"/>
            <a:fontRef idx="minor"/>
          </p:style>
          <p:txBody>
            <a:bodyPr lIns="166680" rIns="170640" tIns="30600" bIns="30600">
              <a:noAutofit/>
            </a:bodyPr>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Début, Fin, Si, Alors, Sinon Tant Que, Jusqu’à…</a:t>
              </a:r>
              <a:endParaRPr b="0" lang="fr-FR" sz="1900" spc="-1" strike="noStrike">
                <a:latin typeface="Arial"/>
              </a:endParaRPr>
            </a:p>
          </p:txBody>
        </p:sp>
        <p:sp>
          <p:nvSpPr>
            <p:cNvPr id="318" name="CustomShape 7"/>
            <p:cNvSpPr/>
            <p:nvPr/>
          </p:nvSpPr>
          <p:spPr>
            <a:xfrm>
              <a:off x="1008000" y="2809080"/>
              <a:ext cx="5249880" cy="574200"/>
            </a:xfrm>
            <a:custGeom>
              <a:avLst/>
              <a:gdLst/>
              <a:ahLst/>
              <a:rect l="l" t="t" r="r" b="b"/>
              <a:pathLst>
                <a:path w="5251450" h="575639">
                  <a:moveTo>
                    <a:pt x="0" y="95942"/>
                  </a:moveTo>
                  <a:cubicBezTo>
                    <a:pt x="0" y="42955"/>
                    <a:pt x="42955" y="0"/>
                    <a:pt x="95942" y="0"/>
                  </a:cubicBezTo>
                  <a:lnTo>
                    <a:pt x="5155508" y="0"/>
                  </a:lnTo>
                  <a:cubicBezTo>
                    <a:pt x="5208495" y="0"/>
                    <a:pt x="5251450" y="42955"/>
                    <a:pt x="5251450" y="95942"/>
                  </a:cubicBezTo>
                  <a:lnTo>
                    <a:pt x="5251450" y="479697"/>
                  </a:lnTo>
                  <a:cubicBezTo>
                    <a:pt x="5251450" y="532684"/>
                    <a:pt x="5208495" y="575639"/>
                    <a:pt x="5155508" y="575639"/>
                  </a:cubicBezTo>
                  <a:lnTo>
                    <a:pt x="95942" y="575639"/>
                  </a:lnTo>
                  <a:cubicBezTo>
                    <a:pt x="42955" y="575639"/>
                    <a:pt x="0" y="532684"/>
                    <a:pt x="0" y="479697"/>
                  </a:cubicBezTo>
                  <a:lnTo>
                    <a:pt x="0" y="9594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19520" rIns="119520" tIns="119520" bIns="1195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Opérateurs</a:t>
              </a:r>
              <a:endParaRPr b="0" lang="fr-FR" sz="2400" spc="-1" strike="noStrike">
                <a:latin typeface="Arial"/>
              </a:endParaRPr>
            </a:p>
          </p:txBody>
        </p:sp>
        <p:sp>
          <p:nvSpPr>
            <p:cNvPr id="319" name="CustomShape 8"/>
            <p:cNvSpPr/>
            <p:nvPr/>
          </p:nvSpPr>
          <p:spPr>
            <a:xfrm>
              <a:off x="1025640" y="2764080"/>
              <a:ext cx="5249880" cy="3575520"/>
            </a:xfrm>
            <a:custGeom>
              <a:avLst/>
              <a:gdLst/>
              <a:ahLst/>
              <a:rect l="l" t="t" r="r" b="b"/>
              <a:pathLst>
                <a:path w="5251450" h="3576960">
                  <a:moveTo>
                    <a:pt x="0" y="0"/>
                  </a:moveTo>
                  <a:lnTo>
                    <a:pt x="5251450" y="0"/>
                  </a:lnTo>
                  <a:lnTo>
                    <a:pt x="5251450" y="3576960"/>
                  </a:lnTo>
                  <a:lnTo>
                    <a:pt x="0" y="3576960"/>
                  </a:lnTo>
                  <a:lnTo>
                    <a:pt x="0" y="0"/>
                  </a:lnTo>
                  <a:close/>
                </a:path>
              </a:pathLst>
            </a:custGeom>
            <a:noFill/>
            <a:ln>
              <a:noFill/>
            </a:ln>
          </p:spPr>
          <p:style>
            <a:lnRef idx="0"/>
            <a:fillRef idx="0"/>
            <a:effectRef idx="0"/>
            <a:fontRef idx="minor"/>
          </p:style>
          <p:txBody>
            <a:bodyPr lIns="166680" rIns="170640" tIns="30600" bIns="30600">
              <a:noAutofit/>
            </a:bodyPr>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&lt;- (affectation)</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 ,*, /</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 )</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&lt;, &gt;, !=, &lt;=, &gt;=</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(puissance)</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(concaténation)</a:t>
              </a:r>
              <a:endParaRPr b="0" lang="fr-FR" sz="1900" spc="-1" strike="noStrike">
                <a:latin typeface="Arial"/>
              </a:endParaRPr>
            </a:p>
            <a:p>
              <a:pPr lvl="1" marL="17136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 modulo (reste division entière)</a:t>
              </a:r>
              <a:endParaRPr b="0" lang="fr-FR" sz="1900" spc="-1" strike="noStrike">
                <a:latin typeface="Arial"/>
              </a:endParaRPr>
            </a:p>
            <a:p>
              <a:pPr lvl="2" marL="343080" indent="-169920">
                <a:lnSpc>
                  <a:spcPct val="90000"/>
                </a:lnSpc>
                <a:spcAft>
                  <a:spcPts val="499"/>
                </a:spcAft>
                <a:buClr>
                  <a:srgbClr val="000000"/>
                </a:buClr>
                <a:buFont typeface="Symbol"/>
                <a:buChar char=""/>
              </a:pPr>
              <a:r>
                <a:rPr b="0" lang="fr-FR" sz="1900" spc="-1" strike="noStrike">
                  <a:solidFill>
                    <a:srgbClr val="000000"/>
                  </a:solidFill>
                  <a:latin typeface="Calibri"/>
                  <a:ea typeface="DejaVu Sans"/>
                </a:rPr>
                <a:t>attention, Mod est une fonction Excel mais un opérateur VBA</a:t>
              </a:r>
              <a:endParaRPr b="0" lang="fr-FR" sz="1900" spc="-1" strike="noStrike">
                <a:latin typeface="Arial"/>
              </a:endParaRPr>
            </a:p>
          </p:txBody>
        </p:sp>
      </p:grpSp>
      <p:sp>
        <p:nvSpPr>
          <p:cNvPr id="320" name="CustomShape 9"/>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321" name="CustomShape 10"/>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endParaRPr b="0" lang="fr-FR" sz="1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algorithme : Travail de la journée</a:t>
            </a:r>
            <a:endParaRPr b="0" lang="fr-FR" sz="28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Début</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prendre l’agenda</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aller à aujourd'hui</a:t>
            </a:r>
            <a:endParaRPr b="0" lang="fr-FR" sz="24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TANT QUE il y a une tâche FAIRE</a:t>
            </a:r>
            <a:endParaRPr b="0" lang="fr-FR" sz="28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Lire tâche</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Réaliser tâche</a:t>
            </a:r>
            <a:endParaRPr b="0" lang="fr-FR" sz="2400" spc="-1" strike="noStrike">
              <a:latin typeface="Arial"/>
            </a:endParaRPr>
          </a:p>
          <a:p>
            <a:pPr marL="457200">
              <a:lnSpc>
                <a:spcPct val="90000"/>
              </a:lnSpc>
              <a:spcBef>
                <a:spcPts val="499"/>
              </a:spcBef>
              <a:tabLst>
                <a:tab algn="l" pos="0"/>
              </a:tabLst>
            </a:pPr>
            <a:r>
              <a:rPr b="0" lang="fr-FR" sz="2400" spc="-1" strike="noStrike">
                <a:solidFill>
                  <a:srgbClr val="000000"/>
                </a:solidFill>
                <a:latin typeface="Calibri"/>
                <a:ea typeface="DejaVu Sans"/>
              </a:rPr>
              <a:t>Passer à la tâche suivante</a:t>
            </a:r>
            <a:endParaRPr b="0" lang="fr-FR" sz="24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FIN TANT QUE</a:t>
            </a:r>
            <a:endParaRPr b="0" lang="fr-FR" sz="28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Fermer agenda</a:t>
            </a:r>
            <a:endParaRPr b="0" lang="fr-FR" sz="2800" spc="-1" strike="noStrike">
              <a:latin typeface="Arial"/>
            </a:endParaRPr>
          </a:p>
          <a:p>
            <a:pPr marL="457200">
              <a:lnSpc>
                <a:spcPct val="90000"/>
              </a:lnSpc>
              <a:spcBef>
                <a:spcPts val="1001"/>
              </a:spcBef>
              <a:tabLst>
                <a:tab algn="l" pos="0"/>
              </a:tabLst>
            </a:pPr>
            <a:r>
              <a:rPr b="0" lang="fr-FR" sz="2800" spc="-1" strike="noStrike">
                <a:solidFill>
                  <a:srgbClr val="000000"/>
                </a:solidFill>
                <a:latin typeface="Calibri"/>
                <a:ea typeface="DejaVu Sans"/>
              </a:rPr>
              <a:t>Fin</a:t>
            </a:r>
            <a:endParaRPr b="0" lang="fr-FR" sz="2800" spc="-1" strike="noStrike">
              <a:latin typeface="Arial"/>
            </a:endParaRPr>
          </a:p>
          <a:p>
            <a:pPr marL="457200">
              <a:lnSpc>
                <a:spcPct val="90000"/>
              </a:lnSpc>
              <a:spcBef>
                <a:spcPts val="1001"/>
              </a:spcBef>
              <a:tabLst>
                <a:tab algn="l" pos="0"/>
              </a:tabLst>
            </a:pPr>
            <a:endParaRPr b="0" lang="fr-FR"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 calcmode="lin" valueType="num">
                                      <p:cBhvr additive="repl">
                                        <p:cTn id="7" dur="500" fill="hold"/>
                                        <p:tgtEl>
                                          <p:spTgt spid="321">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21">
                                            <p:txEl>
                                              <p:pRg st="0" end="0"/>
                                            </p:txEl>
                                          </p:spTgt>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anim calcmode="lin" valueType="num">
                                      <p:cBhvr additive="repl">
                                        <p:cTn id="11" dur="500" fill="hold"/>
                                        <p:tgtEl>
                                          <p:spTgt spid="321">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321">
                                            <p:txEl>
                                              <p:pRg st="1" end="1"/>
                                            </p:txEl>
                                          </p:spTgt>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anim calcmode="lin" valueType="num">
                                      <p:cBhvr additive="repl">
                                        <p:cTn id="15" dur="500" fill="hold"/>
                                        <p:tgtEl>
                                          <p:spTgt spid="321">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321">
                                            <p:txEl>
                                              <p:pRg st="2" end="2"/>
                                            </p:txEl>
                                          </p:spTgt>
                                        </p:tgtEl>
                                        <p:attrNameLst>
                                          <p:attrName>ppt_y</p:attrName>
                                        </p:attrNameLst>
                                      </p:cBhvr>
                                      <p:tavLst>
                                        <p:tav tm="0">
                                          <p:val>
                                            <p:strVal val="1+#ppt_h/2"/>
                                          </p:val>
                                        </p:tav>
                                        <p:tav tm="100000">
                                          <p:val>
                                            <p:strVal val="#ppt_y"/>
                                          </p:val>
                                        </p:tav>
                                      </p:tavLst>
                                    </p:anim>
                                  </p:childTnLst>
                                </p:cTn>
                              </p:par>
                              <p:par>
                                <p:cTn id="17" nodeType="withEffect" fill="hold" presetClass="entr" presetID="2" presetSubtype="4">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anim calcmode="lin" valueType="num">
                                      <p:cBhvr additive="repl">
                                        <p:cTn id="19" dur="500" fill="hold"/>
                                        <p:tgtEl>
                                          <p:spTgt spid="321">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321">
                                            <p:txEl>
                                              <p:pRg st="3" end="3"/>
                                            </p:txEl>
                                          </p:spTgt>
                                        </p:tgtEl>
                                        <p:attrNameLst>
                                          <p:attrName>ppt_y</p:attrName>
                                        </p:attrNameLst>
                                      </p:cBhvr>
                                      <p:tavLst>
                                        <p:tav tm="0">
                                          <p:val>
                                            <p:strVal val="1+#ppt_h/2"/>
                                          </p:val>
                                        </p:tav>
                                        <p:tav tm="100000">
                                          <p:val>
                                            <p:strVal val="#ppt_y"/>
                                          </p:val>
                                        </p:tav>
                                      </p:tavLst>
                                    </p:anim>
                                  </p:childTnLst>
                                </p:cTn>
                              </p:par>
                              <p:par>
                                <p:cTn id="21" nodeType="withEffect" fill="hold" presetClass="entr" presetID="2" presetSubtype="4">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anim calcmode="lin" valueType="num">
                                      <p:cBhvr additive="repl">
                                        <p:cTn id="23" dur="500" fill="hold"/>
                                        <p:tgtEl>
                                          <p:spTgt spid="321">
                                            <p:txEl>
                                              <p:pRg st="4" end="4"/>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321">
                                            <p:txEl>
                                              <p:pRg st="4" end="4"/>
                                            </p:txEl>
                                          </p:spTgt>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anim calcmode="lin" valueType="num">
                                      <p:cBhvr additive="repl">
                                        <p:cTn id="27" dur="500" fill="hold"/>
                                        <p:tgtEl>
                                          <p:spTgt spid="321">
                                            <p:txEl>
                                              <p:pRg st="5" end="5"/>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321">
                                            <p:txEl>
                                              <p:pRg st="5" end="5"/>
                                            </p:txEl>
                                          </p:spTgt>
                                        </p:tgtEl>
                                        <p:attrNameLst>
                                          <p:attrName>ppt_y</p:attrName>
                                        </p:attrNameLst>
                                      </p:cBhvr>
                                      <p:tavLst>
                                        <p:tav tm="0">
                                          <p:val>
                                            <p:strVal val="1+#ppt_h/2"/>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anim calcmode="lin" valueType="num">
                                      <p:cBhvr additive="repl">
                                        <p:cTn id="31" dur="500" fill="hold"/>
                                        <p:tgtEl>
                                          <p:spTgt spid="321">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21">
                                            <p:txEl>
                                              <p:pRg st="6" end="6"/>
                                            </p:txEl>
                                          </p:spTgt>
                                        </p:tgtEl>
                                        <p:attrNameLst>
                                          <p:attrName>ppt_y</p:attrName>
                                        </p:attrNameLst>
                                      </p:cBhvr>
                                      <p:tavLst>
                                        <p:tav tm="0">
                                          <p:val>
                                            <p:strVal val="1+#ppt_h/2"/>
                                          </p:val>
                                        </p:tav>
                                        <p:tav tm="100000">
                                          <p:val>
                                            <p:strVal val="#ppt_y"/>
                                          </p:val>
                                        </p:tav>
                                      </p:tavLst>
                                    </p:anim>
                                  </p:childTnLst>
                                </p:cTn>
                              </p:par>
                              <p:par>
                                <p:cTn id="33" nodeType="withEffect" fill="hold" presetClass="entr" presetID="2" presetSubtype="4">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anim calcmode="lin" valueType="num">
                                      <p:cBhvr additive="repl">
                                        <p:cTn id="35" dur="500" fill="hold"/>
                                        <p:tgtEl>
                                          <p:spTgt spid="321">
                                            <p:txEl>
                                              <p:pRg st="7" end="7"/>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321">
                                            <p:txEl>
                                              <p:pRg st="7" end="7"/>
                                            </p:txEl>
                                          </p:spTgt>
                                        </p:tgtEl>
                                        <p:attrNameLst>
                                          <p:attrName>ppt_y</p:attrName>
                                        </p:attrNameLst>
                                      </p:cBhvr>
                                      <p:tavLst>
                                        <p:tav tm="0">
                                          <p:val>
                                            <p:strVal val="1+#ppt_h/2"/>
                                          </p:val>
                                        </p:tav>
                                        <p:tav tm="100000">
                                          <p:val>
                                            <p:strVal val="#ppt_y"/>
                                          </p:val>
                                        </p:tav>
                                      </p:tavLst>
                                    </p:anim>
                                  </p:childTnLst>
                                </p:cTn>
                              </p:par>
                              <p:par>
                                <p:cTn id="37" nodeType="withEffect" fill="hold" presetClass="entr" presetID="2" presetSubtype="4">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anim calcmode="lin" valueType="num">
                                      <p:cBhvr additive="repl">
                                        <p:cTn id="39" dur="500" fill="hold"/>
                                        <p:tgtEl>
                                          <p:spTgt spid="321">
                                            <p:txEl>
                                              <p:pRg st="8" end="8"/>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321">
                                            <p:txEl>
                                              <p:pRg st="8" end="8"/>
                                            </p:txEl>
                                          </p:spTgt>
                                        </p:tgtEl>
                                        <p:attrNameLst>
                                          <p:attrName>ppt_y</p:attrName>
                                        </p:attrNameLst>
                                      </p:cBhvr>
                                      <p:tavLst>
                                        <p:tav tm="0">
                                          <p:val>
                                            <p:strVal val="1+#ppt_h/2"/>
                                          </p:val>
                                        </p:tav>
                                        <p:tav tm="100000">
                                          <p:val>
                                            <p:strVal val="#ppt_y"/>
                                          </p:val>
                                        </p:tav>
                                      </p:tavLst>
                                    </p:anim>
                                  </p:childTnLst>
                                </p:cTn>
                              </p:par>
                              <p:par>
                                <p:cTn id="41" nodeType="withEffect" fill="hold" presetClass="entr" presetID="2" presetSubtype="4">
                                  <p:stCondLst>
                                    <p:cond delay="0"/>
                                  </p:stCondLst>
                                  <p:childTnLst>
                                    <p:set>
                                      <p:cBhvr>
                                        <p:cTn id="42" dur="1" fill="hold">
                                          <p:stCondLst>
                                            <p:cond delay="0"/>
                                          </p:stCondLst>
                                        </p:cTn>
                                        <p:tgtEl>
                                          <p:spTgt spid="321">
                                            <p:txEl>
                                              <p:pRg st="9" end="9"/>
                                            </p:txEl>
                                          </p:spTgt>
                                        </p:tgtEl>
                                        <p:attrNameLst>
                                          <p:attrName>style.visibility</p:attrName>
                                        </p:attrNameLst>
                                      </p:cBhvr>
                                      <p:to>
                                        <p:strVal val="visible"/>
                                      </p:to>
                                    </p:set>
                                    <p:anim calcmode="lin" valueType="num">
                                      <p:cBhvr additive="repl">
                                        <p:cTn id="43" dur="500" fill="hold"/>
                                        <p:tgtEl>
                                          <p:spTgt spid="321">
                                            <p:txEl>
                                              <p:pRg st="9" end="9"/>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321">
                                            <p:txEl>
                                              <p:pRg st="9" end="9"/>
                                            </p:txEl>
                                          </p:spTgt>
                                        </p:tgtEl>
                                        <p:attrNameLst>
                                          <p:attrName>ppt_y</p:attrName>
                                        </p:attrNameLst>
                                      </p:cBhvr>
                                      <p:tavLst>
                                        <p:tav tm="0">
                                          <p:val>
                                            <p:strVal val="1+#ppt_h/2"/>
                                          </p:val>
                                        </p:tav>
                                        <p:tav tm="100000">
                                          <p:val>
                                            <p:strVal val="#ppt_y"/>
                                          </p:val>
                                        </p:tav>
                                      </p:tavLst>
                                    </p:anim>
                                  </p:childTnLst>
                                </p:cTn>
                              </p:par>
                              <p:par>
                                <p:cTn id="45" nodeType="withEffect" fill="hold" presetClass="entr" presetID="2" presetSubtype="4">
                                  <p:stCondLst>
                                    <p:cond delay="0"/>
                                  </p:stCondLst>
                                  <p:childTnLst>
                                    <p:set>
                                      <p:cBhvr>
                                        <p:cTn id="46" dur="1" fill="hold">
                                          <p:stCondLst>
                                            <p:cond delay="0"/>
                                          </p:stCondLst>
                                        </p:cTn>
                                        <p:tgtEl>
                                          <p:spTgt spid="321">
                                            <p:txEl>
                                              <p:pRg st="10" end="10"/>
                                            </p:txEl>
                                          </p:spTgt>
                                        </p:tgtEl>
                                        <p:attrNameLst>
                                          <p:attrName>style.visibility</p:attrName>
                                        </p:attrNameLst>
                                      </p:cBhvr>
                                      <p:to>
                                        <p:strVal val="visible"/>
                                      </p:to>
                                    </p:set>
                                    <p:anim calcmode="lin" valueType="num">
                                      <p:cBhvr additive="repl">
                                        <p:cTn id="47" dur="500" fill="hold"/>
                                        <p:tgtEl>
                                          <p:spTgt spid="321">
                                            <p:txEl>
                                              <p:pRg st="10" end="10"/>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3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L’ALGORITHME</a:t>
            </a:r>
            <a:endParaRPr b="0" lang="fr-FR" sz="6000" spc="-1" strike="noStrike">
              <a:latin typeface="Arial"/>
            </a:endParaRPr>
          </a:p>
        </p:txBody>
      </p:sp>
      <p:sp>
        <p:nvSpPr>
          <p:cNvPr id="323"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4" name="Group 1"/>
          <p:cNvGrpSpPr/>
          <p:nvPr/>
        </p:nvGrpSpPr>
        <p:grpSpPr>
          <a:xfrm>
            <a:off x="988560" y="273240"/>
            <a:ext cx="11058840" cy="5922000"/>
            <a:chOff x="988560" y="273240"/>
            <a:chExt cx="11058840" cy="5922000"/>
          </a:xfrm>
        </p:grpSpPr>
        <p:sp>
          <p:nvSpPr>
            <p:cNvPr id="325" name="CustomShape 2"/>
            <p:cNvSpPr/>
            <p:nvPr/>
          </p:nvSpPr>
          <p:spPr>
            <a:xfrm>
              <a:off x="988560" y="1712160"/>
              <a:ext cx="3068640" cy="3068640"/>
            </a:xfrm>
            <a:custGeom>
              <a:avLst/>
              <a:gdLst/>
              <a:ahLst/>
              <a:rect l="l" t="t" r="r" b="b"/>
              <a:pathLst>
                <a:path w="3070094" h="3070094">
                  <a:moveTo>
                    <a:pt x="0" y="1535047"/>
                  </a:moveTo>
                  <a:cubicBezTo>
                    <a:pt x="0" y="687264"/>
                    <a:pt x="687264" y="0"/>
                    <a:pt x="1535047" y="0"/>
                  </a:cubicBezTo>
                  <a:cubicBezTo>
                    <a:pt x="2382830" y="0"/>
                    <a:pt x="3070094" y="687264"/>
                    <a:pt x="3070094" y="1535047"/>
                  </a:cubicBezTo>
                  <a:cubicBezTo>
                    <a:pt x="3070094" y="2382830"/>
                    <a:pt x="2382830" y="3070094"/>
                    <a:pt x="1535047" y="3070094"/>
                  </a:cubicBezTo>
                  <a:cubicBezTo>
                    <a:pt x="687264" y="3070094"/>
                    <a:pt x="0" y="2382830"/>
                    <a:pt x="0" y="1535047"/>
                  </a:cubicBez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449640" rIns="449640" tIns="449640" bIns="449640" anchor="ctr" anchorCtr="1">
              <a:noAutofit/>
            </a:bodyPr>
            <a:p>
              <a:pPr algn="ctr">
                <a:lnSpc>
                  <a:spcPct val="90000"/>
                </a:lnSpc>
                <a:spcAft>
                  <a:spcPts val="1599"/>
                </a:spcAft>
                <a:tabLst>
                  <a:tab algn="l" pos="0"/>
                </a:tabLst>
              </a:pPr>
              <a:r>
                <a:rPr b="0" lang="fr-FR" sz="3700" spc="-1" strike="noStrike">
                  <a:solidFill>
                    <a:srgbClr val="ffffff"/>
                  </a:solidFill>
                  <a:latin typeface="Calibri"/>
                  <a:ea typeface="DejaVu Sans"/>
                </a:rPr>
                <a:t>Problème</a:t>
              </a:r>
              <a:endParaRPr b="0" lang="fr-FR" sz="3700" spc="-1" strike="noStrike">
                <a:latin typeface="Arial"/>
              </a:endParaRPr>
            </a:p>
          </p:txBody>
        </p:sp>
        <p:sp>
          <p:nvSpPr>
            <p:cNvPr id="326" name="CustomShape 3"/>
            <p:cNvSpPr/>
            <p:nvPr/>
          </p:nvSpPr>
          <p:spPr>
            <a:xfrm rot="17433000">
              <a:off x="3467880" y="2020320"/>
              <a:ext cx="2099880" cy="360"/>
            </a:xfrm>
            <a:custGeom>
              <a:avLst/>
              <a:gdLst/>
              <a:ahLst/>
              <a:rect l="l" t="t" r="r" b="b"/>
              <a:pathLst>
                <a:path w="2101210" h="0">
                  <a:moveTo>
                    <a:pt x="0" y="0"/>
                  </a:moveTo>
                  <a:lnTo>
                    <a:pt x="2101210" y="0"/>
                  </a:lnTo>
                </a:path>
              </a:pathLst>
            </a:custGeom>
            <a:noFill/>
            <a:ln w="12600">
              <a:solidFill>
                <a:srgbClr val="4472c4"/>
              </a:solidFill>
              <a:miter/>
            </a:ln>
          </p:spPr>
          <p:style>
            <a:lnRef idx="0"/>
            <a:fillRef idx="0"/>
            <a:effectRef idx="0"/>
            <a:fontRef idx="minor"/>
          </p:style>
        </p:sp>
        <p:sp>
          <p:nvSpPr>
            <p:cNvPr id="327" name="CustomShape 4"/>
            <p:cNvSpPr/>
            <p:nvPr/>
          </p:nvSpPr>
          <p:spPr>
            <a:xfrm rot="14967000">
              <a:off x="7468200" y="2020320"/>
              <a:ext cx="2099880" cy="360"/>
            </a:xfrm>
            <a:custGeom>
              <a:avLst/>
              <a:gdLst/>
              <a:ahLst/>
              <a:rect l="l" t="t" r="r" b="b"/>
              <a:pathLst>
                <a:path w="2101210" h="0">
                  <a:moveTo>
                    <a:pt x="0" y="0"/>
                  </a:moveTo>
                  <a:lnTo>
                    <a:pt x="2101210" y="0"/>
                  </a:lnTo>
                </a:path>
              </a:pathLst>
            </a:custGeom>
            <a:noFill/>
            <a:ln w="12600">
              <a:solidFill>
                <a:srgbClr val="4472c4"/>
              </a:solidFill>
              <a:miter/>
            </a:ln>
          </p:spPr>
          <p:style>
            <a:lnRef idx="0"/>
            <a:fillRef idx="0"/>
            <a:effectRef idx="0"/>
            <a:fontRef idx="minor"/>
          </p:style>
        </p:sp>
        <p:sp>
          <p:nvSpPr>
            <p:cNvPr id="328" name="CustomShape 5"/>
            <p:cNvSpPr/>
            <p:nvPr/>
          </p:nvSpPr>
          <p:spPr>
            <a:xfrm>
              <a:off x="4887360" y="1036800"/>
              <a:ext cx="35748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29" name="CustomShape 6"/>
            <p:cNvSpPr/>
            <p:nvPr/>
          </p:nvSpPr>
          <p:spPr>
            <a:xfrm>
              <a:off x="5246280" y="273240"/>
              <a:ext cx="2543040" cy="1525320"/>
            </a:xfrm>
            <a:custGeom>
              <a:avLst/>
              <a:gdLst/>
              <a:ahLst/>
              <a:rect l="l" t="t" r="r" b="b"/>
              <a:pathLst>
                <a:path w="2544580" h="1526748">
                  <a:moveTo>
                    <a:pt x="0" y="0"/>
                  </a:moveTo>
                  <a:lnTo>
                    <a:pt x="2544580" y="0"/>
                  </a:lnTo>
                  <a:lnTo>
                    <a:pt x="2544580" y="1526748"/>
                  </a:lnTo>
                  <a:lnTo>
                    <a:pt x="0" y="1526748"/>
                  </a:lnTo>
                  <a:lnTo>
                    <a:pt x="0" y="0"/>
                  </a:lnTo>
                  <a:close/>
                </a:path>
              </a:pathLst>
            </a:custGeom>
            <a:noFill/>
            <a:ln>
              <a:noFill/>
            </a:ln>
          </p:spPr>
          <p:style>
            <a:lnRef idx="0"/>
            <a:fillRef idx="0"/>
            <a:effectRef idx="0"/>
            <a:fontRef idx="minor"/>
          </p:style>
          <p:txBody>
            <a:bodyPr lIns="255960" rIns="255960" tIns="255960" bIns="255960" anchor="ctr" anchorCtr="1">
              <a:noAutofit/>
            </a:bodyPr>
            <a:p>
              <a:pPr algn="ctr">
                <a:lnSpc>
                  <a:spcPct val="90000"/>
                </a:lnSpc>
                <a:spcAft>
                  <a:spcPts val="1500"/>
                </a:spcAft>
                <a:tabLst>
                  <a:tab algn="l" pos="0"/>
                </a:tabLst>
              </a:pPr>
              <a:r>
                <a:rPr b="0" lang="fr-FR" sz="2800" spc="-1" strike="noStrike">
                  <a:solidFill>
                    <a:srgbClr val="000000"/>
                  </a:solidFill>
                  <a:latin typeface="Calibri"/>
                  <a:ea typeface="DejaVu Sans"/>
                </a:rPr>
                <a:t>Ensemble de règles</a:t>
              </a:r>
              <a:endParaRPr b="0" lang="fr-FR" sz="2800" spc="-1" strike="noStrike">
                <a:latin typeface="Arial"/>
              </a:endParaRPr>
            </a:p>
          </p:txBody>
        </p:sp>
        <p:sp>
          <p:nvSpPr>
            <p:cNvPr id="330" name="CustomShape 7"/>
            <p:cNvSpPr/>
            <p:nvPr/>
          </p:nvSpPr>
          <p:spPr>
            <a:xfrm>
              <a:off x="7790760" y="1036800"/>
              <a:ext cx="35748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31" name="CustomShape 8"/>
            <p:cNvSpPr/>
            <p:nvPr/>
          </p:nvSpPr>
          <p:spPr>
            <a:xfrm>
              <a:off x="4149720" y="3247200"/>
              <a:ext cx="737640" cy="360"/>
            </a:xfrm>
            <a:custGeom>
              <a:avLst/>
              <a:gdLst/>
              <a:ahLst/>
              <a:rect l="l" t="t" r="r" b="b"/>
              <a:pathLst>
                <a:path w="738953" h="0">
                  <a:moveTo>
                    <a:pt x="0" y="0"/>
                  </a:moveTo>
                  <a:lnTo>
                    <a:pt x="738953" y="0"/>
                  </a:lnTo>
                </a:path>
              </a:pathLst>
            </a:custGeom>
            <a:noFill/>
            <a:ln w="12600">
              <a:solidFill>
                <a:srgbClr val="4472c4"/>
              </a:solidFill>
              <a:miter/>
            </a:ln>
          </p:spPr>
          <p:style>
            <a:lnRef idx="0"/>
            <a:fillRef idx="0"/>
            <a:effectRef idx="0"/>
            <a:fontRef idx="minor"/>
          </p:style>
        </p:sp>
        <p:sp>
          <p:nvSpPr>
            <p:cNvPr id="332" name="CustomShape 9"/>
            <p:cNvSpPr/>
            <p:nvPr/>
          </p:nvSpPr>
          <p:spPr>
            <a:xfrm rot="10800000">
              <a:off x="8149680" y="3246840"/>
              <a:ext cx="737640" cy="360"/>
            </a:xfrm>
            <a:custGeom>
              <a:avLst/>
              <a:gdLst/>
              <a:ahLst/>
              <a:rect l="l" t="t" r="r" b="b"/>
              <a:pathLst>
                <a:path w="738953" h="0">
                  <a:moveTo>
                    <a:pt x="0" y="0"/>
                  </a:moveTo>
                  <a:lnTo>
                    <a:pt x="738953" y="0"/>
                  </a:lnTo>
                </a:path>
              </a:pathLst>
            </a:custGeom>
            <a:noFill/>
            <a:ln w="12600">
              <a:solidFill>
                <a:srgbClr val="4472c4"/>
              </a:solidFill>
              <a:miter/>
            </a:ln>
          </p:spPr>
          <p:style>
            <a:lnRef idx="0"/>
            <a:fillRef idx="0"/>
            <a:effectRef idx="0"/>
            <a:fontRef idx="minor"/>
          </p:style>
        </p:sp>
        <p:sp>
          <p:nvSpPr>
            <p:cNvPr id="333" name="CustomShape 10"/>
            <p:cNvSpPr/>
            <p:nvPr/>
          </p:nvSpPr>
          <p:spPr>
            <a:xfrm>
              <a:off x="4888800" y="3247200"/>
              <a:ext cx="357120" cy="360"/>
            </a:xfrm>
            <a:custGeom>
              <a:avLst/>
              <a:gdLst/>
              <a:ahLst/>
              <a:rect l="l" t="t" r="r" b="b"/>
              <a:pathLst>
                <a:path w="996" h="35">
                  <a:moveTo>
                    <a:pt x="0" y="0"/>
                  </a:moveTo>
                  <a:lnTo>
                    <a:pt x="996" y="2"/>
                  </a:lnTo>
                </a:path>
              </a:pathLst>
            </a:custGeom>
            <a:noFill/>
            <a:ln w="12600">
              <a:solidFill>
                <a:srgbClr val="4472c4"/>
              </a:solidFill>
              <a:miter/>
            </a:ln>
          </p:spPr>
          <p:style>
            <a:lnRef idx="0"/>
            <a:fillRef idx="0"/>
            <a:effectRef idx="0"/>
            <a:fontRef idx="minor"/>
          </p:style>
        </p:sp>
        <p:sp>
          <p:nvSpPr>
            <p:cNvPr id="334" name="CustomShape 11"/>
            <p:cNvSpPr/>
            <p:nvPr/>
          </p:nvSpPr>
          <p:spPr>
            <a:xfrm>
              <a:off x="5247360" y="1800000"/>
              <a:ext cx="2540880" cy="2892960"/>
            </a:xfrm>
            <a:custGeom>
              <a:avLst/>
              <a:gdLst/>
              <a:ahLst/>
              <a:rect l="l" t="t" r="r" b="b"/>
              <a:pathLst>
                <a:path w="2542460" h="2894464">
                  <a:moveTo>
                    <a:pt x="0" y="0"/>
                  </a:moveTo>
                  <a:lnTo>
                    <a:pt x="2542460" y="0"/>
                  </a:lnTo>
                  <a:lnTo>
                    <a:pt x="2542460" y="2894464"/>
                  </a:lnTo>
                  <a:lnTo>
                    <a:pt x="0" y="2894464"/>
                  </a:lnTo>
                  <a:lnTo>
                    <a:pt x="0" y="0"/>
                  </a:lnTo>
                  <a:close/>
                </a:path>
              </a:pathLst>
            </a:custGeom>
            <a:noFill/>
            <a:ln>
              <a:noFill/>
            </a:ln>
          </p:spPr>
          <p:style>
            <a:lnRef idx="0"/>
            <a:fillRef idx="0"/>
            <a:effectRef idx="0"/>
            <a:fontRef idx="minor"/>
          </p:style>
          <p:txBody>
            <a:bodyPr lIns="0" rIns="36000" tIns="36000" bIns="213480" anchor="ctr" anchorCtr="1">
              <a:noAutofit/>
            </a:bodyPr>
            <a:p>
              <a:pPr algn="ctr">
                <a:lnSpc>
                  <a:spcPct val="90000"/>
                </a:lnSpc>
                <a:spcAft>
                  <a:spcPts val="1301"/>
                </a:spcAft>
                <a:tabLst>
                  <a:tab algn="l" pos="0"/>
                </a:tabLst>
              </a:pPr>
              <a:r>
                <a:rPr b="0" lang="fr-FR" sz="2800" spc="-1" strike="noStrike">
                  <a:solidFill>
                    <a:srgbClr val="000000"/>
                  </a:solidFill>
                  <a:latin typeface="Calibri"/>
                  <a:ea typeface="DejaVu Sans"/>
                </a:rPr>
                <a:t>Enchaînements</a:t>
              </a:r>
              <a:endParaRPr b="0" lang="fr-FR" sz="2800" spc="-1" strike="noStrike">
                <a:latin typeface="Arial"/>
              </a:endParaRPr>
            </a:p>
            <a:p>
              <a:pPr algn="ctr">
                <a:lnSpc>
                  <a:spcPct val="90000"/>
                </a:lnSpc>
                <a:spcAft>
                  <a:spcPts val="1301"/>
                </a:spcAft>
                <a:tabLst>
                  <a:tab algn="l" pos="0"/>
                </a:tabLst>
              </a:pPr>
              <a:r>
                <a:rPr b="0" lang="fr-FR" sz="2800" spc="-1" strike="noStrike">
                  <a:solidFill>
                    <a:srgbClr val="000000"/>
                  </a:solidFill>
                  <a:latin typeface="Calibri"/>
                  <a:ea typeface="DejaVu Sans"/>
                </a:rPr>
                <a:t>(Structure)</a:t>
              </a:r>
              <a:endParaRPr b="0" lang="fr-FR" sz="2800" spc="-1" strike="noStrike">
                <a:latin typeface="Arial"/>
              </a:endParaRPr>
            </a:p>
          </p:txBody>
        </p:sp>
        <p:sp>
          <p:nvSpPr>
            <p:cNvPr id="335" name="CustomShape 12"/>
            <p:cNvSpPr/>
            <p:nvPr/>
          </p:nvSpPr>
          <p:spPr>
            <a:xfrm>
              <a:off x="7789680" y="3247200"/>
              <a:ext cx="357120" cy="360"/>
            </a:xfrm>
            <a:custGeom>
              <a:avLst/>
              <a:gdLst/>
              <a:ahLst/>
              <a:rect l="l" t="t" r="r" b="b"/>
              <a:pathLst>
                <a:path w="996" h="35">
                  <a:moveTo>
                    <a:pt x="0" y="0"/>
                  </a:moveTo>
                  <a:lnTo>
                    <a:pt x="996" y="2"/>
                  </a:lnTo>
                </a:path>
              </a:pathLst>
            </a:custGeom>
            <a:noFill/>
            <a:ln w="12600">
              <a:solidFill>
                <a:srgbClr val="4472c4"/>
              </a:solidFill>
              <a:miter/>
            </a:ln>
          </p:spPr>
          <p:style>
            <a:lnRef idx="0"/>
            <a:fillRef idx="0"/>
            <a:effectRef idx="0"/>
            <a:fontRef idx="minor"/>
          </p:style>
        </p:sp>
        <p:sp>
          <p:nvSpPr>
            <p:cNvPr id="336" name="CustomShape 13"/>
            <p:cNvSpPr/>
            <p:nvPr/>
          </p:nvSpPr>
          <p:spPr>
            <a:xfrm rot="4131600">
              <a:off x="3484080" y="4458960"/>
              <a:ext cx="2084400" cy="360"/>
            </a:xfrm>
            <a:custGeom>
              <a:avLst/>
              <a:gdLst/>
              <a:ahLst/>
              <a:rect l="l" t="t" r="r" b="b"/>
              <a:pathLst>
                <a:path w="2085888" h="0">
                  <a:moveTo>
                    <a:pt x="0" y="0"/>
                  </a:moveTo>
                  <a:lnTo>
                    <a:pt x="2085888" y="0"/>
                  </a:lnTo>
                </a:path>
              </a:pathLst>
            </a:custGeom>
            <a:noFill/>
            <a:ln w="12600">
              <a:solidFill>
                <a:srgbClr val="4472c4"/>
              </a:solidFill>
              <a:miter/>
            </a:ln>
          </p:spPr>
          <p:style>
            <a:lnRef idx="0"/>
            <a:fillRef idx="0"/>
            <a:effectRef idx="0"/>
            <a:fontRef idx="minor"/>
          </p:style>
        </p:sp>
        <p:sp>
          <p:nvSpPr>
            <p:cNvPr id="337" name="CustomShape 14"/>
            <p:cNvSpPr/>
            <p:nvPr/>
          </p:nvSpPr>
          <p:spPr>
            <a:xfrm rot="6623400">
              <a:off x="7490160" y="4458600"/>
              <a:ext cx="2073960" cy="360"/>
            </a:xfrm>
            <a:custGeom>
              <a:avLst/>
              <a:gdLst/>
              <a:ahLst/>
              <a:rect l="l" t="t" r="r" b="b"/>
              <a:pathLst>
                <a:path w="2075504" h="0">
                  <a:moveTo>
                    <a:pt x="0" y="0"/>
                  </a:moveTo>
                  <a:lnTo>
                    <a:pt x="2075504" y="0"/>
                  </a:lnTo>
                </a:path>
              </a:pathLst>
            </a:custGeom>
            <a:noFill/>
            <a:ln w="12600">
              <a:solidFill>
                <a:srgbClr val="4472c4"/>
              </a:solidFill>
              <a:miter/>
            </a:ln>
          </p:spPr>
          <p:style>
            <a:lnRef idx="0"/>
            <a:fillRef idx="0"/>
            <a:effectRef idx="0"/>
            <a:fontRef idx="minor"/>
          </p:style>
        </p:sp>
        <p:sp>
          <p:nvSpPr>
            <p:cNvPr id="338" name="CustomShape 15"/>
            <p:cNvSpPr/>
            <p:nvPr/>
          </p:nvSpPr>
          <p:spPr>
            <a:xfrm>
              <a:off x="4903920" y="5433120"/>
              <a:ext cx="35748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39" name="CustomShape 16"/>
            <p:cNvSpPr/>
            <p:nvPr/>
          </p:nvSpPr>
          <p:spPr>
            <a:xfrm>
              <a:off x="5262840" y="4669920"/>
              <a:ext cx="2543040" cy="1525320"/>
            </a:xfrm>
            <a:custGeom>
              <a:avLst/>
              <a:gdLst/>
              <a:ahLst/>
              <a:rect l="l" t="t" r="r" b="b"/>
              <a:pathLst>
                <a:path w="2544580" h="1526748">
                  <a:moveTo>
                    <a:pt x="0" y="0"/>
                  </a:moveTo>
                  <a:lnTo>
                    <a:pt x="2544580" y="0"/>
                  </a:lnTo>
                  <a:lnTo>
                    <a:pt x="2544580" y="1526748"/>
                  </a:lnTo>
                  <a:lnTo>
                    <a:pt x="0" y="1526748"/>
                  </a:lnTo>
                  <a:lnTo>
                    <a:pt x="0" y="0"/>
                  </a:lnTo>
                  <a:close/>
                </a:path>
              </a:pathLst>
            </a:custGeom>
            <a:noFill/>
            <a:ln>
              <a:noFill/>
            </a:ln>
          </p:spPr>
          <p:style>
            <a:lnRef idx="0"/>
            <a:fillRef idx="0"/>
            <a:effectRef idx="0"/>
            <a:fontRef idx="minor"/>
          </p:style>
          <p:txBody>
            <a:bodyPr lIns="227520" rIns="227520" tIns="227520" bIns="227520" anchor="ctr" anchorCtr="1">
              <a:noAutofit/>
            </a:bodyPr>
            <a:p>
              <a:pPr algn="ctr">
                <a:lnSpc>
                  <a:spcPct val="90000"/>
                </a:lnSpc>
                <a:spcAft>
                  <a:spcPts val="1301"/>
                </a:spcAft>
                <a:tabLst>
                  <a:tab algn="l" pos="0"/>
                </a:tabLst>
              </a:pPr>
              <a:r>
                <a:rPr b="0" lang="fr-FR" sz="2600" spc="-1" strike="noStrike">
                  <a:solidFill>
                    <a:srgbClr val="000000"/>
                  </a:solidFill>
                  <a:latin typeface="Calibri"/>
                  <a:ea typeface="DejaVu Sans"/>
                </a:rPr>
                <a:t>Nombre fini d’opérations</a:t>
              </a:r>
              <a:endParaRPr b="0" lang="fr-FR" sz="2600" spc="-1" strike="noStrike">
                <a:latin typeface="Arial"/>
              </a:endParaRPr>
            </a:p>
          </p:txBody>
        </p:sp>
        <p:sp>
          <p:nvSpPr>
            <p:cNvPr id="340" name="CustomShape 17"/>
            <p:cNvSpPr/>
            <p:nvPr/>
          </p:nvSpPr>
          <p:spPr>
            <a:xfrm>
              <a:off x="7807320" y="5433120"/>
              <a:ext cx="357480" cy="360"/>
            </a:xfrm>
            <a:custGeom>
              <a:avLst/>
              <a:gdLst/>
              <a:ahLst/>
              <a:rect l="l" t="t" r="r" b="b"/>
              <a:pathLst>
                <a:path w="997" h="35">
                  <a:moveTo>
                    <a:pt x="0" y="0"/>
                  </a:moveTo>
                  <a:lnTo>
                    <a:pt x="997" y="2"/>
                  </a:lnTo>
                </a:path>
              </a:pathLst>
            </a:custGeom>
            <a:noFill/>
            <a:ln w="12600">
              <a:solidFill>
                <a:srgbClr val="4472c4"/>
              </a:solidFill>
              <a:miter/>
            </a:ln>
          </p:spPr>
          <p:style>
            <a:lnRef idx="0"/>
            <a:fillRef idx="0"/>
            <a:effectRef idx="0"/>
            <a:fontRef idx="minor"/>
          </p:style>
        </p:sp>
        <p:sp>
          <p:nvSpPr>
            <p:cNvPr id="341" name="CustomShape 18"/>
            <p:cNvSpPr/>
            <p:nvPr/>
          </p:nvSpPr>
          <p:spPr>
            <a:xfrm>
              <a:off x="8978760" y="1712160"/>
              <a:ext cx="3068640" cy="3068640"/>
            </a:xfrm>
            <a:custGeom>
              <a:avLst/>
              <a:gdLst/>
              <a:ahLst/>
              <a:rect l="l" t="t" r="r" b="b"/>
              <a:pathLst>
                <a:path w="3070094" h="3070094">
                  <a:moveTo>
                    <a:pt x="0" y="1535047"/>
                  </a:moveTo>
                  <a:cubicBezTo>
                    <a:pt x="0" y="687264"/>
                    <a:pt x="687264" y="0"/>
                    <a:pt x="1535047" y="0"/>
                  </a:cubicBezTo>
                  <a:cubicBezTo>
                    <a:pt x="2382830" y="0"/>
                    <a:pt x="3070094" y="687264"/>
                    <a:pt x="3070094" y="1535047"/>
                  </a:cubicBezTo>
                  <a:cubicBezTo>
                    <a:pt x="3070094" y="2382830"/>
                    <a:pt x="2382830" y="3070094"/>
                    <a:pt x="1535047" y="3070094"/>
                  </a:cubicBezTo>
                  <a:cubicBezTo>
                    <a:pt x="687264" y="3070094"/>
                    <a:pt x="0" y="2382830"/>
                    <a:pt x="0" y="1535047"/>
                  </a:cubicBez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449640" rIns="449640" tIns="449640" bIns="449640" anchor="ctr" anchorCtr="1">
              <a:noAutofit/>
            </a:bodyPr>
            <a:p>
              <a:pPr algn="ctr">
                <a:lnSpc>
                  <a:spcPct val="90000"/>
                </a:lnSpc>
                <a:spcAft>
                  <a:spcPts val="1599"/>
                </a:spcAft>
                <a:tabLst>
                  <a:tab algn="l" pos="0"/>
                </a:tabLst>
              </a:pPr>
              <a:r>
                <a:rPr b="0" lang="fr-FR" sz="3700" spc="-1" strike="noStrike">
                  <a:solidFill>
                    <a:srgbClr val="ffffff"/>
                  </a:solidFill>
                  <a:latin typeface="Calibri"/>
                  <a:ea typeface="DejaVu Sans"/>
                </a:rPr>
                <a:t>Algorithme</a:t>
              </a:r>
              <a:endParaRPr b="0" lang="fr-FR" sz="3700" spc="-1" strike="noStrike">
                <a:latin typeface="Arial"/>
              </a:endParaRPr>
            </a:p>
          </p:txBody>
        </p:sp>
      </p:grpSp>
      <p:sp>
        <p:nvSpPr>
          <p:cNvPr id="342" name="CustomShape 19"/>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 QUOI S’AGIT-IL?</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838080" y="174960"/>
            <a:ext cx="10514160" cy="1195200"/>
          </a:xfrm>
          <a:prstGeom prst="rect">
            <a:avLst/>
          </a:prstGeom>
          <a:gradFill rotWithShape="0">
            <a:gsLst>
              <a:gs pos="0">
                <a:srgbClr val="f7fafd"/>
              </a:gs>
              <a:gs pos="100000">
                <a:srgbClr val="9dc3e6"/>
              </a:gs>
            </a:gsLst>
            <a:lin ang="540000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Méthodologie de conception: </a:t>
            </a:r>
            <a:br/>
            <a:r>
              <a:rPr b="1" lang="fr-FR" sz="4000" spc="-1" strike="noStrike">
                <a:solidFill>
                  <a:srgbClr val="4472c4"/>
                </a:solidFill>
                <a:latin typeface="Calibri Light"/>
                <a:ea typeface="DejaVu Sans"/>
              </a:rPr>
              <a:t>analyse descendante</a:t>
            </a:r>
            <a:endParaRPr b="0" lang="fr-FR" sz="4000" spc="-1" strike="noStrike">
              <a:latin typeface="Arial"/>
            </a:endParaRPr>
          </a:p>
        </p:txBody>
      </p:sp>
      <p:grpSp>
        <p:nvGrpSpPr>
          <p:cNvPr id="344" name="Group 2"/>
          <p:cNvGrpSpPr/>
          <p:nvPr/>
        </p:nvGrpSpPr>
        <p:grpSpPr>
          <a:xfrm>
            <a:off x="62640" y="1812960"/>
            <a:ext cx="12120120" cy="3687840"/>
            <a:chOff x="62640" y="1812960"/>
            <a:chExt cx="12120120" cy="3687840"/>
          </a:xfrm>
        </p:grpSpPr>
        <p:sp>
          <p:nvSpPr>
            <p:cNvPr id="345" name="CustomShape 3"/>
            <p:cNvSpPr/>
            <p:nvPr/>
          </p:nvSpPr>
          <p:spPr>
            <a:xfrm>
              <a:off x="62640" y="2426040"/>
              <a:ext cx="2966400" cy="565560"/>
            </a:xfrm>
            <a:custGeom>
              <a:avLst/>
              <a:gdLst/>
              <a:ahLst/>
              <a:rect l="l" t="t" r="r" b="b"/>
              <a:pathLst>
                <a:path w="2967945" h="567015">
                  <a:moveTo>
                    <a:pt x="0" y="0"/>
                  </a:moveTo>
                  <a:lnTo>
                    <a:pt x="2967945" y="0"/>
                  </a:lnTo>
                  <a:lnTo>
                    <a:pt x="2967945" y="567015"/>
                  </a:lnTo>
                  <a:lnTo>
                    <a:pt x="0" y="567015"/>
                  </a:lnTo>
                  <a:lnTo>
                    <a:pt x="0" y="0"/>
                  </a:lnTo>
                  <a:close/>
                </a:path>
              </a:pathLst>
            </a:custGeom>
            <a:noFill/>
            <a:ln>
              <a:noFill/>
            </a:ln>
          </p:spPr>
          <p:style>
            <a:lnRef idx="0"/>
            <a:fillRef idx="0"/>
            <a:effectRef idx="0"/>
            <a:fontRef idx="minor"/>
          </p:style>
          <p:txBody>
            <a:bodyPr lIns="45720" rIns="45720" tIns="45000" bIns="45000" anchor="ctr" anchorCtr="1">
              <a:noAutofit/>
            </a:bodyPr>
            <a:p>
              <a:pPr algn="ctr">
                <a:lnSpc>
                  <a:spcPct val="90000"/>
                </a:lnSpc>
                <a:spcAft>
                  <a:spcPts val="1500"/>
                </a:spcAft>
                <a:tabLst>
                  <a:tab algn="l" pos="0"/>
                </a:tabLst>
              </a:pPr>
              <a:r>
                <a:rPr b="0" lang="fr-FR" sz="2800" spc="-1" strike="noStrike">
                  <a:solidFill>
                    <a:srgbClr val="000000"/>
                  </a:solidFill>
                  <a:latin typeface="Calibri"/>
                  <a:ea typeface="DejaVu Sans"/>
                </a:rPr>
                <a:t>Décomposition</a:t>
              </a:r>
              <a:endParaRPr b="0" lang="fr-FR" sz="2800" spc="-1" strike="noStrike">
                <a:latin typeface="Arial"/>
              </a:endParaRPr>
            </a:p>
          </p:txBody>
        </p:sp>
        <p:sp>
          <p:nvSpPr>
            <p:cNvPr id="346" name="CustomShape 4"/>
            <p:cNvSpPr/>
            <p:nvPr/>
          </p:nvSpPr>
          <p:spPr>
            <a:xfrm>
              <a:off x="600120" y="3990600"/>
              <a:ext cx="1891080" cy="1510200"/>
            </a:xfrm>
            <a:custGeom>
              <a:avLst/>
              <a:gdLst/>
              <a:ahLst/>
              <a:rect l="l" t="t" r="r" b="b"/>
              <a:pathLst>
                <a:path w="1892658" h="1511582">
                  <a:moveTo>
                    <a:pt x="251935" y="0"/>
                  </a:moveTo>
                  <a:lnTo>
                    <a:pt x="1640723" y="0"/>
                  </a:lnTo>
                  <a:cubicBezTo>
                    <a:pt x="1779863" y="0"/>
                    <a:pt x="1892658" y="112795"/>
                    <a:pt x="1892658" y="251935"/>
                  </a:cubicBezTo>
                  <a:lnTo>
                    <a:pt x="1892658" y="1511582"/>
                  </a:lnTo>
                  <a:lnTo>
                    <a:pt x="1892658"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chorCtr="1">
              <a:noAutofit/>
            </a:bodyPr>
            <a:p>
              <a:pPr algn="ctr">
                <a:lnSpc>
                  <a:spcPct val="90000"/>
                </a:lnSpc>
                <a:spcAft>
                  <a:spcPts val="1301"/>
                </a:spcAft>
                <a:tabLst>
                  <a:tab algn="l" pos="0"/>
                </a:tabLst>
              </a:pPr>
              <a:r>
                <a:rPr b="0" lang="fr-FR" sz="2600" spc="-1" strike="noStrike">
                  <a:solidFill>
                    <a:srgbClr val="000000"/>
                  </a:solidFill>
                  <a:latin typeface="Calibri"/>
                  <a:ea typeface="DejaVu Sans"/>
                </a:rPr>
                <a:t>Problème</a:t>
              </a:r>
              <a:endParaRPr b="0" lang="fr-FR" sz="2600" spc="-1" strike="noStrike">
                <a:latin typeface="Arial"/>
              </a:endParaRPr>
            </a:p>
          </p:txBody>
        </p:sp>
        <p:sp>
          <p:nvSpPr>
            <p:cNvPr id="347" name="CustomShape 5"/>
            <p:cNvSpPr/>
            <p:nvPr/>
          </p:nvSpPr>
          <p:spPr>
            <a:xfrm>
              <a:off x="684360" y="2253600"/>
              <a:ext cx="135360" cy="135360"/>
            </a:xfrm>
            <a:custGeom>
              <a:avLst/>
              <a:gdLst/>
              <a:ahLst/>
              <a:rect l="l" t="t" r="r" b="b"/>
              <a:pathLst>
                <a:path w="190" h="307">
                  <a:moveTo>
                    <a:pt x="0" y="190"/>
                  </a:moveTo>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sp>
        <p:sp>
          <p:nvSpPr>
            <p:cNvPr id="348" name="CustomShape 6"/>
            <p:cNvSpPr/>
            <p:nvPr/>
          </p:nvSpPr>
          <p:spPr>
            <a:xfrm>
              <a:off x="780120" y="2062080"/>
              <a:ext cx="135360" cy="135360"/>
            </a:xfrm>
            <a:custGeom>
              <a:avLst/>
              <a:gdLst/>
              <a:ahLst/>
              <a:rect l="l" t="t" r="r" b="b"/>
              <a:pathLst>
                <a:path w="190" h="307">
                  <a:moveTo>
                    <a:pt x="0" y="190"/>
                  </a:moveTo>
                </a:path>
              </a:pathLst>
            </a:custGeom>
            <a:gradFill rotWithShape="0">
              <a:gsLst>
                <a:gs pos="0">
                  <a:srgbClr val="608eca"/>
                </a:gs>
                <a:gs pos="100000">
                  <a:srgbClr val="3e80c9"/>
                </a:gs>
              </a:gsLst>
              <a:lin ang="5400000"/>
            </a:gradFill>
            <a:ln>
              <a:noFill/>
            </a:ln>
            <a:effectLst>
              <a:outerShdw algn="tl" dir="5400000" dist="19080">
                <a:srgbClr val="000000">
                  <a:alpha val="63000"/>
                </a:srgbClr>
              </a:outerShdw>
            </a:effectLst>
          </p:spPr>
          <p:style>
            <a:lnRef idx="0"/>
            <a:fillRef idx="0"/>
            <a:effectRef idx="0"/>
            <a:fontRef idx="minor"/>
          </p:style>
        </p:sp>
        <p:sp>
          <p:nvSpPr>
            <p:cNvPr id="349" name="CustomShape 7"/>
            <p:cNvSpPr/>
            <p:nvPr/>
          </p:nvSpPr>
          <p:spPr>
            <a:xfrm>
              <a:off x="1010160" y="2100240"/>
              <a:ext cx="213480" cy="213480"/>
            </a:xfrm>
            <a:custGeom>
              <a:avLst/>
              <a:gdLst/>
              <a:ahLst/>
              <a:rect l="l" t="t" r="r" b="b"/>
              <a:pathLst>
                <a:path w="299" h="307">
                  <a:moveTo>
                    <a:pt x="0" y="299"/>
                  </a:moveTo>
                </a:path>
              </a:pathLst>
            </a:custGeom>
            <a:gradFill rotWithShape="0">
              <a:gsLst>
                <a:gs pos="0">
                  <a:srgbClr val="609ac9"/>
                </a:gs>
                <a:gs pos="100000">
                  <a:srgbClr val="3d8fc8"/>
                </a:gs>
              </a:gsLst>
              <a:lin ang="5400000"/>
            </a:gradFill>
            <a:ln>
              <a:noFill/>
            </a:ln>
            <a:effectLst>
              <a:outerShdw algn="tl" dir="5400000" dist="19080">
                <a:srgbClr val="000000">
                  <a:alpha val="63000"/>
                </a:srgbClr>
              </a:outerShdw>
            </a:effectLst>
          </p:spPr>
          <p:style>
            <a:lnRef idx="0"/>
            <a:fillRef idx="0"/>
            <a:effectRef idx="0"/>
            <a:fontRef idx="minor"/>
          </p:style>
        </p:sp>
        <p:sp>
          <p:nvSpPr>
            <p:cNvPr id="350" name="CustomShape 8"/>
            <p:cNvSpPr/>
            <p:nvPr/>
          </p:nvSpPr>
          <p:spPr>
            <a:xfrm>
              <a:off x="1201680" y="1889640"/>
              <a:ext cx="135360" cy="135360"/>
            </a:xfrm>
            <a:custGeom>
              <a:avLst/>
              <a:gdLst/>
              <a:ahLst/>
              <a:rect l="l" t="t" r="r" b="b"/>
              <a:pathLst>
                <a:path w="190" h="307">
                  <a:moveTo>
                    <a:pt x="0" y="190"/>
                  </a:moveTo>
                </a:path>
              </a:pathLst>
            </a:custGeom>
            <a:gradFill rotWithShape="0">
              <a:gsLst>
                <a:gs pos="0">
                  <a:srgbClr val="60a6c8"/>
                </a:gs>
                <a:gs pos="100000">
                  <a:srgbClr val="3d9ec7"/>
                </a:gs>
              </a:gsLst>
              <a:lin ang="5400000"/>
            </a:gradFill>
            <a:ln>
              <a:noFill/>
            </a:ln>
            <a:effectLst>
              <a:outerShdw algn="tl" dir="5400000" dist="19080">
                <a:srgbClr val="000000">
                  <a:alpha val="63000"/>
                </a:srgbClr>
              </a:outerShdw>
            </a:effectLst>
          </p:spPr>
          <p:style>
            <a:lnRef idx="0"/>
            <a:fillRef idx="0"/>
            <a:effectRef idx="0"/>
            <a:fontRef idx="minor"/>
          </p:style>
        </p:sp>
        <p:sp>
          <p:nvSpPr>
            <p:cNvPr id="351" name="CustomShape 9"/>
            <p:cNvSpPr/>
            <p:nvPr/>
          </p:nvSpPr>
          <p:spPr>
            <a:xfrm>
              <a:off x="1450800" y="1812960"/>
              <a:ext cx="135360" cy="135360"/>
            </a:xfrm>
            <a:custGeom>
              <a:avLst/>
              <a:gdLst/>
              <a:ahLst/>
              <a:rect l="l" t="t" r="r" b="b"/>
              <a:pathLst>
                <a:path w="190" h="307">
                  <a:moveTo>
                    <a:pt x="0" y="190"/>
                  </a:moveTo>
                </a:path>
              </a:pathLst>
            </a:custGeom>
            <a:gradFill rotWithShape="0">
              <a:gsLst>
                <a:gs pos="0">
                  <a:srgbClr val="60b2c7"/>
                </a:gs>
                <a:gs pos="100000">
                  <a:srgbClr val="3dadc6"/>
                </a:gs>
              </a:gsLst>
              <a:lin ang="5400000"/>
            </a:gradFill>
            <a:ln>
              <a:noFill/>
            </a:ln>
            <a:effectLst>
              <a:outerShdw algn="tl" dir="5400000" dist="19080">
                <a:srgbClr val="000000">
                  <a:alpha val="63000"/>
                </a:srgbClr>
              </a:outerShdw>
            </a:effectLst>
          </p:spPr>
          <p:style>
            <a:lnRef idx="0"/>
            <a:fillRef idx="0"/>
            <a:effectRef idx="0"/>
            <a:fontRef idx="minor"/>
          </p:style>
        </p:sp>
        <p:sp>
          <p:nvSpPr>
            <p:cNvPr id="352" name="CustomShape 10"/>
            <p:cNvSpPr/>
            <p:nvPr/>
          </p:nvSpPr>
          <p:spPr>
            <a:xfrm>
              <a:off x="1757160" y="1947240"/>
              <a:ext cx="135360" cy="135360"/>
            </a:xfrm>
            <a:custGeom>
              <a:avLst/>
              <a:gdLst/>
              <a:ahLst/>
              <a:rect l="l" t="t" r="r" b="b"/>
              <a:pathLst>
                <a:path w="190" h="307">
                  <a:moveTo>
                    <a:pt x="0" y="190"/>
                  </a:moveTo>
                </a:path>
              </a:pathLst>
            </a:custGeom>
            <a:gradFill rotWithShape="0">
              <a:gsLst>
                <a:gs pos="0">
                  <a:srgbClr val="60bec7"/>
                </a:gs>
                <a:gs pos="100000">
                  <a:srgbClr val="3dbbc5"/>
                </a:gs>
              </a:gsLst>
              <a:lin ang="5400000"/>
            </a:gradFill>
            <a:ln>
              <a:noFill/>
            </a:ln>
            <a:effectLst>
              <a:outerShdw algn="tl" dir="5400000" dist="19080">
                <a:srgbClr val="000000">
                  <a:alpha val="63000"/>
                </a:srgbClr>
              </a:outerShdw>
            </a:effectLst>
          </p:spPr>
          <p:style>
            <a:lnRef idx="0"/>
            <a:fillRef idx="0"/>
            <a:effectRef idx="0"/>
            <a:fontRef idx="minor"/>
          </p:style>
        </p:sp>
        <p:sp>
          <p:nvSpPr>
            <p:cNvPr id="353" name="CustomShape 11"/>
            <p:cNvSpPr/>
            <p:nvPr/>
          </p:nvSpPr>
          <p:spPr>
            <a:xfrm>
              <a:off x="1949040" y="2043000"/>
              <a:ext cx="213480" cy="213480"/>
            </a:xfrm>
            <a:custGeom>
              <a:avLst/>
              <a:gdLst/>
              <a:ahLst/>
              <a:rect l="l" t="t" r="r" b="b"/>
              <a:pathLst>
                <a:path w="299" h="307">
                  <a:moveTo>
                    <a:pt x="0" y="299"/>
                  </a:moveTo>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sp>
        <p:sp>
          <p:nvSpPr>
            <p:cNvPr id="354" name="CustomShape 12"/>
            <p:cNvSpPr/>
            <p:nvPr/>
          </p:nvSpPr>
          <p:spPr>
            <a:xfrm>
              <a:off x="2217240" y="2253600"/>
              <a:ext cx="135360" cy="135360"/>
            </a:xfrm>
            <a:custGeom>
              <a:avLst/>
              <a:gdLst/>
              <a:ahLst/>
              <a:rect l="l" t="t" r="r" b="b"/>
              <a:pathLst>
                <a:path w="190" h="307">
                  <a:moveTo>
                    <a:pt x="0" y="190"/>
                  </a:moveTo>
                </a:path>
              </a:pathLst>
            </a:custGeom>
            <a:gradFill rotWithShape="0">
              <a:gsLst>
                <a:gs pos="0">
                  <a:srgbClr val="60c5b4"/>
                </a:gs>
                <a:gs pos="100000">
                  <a:srgbClr val="3dc3af"/>
                </a:gs>
              </a:gsLst>
              <a:lin ang="5400000"/>
            </a:gradFill>
            <a:ln>
              <a:noFill/>
            </a:ln>
            <a:effectLst>
              <a:outerShdw algn="tl" dir="5400000" dist="19080">
                <a:srgbClr val="000000">
                  <a:alpha val="63000"/>
                </a:srgbClr>
              </a:outerShdw>
            </a:effectLst>
          </p:spPr>
          <p:style>
            <a:lnRef idx="0"/>
            <a:fillRef idx="0"/>
            <a:effectRef idx="0"/>
            <a:fontRef idx="minor"/>
          </p:style>
        </p:sp>
        <p:sp>
          <p:nvSpPr>
            <p:cNvPr id="355" name="CustomShape 13"/>
            <p:cNvSpPr/>
            <p:nvPr/>
          </p:nvSpPr>
          <p:spPr>
            <a:xfrm>
              <a:off x="2332080" y="2464560"/>
              <a:ext cx="135360" cy="135360"/>
            </a:xfrm>
            <a:custGeom>
              <a:avLst/>
              <a:gdLst/>
              <a:ahLst/>
              <a:rect l="l" t="t" r="r" b="b"/>
              <a:pathLst>
                <a:path w="190" h="307">
                  <a:moveTo>
                    <a:pt x="0" y="190"/>
                  </a:moveTo>
                </a:path>
              </a:pathLst>
            </a:custGeom>
            <a:gradFill rotWithShape="0">
              <a:gsLst>
                <a:gs pos="0">
                  <a:srgbClr val="60c4a7"/>
                </a:gs>
                <a:gs pos="100000">
                  <a:srgbClr val="3dc29f"/>
                </a:gs>
              </a:gsLst>
              <a:lin ang="5400000"/>
            </a:gradFill>
            <a:ln>
              <a:noFill/>
            </a:ln>
            <a:effectLst>
              <a:outerShdw algn="tl" dir="5400000" dist="19080">
                <a:srgbClr val="000000">
                  <a:alpha val="63000"/>
                </a:srgbClr>
              </a:outerShdw>
            </a:effectLst>
          </p:spPr>
          <p:style>
            <a:lnRef idx="0"/>
            <a:fillRef idx="0"/>
            <a:effectRef idx="0"/>
            <a:fontRef idx="minor"/>
          </p:style>
        </p:sp>
        <p:sp>
          <p:nvSpPr>
            <p:cNvPr id="356" name="CustomShape 14"/>
            <p:cNvSpPr/>
            <p:nvPr/>
          </p:nvSpPr>
          <p:spPr>
            <a:xfrm>
              <a:off x="1335600" y="2062080"/>
              <a:ext cx="350640" cy="350640"/>
            </a:xfrm>
            <a:custGeom>
              <a:avLst/>
              <a:gdLst/>
              <a:ahLst/>
              <a:rect l="l" t="t" r="r" b="b"/>
              <a:pathLst>
                <a:path w="489" h="436">
                  <a:moveTo>
                    <a:pt x="0" y="489"/>
                  </a:moveTo>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sp>
        <p:sp>
          <p:nvSpPr>
            <p:cNvPr id="357" name="CustomShape 15"/>
            <p:cNvSpPr/>
            <p:nvPr/>
          </p:nvSpPr>
          <p:spPr>
            <a:xfrm>
              <a:off x="588600" y="2790360"/>
              <a:ext cx="135360" cy="135360"/>
            </a:xfrm>
            <a:custGeom>
              <a:avLst/>
              <a:gdLst/>
              <a:ahLst/>
              <a:rect l="l" t="t" r="r" b="b"/>
              <a:pathLst>
                <a:path w="190" h="307">
                  <a:moveTo>
                    <a:pt x="0" y="190"/>
                  </a:moveTo>
                </a:path>
              </a:pathLst>
            </a:custGeom>
            <a:gradFill rotWithShape="0">
              <a:gsLst>
                <a:gs pos="0">
                  <a:srgbClr val="5fc28e"/>
                </a:gs>
                <a:gs pos="100000">
                  <a:srgbClr val="3ebf7f"/>
                </a:gs>
              </a:gsLst>
              <a:lin ang="5400000"/>
            </a:gradFill>
            <a:ln>
              <a:noFill/>
            </a:ln>
            <a:effectLst>
              <a:outerShdw algn="tl" dir="5400000" dist="19080">
                <a:srgbClr val="000000">
                  <a:alpha val="63000"/>
                </a:srgbClr>
              </a:outerShdw>
            </a:effectLst>
          </p:spPr>
          <p:style>
            <a:lnRef idx="0"/>
            <a:fillRef idx="0"/>
            <a:effectRef idx="0"/>
            <a:fontRef idx="minor"/>
          </p:style>
        </p:sp>
        <p:sp>
          <p:nvSpPr>
            <p:cNvPr id="358" name="CustomShape 16"/>
            <p:cNvSpPr/>
            <p:nvPr/>
          </p:nvSpPr>
          <p:spPr>
            <a:xfrm>
              <a:off x="703440" y="2962800"/>
              <a:ext cx="213480" cy="213480"/>
            </a:xfrm>
            <a:custGeom>
              <a:avLst/>
              <a:gdLst/>
              <a:ahLst/>
              <a:rect l="l" t="t" r="r" b="b"/>
              <a:pathLst>
                <a:path w="299" h="307">
                  <a:moveTo>
                    <a:pt x="0" y="299"/>
                  </a:moveTo>
                </a:path>
              </a:pathLst>
            </a:custGeom>
            <a:gradFill rotWithShape="0">
              <a:gsLst>
                <a:gs pos="0">
                  <a:srgbClr val="5fc182"/>
                </a:gs>
                <a:gs pos="100000">
                  <a:srgbClr val="3ebd70"/>
                </a:gs>
              </a:gsLst>
              <a:lin ang="5400000"/>
            </a:gradFill>
            <a:ln>
              <a:noFill/>
            </a:ln>
            <a:effectLst>
              <a:outerShdw algn="tl" dir="5400000" dist="19080">
                <a:srgbClr val="000000">
                  <a:alpha val="63000"/>
                </a:srgbClr>
              </a:outerShdw>
            </a:effectLst>
          </p:spPr>
          <p:style>
            <a:lnRef idx="0"/>
            <a:fillRef idx="0"/>
            <a:effectRef idx="0"/>
            <a:fontRef idx="minor"/>
          </p:style>
        </p:sp>
        <p:sp>
          <p:nvSpPr>
            <p:cNvPr id="359" name="CustomShape 17"/>
            <p:cNvSpPr/>
            <p:nvPr/>
          </p:nvSpPr>
          <p:spPr>
            <a:xfrm>
              <a:off x="990720" y="3115800"/>
              <a:ext cx="311400" cy="311400"/>
            </a:xfrm>
            <a:custGeom>
              <a:avLst/>
              <a:gdLst/>
              <a:ahLst/>
              <a:rect l="l" t="t" r="r" b="b"/>
              <a:pathLst>
                <a:path w="435" h="382">
                  <a:moveTo>
                    <a:pt x="0" y="435"/>
                  </a:moveTo>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sp>
        <p:sp>
          <p:nvSpPr>
            <p:cNvPr id="360" name="CustomShape 18"/>
            <p:cNvSpPr/>
            <p:nvPr/>
          </p:nvSpPr>
          <p:spPr>
            <a:xfrm>
              <a:off x="1393200" y="3364920"/>
              <a:ext cx="135360" cy="135360"/>
            </a:xfrm>
            <a:custGeom>
              <a:avLst/>
              <a:gdLst/>
              <a:ahLst/>
              <a:rect l="l" t="t" r="r" b="b"/>
              <a:pathLst>
                <a:path w="190" h="307">
                  <a:moveTo>
                    <a:pt x="0" y="190"/>
                  </a:moveTo>
                </a:path>
              </a:pathLst>
            </a:custGeom>
            <a:gradFill rotWithShape="0">
              <a:gsLst>
                <a:gs pos="0">
                  <a:srgbClr val="5fbf6d"/>
                </a:gs>
                <a:gs pos="100000">
                  <a:srgbClr val="3fba54"/>
                </a:gs>
              </a:gsLst>
              <a:lin ang="5400000"/>
            </a:gradFill>
            <a:ln>
              <a:noFill/>
            </a:ln>
            <a:effectLst>
              <a:outerShdw algn="tl" dir="5400000" dist="19080">
                <a:srgbClr val="000000">
                  <a:alpha val="63000"/>
                </a:srgbClr>
              </a:outerShdw>
            </a:effectLst>
          </p:spPr>
          <p:style>
            <a:lnRef idx="0"/>
            <a:fillRef idx="0"/>
            <a:effectRef idx="0"/>
            <a:fontRef idx="minor"/>
          </p:style>
        </p:sp>
        <p:sp>
          <p:nvSpPr>
            <p:cNvPr id="361" name="CustomShape 19"/>
            <p:cNvSpPr/>
            <p:nvPr/>
          </p:nvSpPr>
          <p:spPr>
            <a:xfrm>
              <a:off x="1469880" y="3115800"/>
              <a:ext cx="213480" cy="213480"/>
            </a:xfrm>
            <a:custGeom>
              <a:avLst/>
              <a:gdLst/>
              <a:ahLst/>
              <a:rect l="l" t="t" r="r" b="b"/>
              <a:pathLst>
                <a:path w="299" h="307">
                  <a:moveTo>
                    <a:pt x="0" y="299"/>
                  </a:moveTo>
                </a:path>
              </a:pathLst>
            </a:custGeom>
            <a:gradFill rotWithShape="0">
              <a:gsLst>
                <a:gs pos="0">
                  <a:srgbClr val="60bd64"/>
                </a:gs>
                <a:gs pos="100000">
                  <a:srgbClr val="40b846"/>
                </a:gs>
              </a:gsLst>
              <a:lin ang="5400000"/>
            </a:gradFill>
            <a:ln>
              <a:noFill/>
            </a:ln>
            <a:effectLst>
              <a:outerShdw algn="tl" dir="5400000" dist="19080">
                <a:srgbClr val="000000">
                  <a:alpha val="63000"/>
                </a:srgbClr>
              </a:outerShdw>
            </a:effectLst>
          </p:spPr>
          <p:style>
            <a:lnRef idx="0"/>
            <a:fillRef idx="0"/>
            <a:effectRef idx="0"/>
            <a:fontRef idx="minor"/>
          </p:style>
        </p:sp>
        <p:sp>
          <p:nvSpPr>
            <p:cNvPr id="362" name="CustomShape 20"/>
            <p:cNvSpPr/>
            <p:nvPr/>
          </p:nvSpPr>
          <p:spPr>
            <a:xfrm>
              <a:off x="1661400" y="3384360"/>
              <a:ext cx="135360" cy="135360"/>
            </a:xfrm>
            <a:custGeom>
              <a:avLst/>
              <a:gdLst/>
              <a:ahLst/>
              <a:rect l="l" t="t" r="r" b="b"/>
              <a:pathLst>
                <a:path w="190" h="307">
                  <a:moveTo>
                    <a:pt x="0" y="190"/>
                  </a:moveTo>
                </a:path>
              </a:pathLst>
            </a:custGeom>
            <a:gradFill rotWithShape="0">
              <a:gsLst>
                <a:gs pos="0">
                  <a:srgbClr val="65bc60"/>
                </a:gs>
                <a:gs pos="100000">
                  <a:srgbClr val="48b740"/>
                </a:gs>
              </a:gsLst>
              <a:lin ang="5400000"/>
            </a:gradFill>
            <a:ln>
              <a:noFill/>
            </a:ln>
            <a:effectLst>
              <a:outerShdw algn="tl" dir="5400000" dist="19080">
                <a:srgbClr val="000000">
                  <a:alpha val="63000"/>
                </a:srgbClr>
              </a:outerShdw>
            </a:effectLst>
          </p:spPr>
          <p:style>
            <a:lnRef idx="0"/>
            <a:fillRef idx="0"/>
            <a:effectRef idx="0"/>
            <a:fontRef idx="minor"/>
          </p:style>
        </p:sp>
        <p:sp>
          <p:nvSpPr>
            <p:cNvPr id="363" name="CustomShape 21"/>
            <p:cNvSpPr/>
            <p:nvPr/>
          </p:nvSpPr>
          <p:spPr>
            <a:xfrm>
              <a:off x="1833840" y="3077640"/>
              <a:ext cx="311400" cy="311400"/>
            </a:xfrm>
            <a:custGeom>
              <a:avLst/>
              <a:gdLst/>
              <a:ahLst/>
              <a:rect l="l" t="t" r="r" b="b"/>
              <a:pathLst>
                <a:path w="435" h="382">
                  <a:moveTo>
                    <a:pt x="0" y="435"/>
                  </a:moveTo>
                </a:path>
              </a:pathLst>
            </a:custGeom>
            <a:gradFill rotWithShape="0">
              <a:gsLst>
                <a:gs pos="0">
                  <a:srgbClr val="6ebb60"/>
                </a:gs>
                <a:gs pos="100000">
                  <a:srgbClr val="55b541"/>
                </a:gs>
              </a:gsLst>
              <a:lin ang="5400000"/>
            </a:gradFill>
            <a:ln>
              <a:noFill/>
            </a:ln>
            <a:effectLst>
              <a:outerShdw algn="tl" dir="5400000" dist="19080">
                <a:srgbClr val="000000">
                  <a:alpha val="63000"/>
                </a:srgbClr>
              </a:outerShdw>
            </a:effectLst>
          </p:spPr>
          <p:style>
            <a:lnRef idx="0"/>
            <a:fillRef idx="0"/>
            <a:effectRef idx="0"/>
            <a:fontRef idx="minor"/>
          </p:style>
        </p:sp>
        <p:sp>
          <p:nvSpPr>
            <p:cNvPr id="364" name="CustomShape 22"/>
            <p:cNvSpPr/>
            <p:nvPr/>
          </p:nvSpPr>
          <p:spPr>
            <a:xfrm>
              <a:off x="2255400" y="3000960"/>
              <a:ext cx="213480" cy="213480"/>
            </a:xfrm>
            <a:custGeom>
              <a:avLst/>
              <a:gdLst/>
              <a:ahLst/>
              <a:rect l="l" t="t" r="r" b="b"/>
              <a:pathLst>
                <a:path w="299" h="307">
                  <a:moveTo>
                    <a:pt x="0" y="299"/>
                  </a:moveTo>
                </a:path>
              </a:pathLst>
            </a:custGeom>
            <a:gradFill rotWithShape="0">
              <a:gsLst>
                <a:gs pos="0">
                  <a:srgbClr val="77b961"/>
                </a:gs>
                <a:gs pos="100000">
                  <a:srgbClr val="62b441"/>
                </a:gs>
              </a:gsLst>
              <a:lin ang="5400000"/>
            </a:gradFill>
            <a:ln>
              <a:noFill/>
            </a:ln>
            <a:effectLst>
              <a:outerShdw algn="tl" dir="5400000" dist="19080">
                <a:srgbClr val="000000">
                  <a:alpha val="63000"/>
                </a:srgbClr>
              </a:outerShdw>
            </a:effectLst>
          </p:spPr>
          <p:style>
            <a:lnRef idx="0"/>
            <a:fillRef idx="0"/>
            <a:effectRef idx="0"/>
            <a:fontRef idx="minor"/>
          </p:style>
        </p:sp>
        <p:sp>
          <p:nvSpPr>
            <p:cNvPr id="365" name="CustomShape 23"/>
            <p:cNvSpPr/>
            <p:nvPr/>
          </p:nvSpPr>
          <p:spPr>
            <a:xfrm>
              <a:off x="3030480" y="2100240"/>
              <a:ext cx="630360" cy="1204560"/>
            </a:xfrm>
            <a:custGeom>
              <a:avLst/>
              <a:gdLst/>
              <a:ahLst/>
              <a:rect l="l" t="t" r="r" b="b"/>
              <a:pathLst>
                <a:path w="1755" h="3350">
                  <a:moveTo>
                    <a:pt x="0" y="0"/>
                  </a:moveTo>
                  <a:lnTo>
                    <a:pt x="661" y="0"/>
                  </a:lnTo>
                  <a:lnTo>
                    <a:pt x="1755" y="1675"/>
                  </a:lnTo>
                  <a:lnTo>
                    <a:pt x="661" y="3350"/>
                  </a:lnTo>
                  <a:lnTo>
                    <a:pt x="0" y="3350"/>
                  </a:lnTo>
                  <a:lnTo>
                    <a:pt x="1094" y="1675"/>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sp>
        <p:sp>
          <p:nvSpPr>
            <p:cNvPr id="366" name="CustomShape 24"/>
            <p:cNvSpPr/>
            <p:nvPr/>
          </p:nvSpPr>
          <p:spPr>
            <a:xfrm>
              <a:off x="3748320" y="2100600"/>
              <a:ext cx="1721160" cy="1204560"/>
            </a:xfrm>
            <a:custGeom>
              <a:avLst/>
              <a:gdLst/>
              <a:ahLst/>
              <a:rect l="l" t="t" r="r" b="b"/>
              <a:pathLst>
                <a:path w="1722665" h="1205865">
                  <a:moveTo>
                    <a:pt x="0" y="0"/>
                  </a:moveTo>
                  <a:lnTo>
                    <a:pt x="1722665" y="0"/>
                  </a:lnTo>
                  <a:lnTo>
                    <a:pt x="1722665" y="1205865"/>
                  </a:lnTo>
                  <a:lnTo>
                    <a:pt x="0" y="1205865"/>
                  </a:lnTo>
                  <a:lnTo>
                    <a:pt x="0" y="0"/>
                  </a:lnTo>
                  <a:close/>
                </a:path>
              </a:pathLst>
            </a:custGeom>
            <a:noFill/>
            <a:ln>
              <a:noFill/>
            </a:ln>
          </p:spPr>
          <p:style>
            <a:lnRef idx="0"/>
            <a:fillRef idx="0"/>
            <a:effectRef idx="0"/>
            <a:fontRef idx="minor"/>
          </p:style>
          <p:txBody>
            <a:bodyPr lIns="45720" rIns="45720" tIns="45000" bIns="45000" anchor="ctr" anchorCtr="1">
              <a:noAutofit/>
            </a:bodyPr>
            <a:p>
              <a:pPr algn="ctr">
                <a:lnSpc>
                  <a:spcPct val="90000"/>
                </a:lnSpc>
                <a:spcAft>
                  <a:spcPts val="1500"/>
                </a:spcAft>
                <a:tabLst>
                  <a:tab algn="l" pos="0"/>
                </a:tabLst>
              </a:pPr>
              <a:r>
                <a:rPr b="0" lang="fr-FR" sz="2800" spc="-1" strike="noStrike">
                  <a:solidFill>
                    <a:srgbClr val="000000"/>
                  </a:solidFill>
                  <a:latin typeface="Calibri"/>
                  <a:ea typeface="DejaVu Sans"/>
                </a:rPr>
                <a:t>Ss Pbs simples</a:t>
              </a:r>
              <a:endParaRPr b="0" lang="fr-FR" sz="2800" spc="-1" strike="noStrike">
                <a:latin typeface="Arial"/>
              </a:endParaRPr>
            </a:p>
          </p:txBody>
        </p:sp>
        <p:sp>
          <p:nvSpPr>
            <p:cNvPr id="367" name="CustomShape 25"/>
            <p:cNvSpPr/>
            <p:nvPr/>
          </p:nvSpPr>
          <p:spPr>
            <a:xfrm>
              <a:off x="3662280" y="3990600"/>
              <a:ext cx="1893600" cy="1510200"/>
            </a:xfrm>
            <a:custGeom>
              <a:avLst/>
              <a:gdLst/>
              <a:ahLst/>
              <a:rect l="l" t="t" r="r" b="b"/>
              <a:pathLst>
                <a:path w="1894931" h="1511582">
                  <a:moveTo>
                    <a:pt x="251935" y="0"/>
                  </a:moveTo>
                  <a:lnTo>
                    <a:pt x="1642996" y="0"/>
                  </a:lnTo>
                  <a:cubicBezTo>
                    <a:pt x="1782136" y="0"/>
                    <a:pt x="1894931" y="112795"/>
                    <a:pt x="1894931" y="251935"/>
                  </a:cubicBezTo>
                  <a:lnTo>
                    <a:pt x="1894931" y="1511582"/>
                  </a:lnTo>
                  <a:lnTo>
                    <a:pt x="1894931"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oAutofit/>
            </a:bodyPr>
            <a:p>
              <a:pPr lvl="1" marL="285840" indent="-28440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Ss Pb 1</a:t>
              </a:r>
              <a:endParaRPr b="0" lang="fr-FR" sz="2800" spc="-1" strike="noStrike">
                <a:latin typeface="Arial"/>
              </a:endParaRPr>
            </a:p>
            <a:p>
              <a:pPr lvl="1" marL="285840" indent="-28440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t>
              </a:r>
              <a:endParaRPr b="0" lang="fr-FR" sz="2800" spc="-1" strike="noStrike">
                <a:latin typeface="Arial"/>
              </a:endParaRPr>
            </a:p>
            <a:p>
              <a:pPr lvl="1" marL="285840" indent="-28440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Ss Pb X</a:t>
              </a:r>
              <a:endParaRPr b="0" lang="fr-FR" sz="2800" spc="-1" strike="noStrike">
                <a:latin typeface="Arial"/>
              </a:endParaRPr>
            </a:p>
          </p:txBody>
        </p:sp>
        <p:sp>
          <p:nvSpPr>
            <p:cNvPr id="368" name="CustomShape 26"/>
            <p:cNvSpPr/>
            <p:nvPr/>
          </p:nvSpPr>
          <p:spPr>
            <a:xfrm>
              <a:off x="5556960" y="2100240"/>
              <a:ext cx="630360" cy="1204560"/>
            </a:xfrm>
            <a:custGeom>
              <a:avLst/>
              <a:gdLst/>
              <a:ahLst/>
              <a:rect l="l" t="t" r="r" b="b"/>
              <a:pathLst>
                <a:path w="1755" h="3350">
                  <a:moveTo>
                    <a:pt x="0" y="0"/>
                  </a:moveTo>
                  <a:lnTo>
                    <a:pt x="661" y="0"/>
                  </a:lnTo>
                  <a:lnTo>
                    <a:pt x="1755" y="1675"/>
                  </a:lnTo>
                  <a:lnTo>
                    <a:pt x="661" y="3350"/>
                  </a:lnTo>
                  <a:lnTo>
                    <a:pt x="0" y="3350"/>
                  </a:lnTo>
                  <a:lnTo>
                    <a:pt x="1094" y="1675"/>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sp>
        <p:sp>
          <p:nvSpPr>
            <p:cNvPr id="369" name="CustomShape 27"/>
            <p:cNvSpPr/>
            <p:nvPr/>
          </p:nvSpPr>
          <p:spPr>
            <a:xfrm>
              <a:off x="6188760" y="2100600"/>
              <a:ext cx="3004200" cy="1204560"/>
            </a:xfrm>
            <a:custGeom>
              <a:avLst/>
              <a:gdLst/>
              <a:ahLst/>
              <a:rect l="l" t="t" r="r" b="b"/>
              <a:pathLst>
                <a:path w="3005551" h="1205865">
                  <a:moveTo>
                    <a:pt x="0" y="0"/>
                  </a:moveTo>
                  <a:lnTo>
                    <a:pt x="3005551" y="0"/>
                  </a:lnTo>
                  <a:lnTo>
                    <a:pt x="3005551" y="1205865"/>
                  </a:lnTo>
                  <a:lnTo>
                    <a:pt x="0" y="1205865"/>
                  </a:lnTo>
                  <a:lnTo>
                    <a:pt x="0" y="0"/>
                  </a:lnTo>
                  <a:close/>
                </a:path>
              </a:pathLst>
            </a:custGeom>
            <a:noFill/>
            <a:ln>
              <a:noFill/>
            </a:ln>
          </p:spPr>
          <p:style>
            <a:lnRef idx="0"/>
            <a:fillRef idx="0"/>
            <a:effectRef idx="0"/>
            <a:fontRef idx="minor"/>
          </p:style>
          <p:txBody>
            <a:bodyPr lIns="45720" rIns="45720" tIns="45000" bIns="45000" anchor="ctr" anchorCtr="1">
              <a:noAutofit/>
            </a:bodyPr>
            <a:p>
              <a:pPr algn="ctr">
                <a:lnSpc>
                  <a:spcPct val="90000"/>
                </a:lnSpc>
                <a:spcAft>
                  <a:spcPts val="1800"/>
                </a:spcAft>
                <a:tabLst>
                  <a:tab algn="l" pos="0"/>
                </a:tabLst>
              </a:pPr>
              <a:r>
                <a:rPr b="0" lang="fr-FR" sz="2800" spc="-1" strike="noStrike">
                  <a:solidFill>
                    <a:srgbClr val="000000"/>
                  </a:solidFill>
                  <a:latin typeface="Calibri"/>
                  <a:ea typeface="DejaVu Sans"/>
                </a:rPr>
                <a:t>Recomposition</a:t>
              </a:r>
              <a:endParaRPr b="0" lang="fr-FR" sz="2800" spc="-1" strike="noStrike">
                <a:latin typeface="Arial"/>
              </a:endParaRPr>
            </a:p>
          </p:txBody>
        </p:sp>
        <p:sp>
          <p:nvSpPr>
            <p:cNvPr id="370" name="CustomShape 28"/>
            <p:cNvSpPr/>
            <p:nvPr/>
          </p:nvSpPr>
          <p:spPr>
            <a:xfrm>
              <a:off x="6830280" y="3990600"/>
              <a:ext cx="1721160" cy="1510200"/>
            </a:xfrm>
            <a:custGeom>
              <a:avLst/>
              <a:gdLst/>
              <a:ahLst/>
              <a:rect l="l" t="t" r="r" b="b"/>
              <a:pathLst>
                <a:path w="1722665" h="1511582">
                  <a:moveTo>
                    <a:pt x="251935" y="0"/>
                  </a:moveTo>
                  <a:lnTo>
                    <a:pt x="1470730" y="0"/>
                  </a:lnTo>
                  <a:cubicBezTo>
                    <a:pt x="1609870" y="0"/>
                    <a:pt x="1722665" y="112795"/>
                    <a:pt x="1722665" y="251935"/>
                  </a:cubicBezTo>
                  <a:lnTo>
                    <a:pt x="1722665" y="1511582"/>
                  </a:lnTo>
                  <a:lnTo>
                    <a:pt x="1722665"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oAutofit/>
            </a:bodyPr>
            <a:p>
              <a:pPr lvl="1" marL="285840" indent="-28440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Algo 1</a:t>
              </a:r>
              <a:endParaRPr b="0" lang="fr-FR" sz="2800" spc="-1" strike="noStrike">
                <a:latin typeface="Arial"/>
              </a:endParaRPr>
            </a:p>
            <a:p>
              <a:pPr lvl="1" marL="285840" indent="-28440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t>
              </a:r>
              <a:endParaRPr b="0" lang="fr-FR" sz="2800" spc="-1" strike="noStrike">
                <a:latin typeface="Arial"/>
              </a:endParaRPr>
            </a:p>
            <a:p>
              <a:pPr lvl="1" marL="285840" indent="-284400">
                <a:lnSpc>
                  <a:spcPct val="90000"/>
                </a:lnSpc>
                <a:spcAft>
                  <a:spcPts val="601"/>
                </a:spcAft>
                <a:buClr>
                  <a:srgbClr val="000000"/>
                </a:buClr>
                <a:buFont typeface="Symbol"/>
                <a:buChar char=""/>
              </a:pPr>
              <a:r>
                <a:rPr b="0" lang="fr-FR" sz="2800" spc="-1" strike="noStrike">
                  <a:solidFill>
                    <a:srgbClr val="000000"/>
                  </a:solidFill>
                  <a:latin typeface="Calibri"/>
                  <a:ea typeface="DejaVu Sans"/>
                </a:rPr>
                <a:t>Algo X</a:t>
              </a:r>
              <a:endParaRPr b="0" lang="fr-FR" sz="2800" spc="-1" strike="noStrike">
                <a:latin typeface="Arial"/>
              </a:endParaRPr>
            </a:p>
          </p:txBody>
        </p:sp>
        <p:sp>
          <p:nvSpPr>
            <p:cNvPr id="371" name="CustomShape 29"/>
            <p:cNvSpPr/>
            <p:nvPr/>
          </p:nvSpPr>
          <p:spPr>
            <a:xfrm>
              <a:off x="9194400" y="2100240"/>
              <a:ext cx="630360" cy="1204560"/>
            </a:xfrm>
            <a:custGeom>
              <a:avLst/>
              <a:gdLst/>
              <a:ahLst/>
              <a:rect l="l" t="t" r="r" b="b"/>
              <a:pathLst>
                <a:path w="1755" h="3350">
                  <a:moveTo>
                    <a:pt x="0" y="0"/>
                  </a:moveTo>
                  <a:lnTo>
                    <a:pt x="661" y="0"/>
                  </a:lnTo>
                  <a:lnTo>
                    <a:pt x="1755" y="1675"/>
                  </a:lnTo>
                  <a:lnTo>
                    <a:pt x="661" y="3350"/>
                  </a:lnTo>
                  <a:lnTo>
                    <a:pt x="0" y="3350"/>
                  </a:lnTo>
                  <a:lnTo>
                    <a:pt x="1094" y="1675"/>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sp>
        <p:sp>
          <p:nvSpPr>
            <p:cNvPr id="372" name="CustomShape 30"/>
            <p:cNvSpPr/>
            <p:nvPr/>
          </p:nvSpPr>
          <p:spPr>
            <a:xfrm>
              <a:off x="9825840" y="2061720"/>
              <a:ext cx="2356920" cy="1368000"/>
            </a:xfrm>
            <a:custGeom>
              <a:avLst/>
              <a:gdLst/>
              <a:ahLst/>
              <a:rect l="l" t="t" r="r" b="b"/>
              <a:pathLst>
                <a:path w="2358214" h="1369586">
                  <a:moveTo>
                    <a:pt x="0" y="228269"/>
                  </a:moveTo>
                  <a:cubicBezTo>
                    <a:pt x="0" y="102200"/>
                    <a:pt x="102200" y="0"/>
                    <a:pt x="228269" y="0"/>
                  </a:cubicBezTo>
                  <a:lnTo>
                    <a:pt x="2129945" y="0"/>
                  </a:lnTo>
                  <a:cubicBezTo>
                    <a:pt x="2256014" y="0"/>
                    <a:pt x="2358214" y="102200"/>
                    <a:pt x="2358214" y="228269"/>
                  </a:cubicBezTo>
                  <a:lnTo>
                    <a:pt x="2358214" y="1141317"/>
                  </a:lnTo>
                  <a:cubicBezTo>
                    <a:pt x="2358214" y="1267386"/>
                    <a:pt x="2256014" y="1369586"/>
                    <a:pt x="2129945" y="1369586"/>
                  </a:cubicBezTo>
                  <a:lnTo>
                    <a:pt x="228269" y="1369586"/>
                  </a:lnTo>
                  <a:cubicBezTo>
                    <a:pt x="102200" y="1369586"/>
                    <a:pt x="0" y="1267386"/>
                    <a:pt x="0" y="1141317"/>
                  </a:cubicBezTo>
                  <a:lnTo>
                    <a:pt x="0" y="228269"/>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66960" rIns="66960" tIns="66960" bIns="66960" anchor="ctr" anchorCtr="1">
              <a:noAutofit/>
            </a:bodyPr>
            <a:p>
              <a:pPr algn="ctr">
                <a:lnSpc>
                  <a:spcPct val="90000"/>
                </a:lnSpc>
                <a:spcAft>
                  <a:spcPts val="1500"/>
                </a:spcAft>
                <a:tabLst>
                  <a:tab algn="l" pos="0"/>
                </a:tabLst>
              </a:pPr>
              <a:r>
                <a:rPr b="0" lang="fr-FR" sz="2800" spc="-1" strike="noStrike">
                  <a:solidFill>
                    <a:srgbClr val="ffffff"/>
                  </a:solidFill>
                  <a:latin typeface="Calibri"/>
                  <a:ea typeface="DejaVu Sans"/>
                </a:rPr>
                <a:t>Algorithme principal</a:t>
              </a:r>
              <a:endParaRPr b="0" lang="fr-FR" sz="2800" spc="-1" strike="noStrike">
                <a:latin typeface="Arial"/>
              </a:endParaRPr>
            </a:p>
          </p:txBody>
        </p:sp>
        <p:sp>
          <p:nvSpPr>
            <p:cNvPr id="373" name="CustomShape 31"/>
            <p:cNvSpPr/>
            <p:nvPr/>
          </p:nvSpPr>
          <p:spPr>
            <a:xfrm>
              <a:off x="9979200" y="3990600"/>
              <a:ext cx="2050200" cy="1510200"/>
            </a:xfrm>
            <a:custGeom>
              <a:avLst/>
              <a:gdLst/>
              <a:ahLst/>
              <a:rect l="l" t="t" r="r" b="b"/>
              <a:pathLst>
                <a:path w="2051729" h="1511582">
                  <a:moveTo>
                    <a:pt x="251935" y="0"/>
                  </a:moveTo>
                  <a:lnTo>
                    <a:pt x="1799794" y="0"/>
                  </a:lnTo>
                  <a:cubicBezTo>
                    <a:pt x="1938934" y="0"/>
                    <a:pt x="2051729" y="112795"/>
                    <a:pt x="2051729" y="251935"/>
                  </a:cubicBezTo>
                  <a:lnTo>
                    <a:pt x="2051729" y="1511582"/>
                  </a:lnTo>
                  <a:lnTo>
                    <a:pt x="2051729" y="1511582"/>
                  </a:lnTo>
                  <a:lnTo>
                    <a:pt x="0" y="1511582"/>
                  </a:lnTo>
                  <a:lnTo>
                    <a:pt x="0" y="1511582"/>
                  </a:lnTo>
                  <a:lnTo>
                    <a:pt x="0" y="251935"/>
                  </a:lnTo>
                  <a:cubicBezTo>
                    <a:pt x="0" y="112795"/>
                    <a:pt x="112795" y="0"/>
                    <a:pt x="251935" y="0"/>
                  </a:cubicBezTo>
                  <a:close/>
                </a:path>
              </a:pathLst>
            </a:custGeom>
            <a:gradFill rotWithShape="0">
              <a:gsLst>
                <a:gs pos="0">
                  <a:srgbClr val="d2d2d2"/>
                </a:gs>
                <a:gs pos="100000">
                  <a:srgbClr val="c8c8c8"/>
                </a:gs>
              </a:gsLst>
              <a:lin ang="5400000"/>
            </a:gradFill>
            <a:ln>
              <a:noFill/>
            </a:ln>
            <a:effectLst>
              <a:outerShdw algn="tl" dir="5400000" dist="317520">
                <a:srgbClr val="000000">
                  <a:alpha val="15000"/>
                </a:srgbClr>
              </a:outerShdw>
            </a:effectLst>
          </p:spPr>
          <p:style>
            <a:lnRef idx="0"/>
            <a:fillRef idx="0"/>
            <a:effectRef idx="0"/>
            <a:fontRef idx="minor"/>
          </p:style>
          <p:txBody>
            <a:bodyPr lIns="114480" rIns="114480" tIns="114480" bIns="40680" anchor="ctr" anchorCtr="1">
              <a:noAutofit/>
            </a:bodyPr>
            <a:p>
              <a:pPr algn="ctr">
                <a:lnSpc>
                  <a:spcPct val="90000"/>
                </a:lnSpc>
                <a:spcAft>
                  <a:spcPts val="1301"/>
                </a:spcAft>
                <a:tabLst>
                  <a:tab algn="l" pos="0"/>
                </a:tabLst>
              </a:pPr>
              <a:r>
                <a:rPr b="0" lang="fr-FR" sz="2600" spc="-1" strike="noStrike">
                  <a:solidFill>
                    <a:srgbClr val="000000"/>
                  </a:solidFill>
                  <a:latin typeface="Calibri"/>
                  <a:ea typeface="DejaVu Sans"/>
                </a:rPr>
                <a:t>Résolution</a:t>
              </a:r>
              <a:endParaRPr b="0" lang="fr-FR" sz="26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838080" y="184320"/>
            <a:ext cx="10514160" cy="792360"/>
          </a:xfrm>
          <a:prstGeom prst="rect">
            <a:avLst/>
          </a:prstGeom>
          <a:gradFill rotWithShape="0">
            <a:gsLst>
              <a:gs pos="0">
                <a:srgbClr val="f7fafd"/>
              </a:gs>
              <a:gs pos="100000">
                <a:srgbClr val="9dc3e6"/>
              </a:gs>
            </a:gsLst>
            <a:lin ang="540000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400" spc="-1" strike="noStrike">
                <a:solidFill>
                  <a:srgbClr val="4472c4"/>
                </a:solidFill>
                <a:latin typeface="Calibri Light"/>
                <a:ea typeface="DejaVu Sans"/>
              </a:rPr>
              <a:t>objectifs de la Méthodologie de conception</a:t>
            </a:r>
            <a:endParaRPr b="0" lang="fr-FR" sz="4400" spc="-1" strike="noStrike">
              <a:latin typeface="Arial"/>
            </a:endParaRPr>
          </a:p>
        </p:txBody>
      </p:sp>
      <p:grpSp>
        <p:nvGrpSpPr>
          <p:cNvPr id="375" name="Group 2"/>
          <p:cNvGrpSpPr/>
          <p:nvPr/>
        </p:nvGrpSpPr>
        <p:grpSpPr>
          <a:xfrm>
            <a:off x="204480" y="1250640"/>
            <a:ext cx="11812680" cy="5104440"/>
            <a:chOff x="204480" y="1250640"/>
            <a:chExt cx="11812680" cy="5104440"/>
          </a:xfrm>
        </p:grpSpPr>
        <p:sp>
          <p:nvSpPr>
            <p:cNvPr id="376" name="CustomShape 3"/>
            <p:cNvSpPr/>
            <p:nvPr/>
          </p:nvSpPr>
          <p:spPr>
            <a:xfrm>
              <a:off x="204480" y="1250640"/>
              <a:ext cx="3749040" cy="5104440"/>
            </a:xfrm>
            <a:custGeom>
              <a:avLst/>
              <a:gdLst/>
              <a:ahLst/>
              <a:rect l="l" t="t" r="r" b="b"/>
              <a:pathLst>
                <a:path w="3750468" h="5105886">
                  <a:moveTo>
                    <a:pt x="0" y="375047"/>
                  </a:moveTo>
                  <a:cubicBezTo>
                    <a:pt x="0" y="167914"/>
                    <a:pt x="167914" y="0"/>
                    <a:pt x="375047" y="0"/>
                  </a:cubicBezTo>
                  <a:lnTo>
                    <a:pt x="3375421" y="0"/>
                  </a:lnTo>
                  <a:cubicBezTo>
                    <a:pt x="3582554" y="0"/>
                    <a:pt x="3750468" y="167914"/>
                    <a:pt x="3750468" y="375047"/>
                  </a:cubicBezTo>
                  <a:lnTo>
                    <a:pt x="3750468" y="4730839"/>
                  </a:lnTo>
                  <a:cubicBezTo>
                    <a:pt x="3750468" y="4937972"/>
                    <a:pt x="3582554" y="5105886"/>
                    <a:pt x="3375421" y="5105886"/>
                  </a:cubicBezTo>
                  <a:lnTo>
                    <a:pt x="375047" y="5105886"/>
                  </a:lnTo>
                  <a:cubicBezTo>
                    <a:pt x="167914" y="5105886"/>
                    <a:pt x="0" y="4937972"/>
                    <a:pt x="0" y="4730839"/>
                  </a:cubicBezTo>
                  <a:lnTo>
                    <a:pt x="0" y="375047"/>
                  </a:lnTo>
                  <a:close/>
                </a:path>
              </a:pathLst>
            </a:custGeom>
            <a:solidFill>
              <a:srgbClr val="cfd5ea"/>
            </a:solidFill>
            <a:ln>
              <a:noFill/>
            </a:ln>
          </p:spPr>
          <p:style>
            <a:lnRef idx="0"/>
            <a:fillRef idx="0"/>
            <a:effectRef idx="0"/>
            <a:fontRef idx="minor"/>
          </p:style>
          <p:txBody>
            <a:bodyPr lIns="205920" rIns="205920" tIns="205920" bIns="3780000" anchor="ctr" anchorCtr="1">
              <a:noAutofit/>
            </a:bodyPr>
            <a:p>
              <a:pPr algn="ctr">
                <a:lnSpc>
                  <a:spcPct val="90000"/>
                </a:lnSpc>
                <a:spcAft>
                  <a:spcPts val="2299"/>
                </a:spcAft>
                <a:tabLst>
                  <a:tab algn="l" pos="0"/>
                </a:tabLst>
              </a:pPr>
              <a:r>
                <a:rPr b="0" lang="fr-FR" sz="4400" spc="-1" strike="noStrike">
                  <a:solidFill>
                    <a:srgbClr val="000000"/>
                  </a:solidFill>
                  <a:latin typeface="Calibri"/>
                  <a:ea typeface="DejaVu Sans"/>
                </a:rPr>
                <a:t>Modularité: </a:t>
              </a:r>
              <a:endParaRPr b="0" lang="fr-FR" sz="4400" spc="-1" strike="noStrike">
                <a:latin typeface="Arial"/>
              </a:endParaRPr>
            </a:p>
          </p:txBody>
        </p:sp>
        <p:sp>
          <p:nvSpPr>
            <p:cNvPr id="377" name="CustomShape 4"/>
            <p:cNvSpPr/>
            <p:nvPr/>
          </p:nvSpPr>
          <p:spPr>
            <a:xfrm>
              <a:off x="579600" y="2783880"/>
              <a:ext cx="2998800" cy="1537920"/>
            </a:xfrm>
            <a:custGeom>
              <a:avLst/>
              <a:gdLst/>
              <a:ahLst/>
              <a:rect l="l" t="t" r="r" b="b"/>
              <a:pathLst>
                <a:path w="3000375" h="1539494">
                  <a:moveTo>
                    <a:pt x="0" y="153949"/>
                  </a:moveTo>
                  <a:cubicBezTo>
                    <a:pt x="0" y="68925"/>
                    <a:pt x="68925" y="0"/>
                    <a:pt x="153949" y="0"/>
                  </a:cubicBezTo>
                  <a:lnTo>
                    <a:pt x="2846426" y="0"/>
                  </a:lnTo>
                  <a:cubicBezTo>
                    <a:pt x="2931450" y="0"/>
                    <a:pt x="3000375" y="68925"/>
                    <a:pt x="3000375" y="153949"/>
                  </a:cubicBezTo>
                  <a:lnTo>
                    <a:pt x="3000375" y="1385545"/>
                  </a:lnTo>
                  <a:cubicBezTo>
                    <a:pt x="3000375" y="1470569"/>
                    <a:pt x="2931450" y="1539494"/>
                    <a:pt x="2846426" y="1539494"/>
                  </a:cubicBezTo>
                  <a:lnTo>
                    <a:pt x="153949" y="1539494"/>
                  </a:lnTo>
                  <a:cubicBezTo>
                    <a:pt x="68925" y="1539494"/>
                    <a:pt x="0" y="1470569"/>
                    <a:pt x="0" y="1385545"/>
                  </a:cubicBezTo>
                  <a:lnTo>
                    <a:pt x="0" y="153949"/>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18800" rIns="118800" tIns="100440" bIns="10044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1 problème simple = 1 algorithme simple</a:t>
              </a:r>
              <a:endParaRPr b="0" lang="fr-FR" sz="2900" spc="-1" strike="noStrike">
                <a:latin typeface="Arial"/>
              </a:endParaRPr>
            </a:p>
          </p:txBody>
        </p:sp>
        <p:sp>
          <p:nvSpPr>
            <p:cNvPr id="378" name="CustomShape 5"/>
            <p:cNvSpPr/>
            <p:nvPr/>
          </p:nvSpPr>
          <p:spPr>
            <a:xfrm>
              <a:off x="579600" y="4560120"/>
              <a:ext cx="2998800" cy="1537920"/>
            </a:xfrm>
            <a:custGeom>
              <a:avLst/>
              <a:gdLst/>
              <a:ahLst/>
              <a:rect l="l" t="t" r="r" b="b"/>
              <a:pathLst>
                <a:path w="3000375" h="1539494">
                  <a:moveTo>
                    <a:pt x="0" y="153949"/>
                  </a:moveTo>
                  <a:cubicBezTo>
                    <a:pt x="0" y="68925"/>
                    <a:pt x="68925" y="0"/>
                    <a:pt x="153949" y="0"/>
                  </a:cubicBezTo>
                  <a:lnTo>
                    <a:pt x="2846426" y="0"/>
                  </a:lnTo>
                  <a:cubicBezTo>
                    <a:pt x="2931450" y="0"/>
                    <a:pt x="3000375" y="68925"/>
                    <a:pt x="3000375" y="153949"/>
                  </a:cubicBezTo>
                  <a:lnTo>
                    <a:pt x="3000375" y="1385545"/>
                  </a:lnTo>
                  <a:cubicBezTo>
                    <a:pt x="3000375" y="1470569"/>
                    <a:pt x="2931450" y="1539494"/>
                    <a:pt x="2846426" y="1539494"/>
                  </a:cubicBezTo>
                  <a:lnTo>
                    <a:pt x="153949" y="1539494"/>
                  </a:lnTo>
                  <a:cubicBezTo>
                    <a:pt x="68925" y="1539494"/>
                    <a:pt x="0" y="1470569"/>
                    <a:pt x="0" y="1385545"/>
                  </a:cubicBezTo>
                  <a:lnTo>
                    <a:pt x="0" y="153949"/>
                  </a:lnTo>
                  <a:close/>
                </a:path>
              </a:pathLst>
            </a:custGeom>
            <a:gradFill rotWithShape="0">
              <a:gsLst>
                <a:gs pos="0">
                  <a:srgbClr val="60a1c9"/>
                </a:gs>
                <a:gs pos="100000">
                  <a:srgbClr val="3d97c8"/>
                </a:gs>
              </a:gsLst>
              <a:lin ang="5400000"/>
            </a:gradFill>
            <a:ln>
              <a:noFill/>
            </a:ln>
            <a:effectLst>
              <a:outerShdw algn="tl" dir="5400000" dist="19080">
                <a:srgbClr val="000000">
                  <a:alpha val="63000"/>
                </a:srgbClr>
              </a:outerShdw>
            </a:effectLst>
          </p:spPr>
          <p:style>
            <a:lnRef idx="0"/>
            <a:fillRef idx="0"/>
            <a:effectRef idx="0"/>
            <a:fontRef idx="minor"/>
          </p:style>
          <p:txBody>
            <a:bodyPr lIns="118800" rIns="118800" tIns="100440" bIns="10044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réutilisable</a:t>
              </a:r>
              <a:endParaRPr b="0" lang="fr-FR" sz="2900" spc="-1" strike="noStrike">
                <a:latin typeface="Arial"/>
              </a:endParaRPr>
            </a:p>
          </p:txBody>
        </p:sp>
        <p:sp>
          <p:nvSpPr>
            <p:cNvPr id="379" name="CustomShape 6"/>
            <p:cNvSpPr/>
            <p:nvPr/>
          </p:nvSpPr>
          <p:spPr>
            <a:xfrm>
              <a:off x="4236480" y="1250640"/>
              <a:ext cx="3749040" cy="5104440"/>
            </a:xfrm>
            <a:custGeom>
              <a:avLst/>
              <a:gdLst/>
              <a:ahLst/>
              <a:rect l="l" t="t" r="r" b="b"/>
              <a:pathLst>
                <a:path w="3750468" h="5105886">
                  <a:moveTo>
                    <a:pt x="0" y="375047"/>
                  </a:moveTo>
                  <a:cubicBezTo>
                    <a:pt x="0" y="167914"/>
                    <a:pt x="167914" y="0"/>
                    <a:pt x="375047" y="0"/>
                  </a:cubicBezTo>
                  <a:lnTo>
                    <a:pt x="3375421" y="0"/>
                  </a:lnTo>
                  <a:cubicBezTo>
                    <a:pt x="3582554" y="0"/>
                    <a:pt x="3750468" y="167914"/>
                    <a:pt x="3750468" y="375047"/>
                  </a:cubicBezTo>
                  <a:lnTo>
                    <a:pt x="3750468" y="4730839"/>
                  </a:lnTo>
                  <a:cubicBezTo>
                    <a:pt x="3750468" y="4937972"/>
                    <a:pt x="3582554" y="5105886"/>
                    <a:pt x="3375421" y="5105886"/>
                  </a:cubicBezTo>
                  <a:lnTo>
                    <a:pt x="375047" y="5105886"/>
                  </a:lnTo>
                  <a:cubicBezTo>
                    <a:pt x="167914" y="5105886"/>
                    <a:pt x="0" y="4937972"/>
                    <a:pt x="0" y="4730839"/>
                  </a:cubicBezTo>
                  <a:lnTo>
                    <a:pt x="0" y="375047"/>
                  </a:lnTo>
                  <a:close/>
                </a:path>
              </a:pathLst>
            </a:custGeom>
            <a:solidFill>
              <a:srgbClr val="cfd5ea"/>
            </a:solidFill>
            <a:ln>
              <a:noFill/>
            </a:ln>
          </p:spPr>
          <p:style>
            <a:lnRef idx="0"/>
            <a:fillRef idx="0"/>
            <a:effectRef idx="0"/>
            <a:fontRef idx="minor"/>
          </p:style>
          <p:txBody>
            <a:bodyPr lIns="205920" rIns="205920" tIns="205920" bIns="3780000" anchor="ctr" anchorCtr="1">
              <a:noAutofit/>
            </a:bodyPr>
            <a:p>
              <a:pPr algn="ctr">
                <a:lnSpc>
                  <a:spcPct val="90000"/>
                </a:lnSpc>
                <a:spcAft>
                  <a:spcPts val="2299"/>
                </a:spcAft>
                <a:tabLst>
                  <a:tab algn="l" pos="0"/>
                </a:tabLst>
              </a:pPr>
              <a:r>
                <a:rPr b="0" lang="fr-FR" sz="4400" spc="-1" strike="noStrike">
                  <a:solidFill>
                    <a:srgbClr val="000000"/>
                  </a:solidFill>
                  <a:latin typeface="Calibri"/>
                  <a:ea typeface="DejaVu Sans"/>
                </a:rPr>
                <a:t>Lisibilité:</a:t>
              </a:r>
              <a:endParaRPr b="0" lang="fr-FR" sz="4400" spc="-1" strike="noStrike">
                <a:latin typeface="Arial"/>
              </a:endParaRPr>
            </a:p>
          </p:txBody>
        </p:sp>
        <p:sp>
          <p:nvSpPr>
            <p:cNvPr id="380" name="CustomShape 7"/>
            <p:cNvSpPr/>
            <p:nvPr/>
          </p:nvSpPr>
          <p:spPr>
            <a:xfrm>
              <a:off x="4611600" y="2782800"/>
              <a:ext cx="2998800" cy="100152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60c0c6"/>
                </a:gs>
                <a:gs pos="100000">
                  <a:srgbClr val="3dbdc5"/>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mise en page</a:t>
              </a:r>
              <a:endParaRPr b="0" lang="fr-FR" sz="2900" spc="-1" strike="noStrike">
                <a:latin typeface="Arial"/>
              </a:endParaRPr>
            </a:p>
          </p:txBody>
        </p:sp>
        <p:sp>
          <p:nvSpPr>
            <p:cNvPr id="381" name="CustomShape 8"/>
            <p:cNvSpPr/>
            <p:nvPr/>
          </p:nvSpPr>
          <p:spPr>
            <a:xfrm>
              <a:off x="4611600" y="3940200"/>
              <a:ext cx="2998800" cy="100152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60c4aa"/>
                </a:gs>
                <a:gs pos="100000">
                  <a:srgbClr val="3dc2a3"/>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commentaires</a:t>
              </a:r>
              <a:endParaRPr b="0" lang="fr-FR" sz="2900" spc="-1" strike="noStrike">
                <a:latin typeface="Arial"/>
              </a:endParaRPr>
            </a:p>
          </p:txBody>
        </p:sp>
        <p:sp>
          <p:nvSpPr>
            <p:cNvPr id="382" name="CustomShape 9"/>
            <p:cNvSpPr/>
            <p:nvPr/>
          </p:nvSpPr>
          <p:spPr>
            <a:xfrm>
              <a:off x="4611600" y="5097600"/>
              <a:ext cx="2998800" cy="100152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5fc28a"/>
                </a:gs>
                <a:gs pos="100000">
                  <a:srgbClr val="3ebe7b"/>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900" spc="-1" strike="noStrike">
                  <a:solidFill>
                    <a:srgbClr val="ffffff"/>
                  </a:solidFill>
                  <a:latin typeface="Calibri"/>
                  <a:ea typeface="DejaVu Sans"/>
                </a:rPr>
                <a:t>description</a:t>
              </a:r>
              <a:endParaRPr b="0" lang="fr-FR" sz="2900" spc="-1" strike="noStrike">
                <a:latin typeface="Arial"/>
              </a:endParaRPr>
            </a:p>
          </p:txBody>
        </p:sp>
        <p:sp>
          <p:nvSpPr>
            <p:cNvPr id="383" name="CustomShape 10"/>
            <p:cNvSpPr/>
            <p:nvPr/>
          </p:nvSpPr>
          <p:spPr>
            <a:xfrm>
              <a:off x="8268120" y="1250640"/>
              <a:ext cx="3749040" cy="5104440"/>
            </a:xfrm>
            <a:custGeom>
              <a:avLst/>
              <a:gdLst/>
              <a:ahLst/>
              <a:rect l="l" t="t" r="r" b="b"/>
              <a:pathLst>
                <a:path w="3750468" h="5105886">
                  <a:moveTo>
                    <a:pt x="0" y="375047"/>
                  </a:moveTo>
                  <a:cubicBezTo>
                    <a:pt x="0" y="167914"/>
                    <a:pt x="167914" y="0"/>
                    <a:pt x="375047" y="0"/>
                  </a:cubicBezTo>
                  <a:lnTo>
                    <a:pt x="3375421" y="0"/>
                  </a:lnTo>
                  <a:cubicBezTo>
                    <a:pt x="3582554" y="0"/>
                    <a:pt x="3750468" y="167914"/>
                    <a:pt x="3750468" y="375047"/>
                  </a:cubicBezTo>
                  <a:lnTo>
                    <a:pt x="3750468" y="4730839"/>
                  </a:lnTo>
                  <a:cubicBezTo>
                    <a:pt x="3750468" y="4937972"/>
                    <a:pt x="3582554" y="5105886"/>
                    <a:pt x="3375421" y="5105886"/>
                  </a:cubicBezTo>
                  <a:lnTo>
                    <a:pt x="375047" y="5105886"/>
                  </a:lnTo>
                  <a:cubicBezTo>
                    <a:pt x="167914" y="5105886"/>
                    <a:pt x="0" y="4937972"/>
                    <a:pt x="0" y="4730839"/>
                  </a:cubicBezTo>
                  <a:lnTo>
                    <a:pt x="0" y="375047"/>
                  </a:lnTo>
                  <a:close/>
                </a:path>
              </a:pathLst>
            </a:custGeom>
            <a:solidFill>
              <a:srgbClr val="cfd5ea"/>
            </a:solidFill>
            <a:ln>
              <a:noFill/>
            </a:ln>
          </p:spPr>
          <p:style>
            <a:lnRef idx="0"/>
            <a:fillRef idx="0"/>
            <a:effectRef idx="0"/>
            <a:fontRef idx="minor"/>
          </p:style>
          <p:txBody>
            <a:bodyPr lIns="205920" rIns="205920" tIns="205920" bIns="3780000" anchor="ctr" anchorCtr="1">
              <a:noAutofit/>
            </a:bodyPr>
            <a:p>
              <a:pPr algn="ctr">
                <a:lnSpc>
                  <a:spcPct val="90000"/>
                </a:lnSpc>
                <a:spcAft>
                  <a:spcPts val="2299"/>
                </a:spcAft>
                <a:tabLst>
                  <a:tab algn="l" pos="0"/>
                </a:tabLst>
              </a:pPr>
              <a:r>
                <a:rPr b="0" lang="fr-FR" sz="4000" spc="-1" strike="noStrike">
                  <a:solidFill>
                    <a:srgbClr val="000000"/>
                  </a:solidFill>
                  <a:latin typeface="Calibri"/>
                  <a:ea typeface="DejaVu Sans"/>
                </a:rPr>
                <a:t>Complexité:</a:t>
              </a:r>
              <a:endParaRPr b="0" lang="fr-FR" sz="4000" spc="-1" strike="noStrike">
                <a:latin typeface="Arial"/>
              </a:endParaRPr>
            </a:p>
          </p:txBody>
        </p:sp>
        <p:sp>
          <p:nvSpPr>
            <p:cNvPr id="384" name="CustomShape 11"/>
            <p:cNvSpPr/>
            <p:nvPr/>
          </p:nvSpPr>
          <p:spPr>
            <a:xfrm>
              <a:off x="8643240" y="2782800"/>
              <a:ext cx="2998800" cy="100152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5fbf6e"/>
                </a:gs>
                <a:gs pos="100000">
                  <a:srgbClr val="3fba56"/>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800" spc="-1" strike="noStrike">
                  <a:solidFill>
                    <a:srgbClr val="ffffff"/>
                  </a:solidFill>
                  <a:latin typeface="Calibri"/>
                  <a:ea typeface="DejaVu Sans"/>
                </a:rPr>
                <a:t>enchaînements</a:t>
              </a:r>
              <a:endParaRPr b="0" lang="fr-FR" sz="2800" spc="-1" strike="noStrike">
                <a:latin typeface="Arial"/>
              </a:endParaRPr>
            </a:p>
          </p:txBody>
        </p:sp>
        <p:sp>
          <p:nvSpPr>
            <p:cNvPr id="385" name="CustomShape 12"/>
            <p:cNvSpPr/>
            <p:nvPr/>
          </p:nvSpPr>
          <p:spPr>
            <a:xfrm>
              <a:off x="8643240" y="3940200"/>
              <a:ext cx="2998800" cy="100152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68bb60"/>
                </a:gs>
                <a:gs pos="100000">
                  <a:srgbClr val="4eb641"/>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600" spc="-1" strike="noStrike">
                  <a:solidFill>
                    <a:srgbClr val="ffffff"/>
                  </a:solidFill>
                  <a:latin typeface="Calibri"/>
                  <a:ea typeface="DejaVu Sans"/>
                </a:rPr>
                <a:t>mesure de la durée d’exécution</a:t>
              </a:r>
              <a:endParaRPr b="0" lang="fr-FR" sz="2600" spc="-1" strike="noStrike">
                <a:latin typeface="Arial"/>
              </a:endParaRPr>
            </a:p>
          </p:txBody>
        </p:sp>
        <p:sp>
          <p:nvSpPr>
            <p:cNvPr id="386" name="CustomShape 13"/>
            <p:cNvSpPr/>
            <p:nvPr/>
          </p:nvSpPr>
          <p:spPr>
            <a:xfrm>
              <a:off x="8643240" y="5097600"/>
              <a:ext cx="2998800" cy="1001520"/>
            </a:xfrm>
            <a:custGeom>
              <a:avLst/>
              <a:gdLst/>
              <a:ahLst/>
              <a:rect l="l" t="t" r="r" b="b"/>
              <a:pathLst>
                <a:path w="3000375" h="1003102">
                  <a:moveTo>
                    <a:pt x="0" y="100310"/>
                  </a:moveTo>
                  <a:cubicBezTo>
                    <a:pt x="0" y="44910"/>
                    <a:pt x="44910" y="0"/>
                    <a:pt x="100310" y="0"/>
                  </a:cubicBezTo>
                  <a:lnTo>
                    <a:pt x="2900065" y="0"/>
                  </a:lnTo>
                  <a:cubicBezTo>
                    <a:pt x="2955465" y="0"/>
                    <a:pt x="3000375" y="44910"/>
                    <a:pt x="3000375" y="100310"/>
                  </a:cubicBezTo>
                  <a:lnTo>
                    <a:pt x="3000375" y="902792"/>
                  </a:lnTo>
                  <a:cubicBezTo>
                    <a:pt x="3000375" y="958192"/>
                    <a:pt x="2955465" y="1003102"/>
                    <a:pt x="2900065" y="1003102"/>
                  </a:cubicBezTo>
                  <a:lnTo>
                    <a:pt x="100310" y="1003102"/>
                  </a:lnTo>
                  <a:cubicBezTo>
                    <a:pt x="44910" y="1003102"/>
                    <a:pt x="0" y="958192"/>
                    <a:pt x="0" y="902792"/>
                  </a:cubicBezTo>
                  <a:lnTo>
                    <a:pt x="0" y="100310"/>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02960" rIns="102960" tIns="84600" bIns="84600" anchor="ctr" anchorCtr="1">
              <a:noAutofit/>
            </a:bodyPr>
            <a:p>
              <a:pPr algn="ctr">
                <a:lnSpc>
                  <a:spcPct val="90000"/>
                </a:lnSpc>
                <a:spcAft>
                  <a:spcPts val="1199"/>
                </a:spcAft>
                <a:tabLst>
                  <a:tab algn="l" pos="0"/>
                </a:tabLst>
              </a:pPr>
              <a:r>
                <a:rPr b="0" lang="fr-FR" sz="2600" spc="-1" strike="noStrike">
                  <a:solidFill>
                    <a:srgbClr val="ffffff"/>
                  </a:solidFill>
                  <a:latin typeface="Calibri"/>
                  <a:ea typeface="DejaVu Sans"/>
                </a:rPr>
                <a:t>mesure de l’espace mémoire</a:t>
              </a:r>
              <a:endParaRPr b="0" lang="fr-FR" sz="2600" spc="-1" strike="noStrike">
                <a:latin typeface="Arial"/>
              </a:endParaRPr>
            </a:p>
          </p:txBody>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838080" y="174960"/>
            <a:ext cx="10514160" cy="730800"/>
          </a:xfrm>
          <a:prstGeom prst="rect">
            <a:avLst/>
          </a:prstGeom>
          <a:gradFill rotWithShape="0">
            <a:gsLst>
              <a:gs pos="0">
                <a:srgbClr val="f7fafd"/>
              </a:gs>
              <a:gs pos="100000">
                <a:srgbClr val="9dc3e6"/>
              </a:gs>
            </a:gsLst>
            <a:lin ang="540000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400" spc="-1" strike="noStrike">
                <a:solidFill>
                  <a:srgbClr val="4472c4"/>
                </a:solidFill>
                <a:latin typeface="Calibri Light"/>
                <a:ea typeface="DejaVu Sans"/>
              </a:rPr>
              <a:t>Méthodologie de conception: les structures</a:t>
            </a:r>
            <a:endParaRPr b="0" lang="fr-FR" sz="4400" spc="-1" strike="noStrike">
              <a:latin typeface="Arial"/>
            </a:endParaRPr>
          </a:p>
        </p:txBody>
      </p:sp>
      <p:grpSp>
        <p:nvGrpSpPr>
          <p:cNvPr id="388" name="Group 2"/>
          <p:cNvGrpSpPr/>
          <p:nvPr/>
        </p:nvGrpSpPr>
        <p:grpSpPr>
          <a:xfrm>
            <a:off x="93600" y="1517040"/>
            <a:ext cx="11921400" cy="4838040"/>
            <a:chOff x="93600" y="1517040"/>
            <a:chExt cx="11921400" cy="4838040"/>
          </a:xfrm>
        </p:grpSpPr>
        <p:sp>
          <p:nvSpPr>
            <p:cNvPr id="389" name="CustomShape 3"/>
            <p:cNvSpPr/>
            <p:nvPr/>
          </p:nvSpPr>
          <p:spPr>
            <a:xfrm>
              <a:off x="93600" y="1517040"/>
              <a:ext cx="3783600" cy="4838040"/>
            </a:xfrm>
            <a:custGeom>
              <a:avLst/>
              <a:gdLst/>
              <a:ahLst/>
              <a:rect l="l" t="t" r="r" b="b"/>
              <a:pathLst>
                <a:path w="3785005" h="4839438">
                  <a:moveTo>
                    <a:pt x="0" y="378501"/>
                  </a:moveTo>
                  <a:cubicBezTo>
                    <a:pt x="0" y="169461"/>
                    <a:pt x="169461" y="0"/>
                    <a:pt x="378501" y="0"/>
                  </a:cubicBezTo>
                  <a:lnTo>
                    <a:pt x="3406505" y="0"/>
                  </a:lnTo>
                  <a:cubicBezTo>
                    <a:pt x="3615545" y="0"/>
                    <a:pt x="3785006" y="169461"/>
                    <a:pt x="3785006" y="378501"/>
                  </a:cubicBezTo>
                  <a:cubicBezTo>
                    <a:pt x="3785006" y="1739313"/>
                    <a:pt x="3785005" y="3100126"/>
                    <a:pt x="3785005" y="4460938"/>
                  </a:cubicBezTo>
                  <a:cubicBezTo>
                    <a:pt x="3785005" y="4669978"/>
                    <a:pt x="3615544" y="4839439"/>
                    <a:pt x="3406504" y="4839439"/>
                  </a:cubicBezTo>
                  <a:lnTo>
                    <a:pt x="378501" y="4839438"/>
                  </a:lnTo>
                  <a:cubicBezTo>
                    <a:pt x="169461" y="4839438"/>
                    <a:pt x="0" y="4669977"/>
                    <a:pt x="0" y="4460937"/>
                  </a:cubicBezTo>
                  <a:lnTo>
                    <a:pt x="0" y="378501"/>
                  </a:lnTo>
                  <a:close/>
                </a:path>
              </a:pathLst>
            </a:custGeom>
            <a:solidFill>
              <a:srgbClr val="cfd5ea"/>
            </a:solidFill>
            <a:ln>
              <a:noFill/>
            </a:ln>
          </p:spPr>
          <p:style>
            <a:lnRef idx="0"/>
            <a:fillRef idx="0"/>
            <a:effectRef idx="0"/>
            <a:fontRef idx="minor"/>
          </p:style>
          <p:txBody>
            <a:bodyPr lIns="171360" rIns="171360" tIns="171360" bIns="3558960" anchor="ctr" anchorCtr="1">
              <a:noAutofit/>
            </a:bodyPr>
            <a:p>
              <a:pPr algn="ctr">
                <a:lnSpc>
                  <a:spcPct val="90000"/>
                </a:lnSpc>
                <a:spcAft>
                  <a:spcPts val="1899"/>
                </a:spcAft>
                <a:tabLst>
                  <a:tab algn="l" pos="0"/>
                </a:tabLst>
              </a:pPr>
              <a:r>
                <a:rPr b="0" lang="fr-FR" sz="4000" spc="-1" strike="noStrike">
                  <a:solidFill>
                    <a:srgbClr val="000000"/>
                  </a:solidFill>
                  <a:latin typeface="Calibri"/>
                  <a:ea typeface="DejaVu Sans"/>
                </a:rPr>
                <a:t>Séquentielle</a:t>
              </a:r>
              <a:endParaRPr b="0" lang="fr-FR" sz="4000" spc="-1" strike="noStrike">
                <a:latin typeface="Arial"/>
              </a:endParaRPr>
            </a:p>
          </p:txBody>
        </p:sp>
        <p:sp>
          <p:nvSpPr>
            <p:cNvPr id="390" name="CustomShape 4"/>
            <p:cNvSpPr/>
            <p:nvPr/>
          </p:nvSpPr>
          <p:spPr>
            <a:xfrm>
              <a:off x="471960" y="2968920"/>
              <a:ext cx="3026520" cy="3144240"/>
            </a:xfrm>
            <a:custGeom>
              <a:avLst/>
              <a:gdLst/>
              <a:ahLst/>
              <a:rect l="l" t="t" r="r" b="b"/>
              <a:pathLst>
                <a:path w="3028004" h="3145634">
                  <a:moveTo>
                    <a:pt x="0" y="302800"/>
                  </a:moveTo>
                  <a:cubicBezTo>
                    <a:pt x="0" y="135568"/>
                    <a:pt x="135568" y="0"/>
                    <a:pt x="302800" y="0"/>
                  </a:cubicBezTo>
                  <a:lnTo>
                    <a:pt x="2725204" y="0"/>
                  </a:lnTo>
                  <a:cubicBezTo>
                    <a:pt x="2892436" y="0"/>
                    <a:pt x="3028004" y="135568"/>
                    <a:pt x="3028004" y="302800"/>
                  </a:cubicBezTo>
                  <a:lnTo>
                    <a:pt x="3028004" y="2842834"/>
                  </a:lnTo>
                  <a:cubicBezTo>
                    <a:pt x="3028004" y="3010066"/>
                    <a:pt x="2892436" y="3145634"/>
                    <a:pt x="2725204" y="3145634"/>
                  </a:cubicBezTo>
                  <a:lnTo>
                    <a:pt x="302800" y="3145634"/>
                  </a:lnTo>
                  <a:cubicBezTo>
                    <a:pt x="135568" y="3145634"/>
                    <a:pt x="0" y="3010066"/>
                    <a:pt x="0" y="2842834"/>
                  </a:cubicBezTo>
                  <a:lnTo>
                    <a:pt x="0" y="302800"/>
                  </a:lnTo>
                  <a:close/>
                </a:path>
              </a:pathLst>
            </a:custGeom>
            <a:solidFill>
              <a:srgbClr val="4472c4"/>
            </a:solidFill>
            <a:ln w="12600">
              <a:solidFill>
                <a:srgbClr val="ffffff"/>
              </a:solidFill>
              <a:miter/>
            </a:ln>
          </p:spPr>
          <p:style>
            <a:lnRef idx="0"/>
            <a:fillRef idx="0"/>
            <a:effectRef idx="0"/>
            <a:fontRef idx="minor"/>
          </p:style>
          <p:txBody>
            <a:bodyPr lIns="164880" rIns="164880" tIns="145800" bIns="145800" anchor="ctr" anchorCtr="1">
              <a:noAutofit/>
            </a:bodyPr>
            <a:p>
              <a:pPr algn="ctr">
                <a:lnSpc>
                  <a:spcPct val="90000"/>
                </a:lnSpc>
                <a:spcAft>
                  <a:spcPts val="1301"/>
                </a:spcAft>
                <a:tabLst>
                  <a:tab algn="l" pos="0"/>
                </a:tabLst>
              </a:pPr>
              <a:r>
                <a:rPr b="0" lang="fr-FR" sz="3000" spc="-1" strike="noStrike">
                  <a:solidFill>
                    <a:srgbClr val="ffffff"/>
                  </a:solidFill>
                  <a:latin typeface="Calibri"/>
                  <a:ea typeface="DejaVu Sans"/>
                </a:rPr>
                <a:t>ordonnancement des instructions</a:t>
              </a:r>
              <a:endParaRPr b="0" lang="fr-FR" sz="3000" spc="-1" strike="noStrike">
                <a:latin typeface="Arial"/>
              </a:endParaRPr>
            </a:p>
          </p:txBody>
        </p:sp>
        <p:sp>
          <p:nvSpPr>
            <p:cNvPr id="391" name="CustomShape 5"/>
            <p:cNvSpPr/>
            <p:nvPr/>
          </p:nvSpPr>
          <p:spPr>
            <a:xfrm>
              <a:off x="4162320" y="1517040"/>
              <a:ext cx="3783600" cy="4838040"/>
            </a:xfrm>
            <a:custGeom>
              <a:avLst/>
              <a:gdLst/>
              <a:ahLst/>
              <a:rect l="l" t="t" r="r" b="b"/>
              <a:pathLst>
                <a:path w="3785005" h="4839438">
                  <a:moveTo>
                    <a:pt x="0" y="378501"/>
                  </a:moveTo>
                  <a:cubicBezTo>
                    <a:pt x="0" y="169461"/>
                    <a:pt x="169461" y="0"/>
                    <a:pt x="378501" y="0"/>
                  </a:cubicBezTo>
                  <a:lnTo>
                    <a:pt x="3406505" y="0"/>
                  </a:lnTo>
                  <a:cubicBezTo>
                    <a:pt x="3615545" y="0"/>
                    <a:pt x="3785006" y="169461"/>
                    <a:pt x="3785006" y="378501"/>
                  </a:cubicBezTo>
                  <a:cubicBezTo>
                    <a:pt x="3785006" y="1739313"/>
                    <a:pt x="3785005" y="3100126"/>
                    <a:pt x="3785005" y="4460938"/>
                  </a:cubicBezTo>
                  <a:cubicBezTo>
                    <a:pt x="3785005" y="4669978"/>
                    <a:pt x="3615544" y="4839439"/>
                    <a:pt x="3406504" y="4839439"/>
                  </a:cubicBezTo>
                  <a:lnTo>
                    <a:pt x="378501" y="4839438"/>
                  </a:lnTo>
                  <a:cubicBezTo>
                    <a:pt x="169461" y="4839438"/>
                    <a:pt x="0" y="4669977"/>
                    <a:pt x="0" y="4460937"/>
                  </a:cubicBezTo>
                  <a:lnTo>
                    <a:pt x="0" y="378501"/>
                  </a:lnTo>
                  <a:close/>
                </a:path>
              </a:pathLst>
            </a:custGeom>
            <a:solidFill>
              <a:srgbClr val="cfd5ea"/>
            </a:solidFill>
            <a:ln>
              <a:noFill/>
            </a:ln>
          </p:spPr>
          <p:style>
            <a:lnRef idx="0"/>
            <a:fillRef idx="0"/>
            <a:effectRef idx="0"/>
            <a:fontRef idx="minor"/>
          </p:style>
          <p:txBody>
            <a:bodyPr lIns="171360" rIns="171360" tIns="171360" bIns="3558960" anchor="ctr" anchorCtr="1">
              <a:noAutofit/>
            </a:bodyPr>
            <a:p>
              <a:pPr algn="ctr">
                <a:lnSpc>
                  <a:spcPct val="90000"/>
                </a:lnSpc>
                <a:spcAft>
                  <a:spcPts val="1899"/>
                </a:spcAft>
                <a:tabLst>
                  <a:tab algn="l" pos="0"/>
                </a:tabLst>
              </a:pPr>
              <a:r>
                <a:rPr b="0" lang="fr-FR" sz="3600" spc="-1" strike="noStrike">
                  <a:solidFill>
                    <a:srgbClr val="000000"/>
                  </a:solidFill>
                  <a:latin typeface="Calibri"/>
                  <a:ea typeface="DejaVu Sans"/>
                </a:rPr>
                <a:t>Conditionnelle</a:t>
              </a:r>
              <a:endParaRPr b="0" lang="fr-FR" sz="3600" spc="-1" strike="noStrike">
                <a:latin typeface="Arial"/>
              </a:endParaRPr>
            </a:p>
          </p:txBody>
        </p:sp>
        <p:sp>
          <p:nvSpPr>
            <p:cNvPr id="392" name="CustomShape 6"/>
            <p:cNvSpPr/>
            <p:nvPr/>
          </p:nvSpPr>
          <p:spPr>
            <a:xfrm>
              <a:off x="4541040" y="2968920"/>
              <a:ext cx="3026520" cy="3144240"/>
            </a:xfrm>
            <a:custGeom>
              <a:avLst/>
              <a:gdLst/>
              <a:ahLst/>
              <a:rect l="l" t="t" r="r" b="b"/>
              <a:pathLst>
                <a:path w="3028004" h="3145634">
                  <a:moveTo>
                    <a:pt x="0" y="302800"/>
                  </a:moveTo>
                  <a:cubicBezTo>
                    <a:pt x="0" y="135568"/>
                    <a:pt x="135568" y="0"/>
                    <a:pt x="302800" y="0"/>
                  </a:cubicBezTo>
                  <a:lnTo>
                    <a:pt x="2725204" y="0"/>
                  </a:lnTo>
                  <a:cubicBezTo>
                    <a:pt x="2892436" y="0"/>
                    <a:pt x="3028004" y="135568"/>
                    <a:pt x="3028004" y="302800"/>
                  </a:cubicBezTo>
                  <a:lnTo>
                    <a:pt x="3028004" y="2842834"/>
                  </a:lnTo>
                  <a:cubicBezTo>
                    <a:pt x="3028004" y="3010066"/>
                    <a:pt x="2892436" y="3145634"/>
                    <a:pt x="2725204" y="3145634"/>
                  </a:cubicBezTo>
                  <a:lnTo>
                    <a:pt x="302800" y="3145634"/>
                  </a:lnTo>
                  <a:cubicBezTo>
                    <a:pt x="135568" y="3145634"/>
                    <a:pt x="0" y="3010066"/>
                    <a:pt x="0" y="2842834"/>
                  </a:cubicBezTo>
                  <a:lnTo>
                    <a:pt x="0" y="302800"/>
                  </a:lnTo>
                  <a:close/>
                </a:path>
              </a:pathLst>
            </a:custGeom>
            <a:solidFill>
              <a:srgbClr val="43bb8d"/>
            </a:solidFill>
            <a:ln w="12600">
              <a:solidFill>
                <a:srgbClr val="ffffff"/>
              </a:solidFill>
              <a:miter/>
            </a:ln>
          </p:spPr>
          <p:style>
            <a:lnRef idx="0"/>
            <a:fillRef idx="0"/>
            <a:effectRef idx="0"/>
            <a:fontRef idx="minor"/>
          </p:style>
          <p:txBody>
            <a:bodyPr lIns="164880" rIns="164880" tIns="145800" bIns="145800" anchor="ctr" anchorCtr="1">
              <a:noAutofit/>
            </a:bodyPr>
            <a:p>
              <a:pPr algn="ctr">
                <a:lnSpc>
                  <a:spcPct val="90000"/>
                </a:lnSpc>
                <a:spcAft>
                  <a:spcPts val="1301"/>
                </a:spcAft>
                <a:tabLst>
                  <a:tab algn="l" pos="0"/>
                </a:tabLst>
              </a:pPr>
              <a:r>
                <a:rPr b="0" lang="fr-FR" sz="3000" spc="-1" strike="noStrike">
                  <a:solidFill>
                    <a:srgbClr val="ffffff"/>
                  </a:solidFill>
                  <a:latin typeface="Calibri"/>
                  <a:ea typeface="DejaVu Sans"/>
                </a:rPr>
                <a:t>bloc d’instructions à exécuter selon circonstances</a:t>
              </a:r>
              <a:endParaRPr b="0" lang="fr-FR" sz="3000" spc="-1" strike="noStrike">
                <a:latin typeface="Arial"/>
              </a:endParaRPr>
            </a:p>
          </p:txBody>
        </p:sp>
        <p:sp>
          <p:nvSpPr>
            <p:cNvPr id="393" name="CustomShape 7"/>
            <p:cNvSpPr/>
            <p:nvPr/>
          </p:nvSpPr>
          <p:spPr>
            <a:xfrm>
              <a:off x="8231400" y="1517040"/>
              <a:ext cx="3783600" cy="4838040"/>
            </a:xfrm>
            <a:custGeom>
              <a:avLst/>
              <a:gdLst/>
              <a:ahLst/>
              <a:rect l="l" t="t" r="r" b="b"/>
              <a:pathLst>
                <a:path w="3785005" h="4839438">
                  <a:moveTo>
                    <a:pt x="0" y="378501"/>
                  </a:moveTo>
                  <a:cubicBezTo>
                    <a:pt x="0" y="169461"/>
                    <a:pt x="169461" y="0"/>
                    <a:pt x="378501" y="0"/>
                  </a:cubicBezTo>
                  <a:lnTo>
                    <a:pt x="3406505" y="0"/>
                  </a:lnTo>
                  <a:cubicBezTo>
                    <a:pt x="3615545" y="0"/>
                    <a:pt x="3785006" y="169461"/>
                    <a:pt x="3785006" y="378501"/>
                  </a:cubicBezTo>
                  <a:cubicBezTo>
                    <a:pt x="3785006" y="1739313"/>
                    <a:pt x="3785005" y="3100126"/>
                    <a:pt x="3785005" y="4460938"/>
                  </a:cubicBezTo>
                  <a:cubicBezTo>
                    <a:pt x="3785005" y="4669978"/>
                    <a:pt x="3615544" y="4839439"/>
                    <a:pt x="3406504" y="4839439"/>
                  </a:cubicBezTo>
                  <a:lnTo>
                    <a:pt x="378501" y="4839438"/>
                  </a:lnTo>
                  <a:cubicBezTo>
                    <a:pt x="169461" y="4839438"/>
                    <a:pt x="0" y="4669977"/>
                    <a:pt x="0" y="4460937"/>
                  </a:cubicBezTo>
                  <a:lnTo>
                    <a:pt x="0" y="378501"/>
                  </a:lnTo>
                  <a:close/>
                </a:path>
              </a:pathLst>
            </a:custGeom>
            <a:solidFill>
              <a:srgbClr val="cfd5ea"/>
            </a:solidFill>
            <a:ln>
              <a:noFill/>
            </a:ln>
          </p:spPr>
          <p:style>
            <a:lnRef idx="0"/>
            <a:fillRef idx="0"/>
            <a:effectRef idx="0"/>
            <a:fontRef idx="minor"/>
          </p:style>
          <p:txBody>
            <a:bodyPr lIns="171360" rIns="171360" tIns="171360" bIns="3558960" anchor="ctr" anchorCtr="1">
              <a:noAutofit/>
            </a:bodyPr>
            <a:p>
              <a:pPr algn="ctr">
                <a:lnSpc>
                  <a:spcPct val="90000"/>
                </a:lnSpc>
                <a:spcAft>
                  <a:spcPts val="1899"/>
                </a:spcAft>
                <a:tabLst>
                  <a:tab algn="l" pos="0"/>
                </a:tabLst>
              </a:pPr>
              <a:r>
                <a:rPr b="0" lang="fr-FR" sz="4000" spc="-1" strike="noStrike">
                  <a:solidFill>
                    <a:srgbClr val="000000"/>
                  </a:solidFill>
                  <a:latin typeface="Calibri"/>
                  <a:ea typeface="DejaVu Sans"/>
                </a:rPr>
                <a:t>Itérative</a:t>
              </a:r>
              <a:endParaRPr b="0" lang="fr-FR" sz="4000" spc="-1" strike="noStrike">
                <a:latin typeface="Arial"/>
              </a:endParaRPr>
            </a:p>
          </p:txBody>
        </p:sp>
        <p:sp>
          <p:nvSpPr>
            <p:cNvPr id="394" name="CustomShape 8"/>
            <p:cNvSpPr/>
            <p:nvPr/>
          </p:nvSpPr>
          <p:spPr>
            <a:xfrm>
              <a:off x="8609760" y="2968920"/>
              <a:ext cx="3026520" cy="3144240"/>
            </a:xfrm>
            <a:custGeom>
              <a:avLst/>
              <a:gdLst/>
              <a:ahLst/>
              <a:rect l="l" t="t" r="r" b="b"/>
              <a:pathLst>
                <a:path w="3028004" h="3145634">
                  <a:moveTo>
                    <a:pt x="0" y="302800"/>
                  </a:moveTo>
                  <a:cubicBezTo>
                    <a:pt x="0" y="135568"/>
                    <a:pt x="135568" y="0"/>
                    <a:pt x="302800" y="0"/>
                  </a:cubicBezTo>
                  <a:lnTo>
                    <a:pt x="2725204" y="0"/>
                  </a:lnTo>
                  <a:cubicBezTo>
                    <a:pt x="2892436" y="0"/>
                    <a:pt x="3028004" y="135568"/>
                    <a:pt x="3028004" y="302800"/>
                  </a:cubicBezTo>
                  <a:lnTo>
                    <a:pt x="3028004" y="2842834"/>
                  </a:lnTo>
                  <a:cubicBezTo>
                    <a:pt x="3028004" y="3010066"/>
                    <a:pt x="2892436" y="3145634"/>
                    <a:pt x="2725204" y="3145634"/>
                  </a:cubicBezTo>
                  <a:lnTo>
                    <a:pt x="302800" y="3145634"/>
                  </a:lnTo>
                  <a:cubicBezTo>
                    <a:pt x="135568" y="3145634"/>
                    <a:pt x="0" y="3010066"/>
                    <a:pt x="0" y="2842834"/>
                  </a:cubicBezTo>
                  <a:lnTo>
                    <a:pt x="0" y="302800"/>
                  </a:lnTo>
                  <a:close/>
                </a:path>
              </a:pathLst>
            </a:custGeom>
            <a:solidFill>
              <a:srgbClr val="70ad47"/>
            </a:solidFill>
            <a:ln w="12600">
              <a:solidFill>
                <a:srgbClr val="ffffff"/>
              </a:solidFill>
              <a:miter/>
            </a:ln>
          </p:spPr>
          <p:style>
            <a:lnRef idx="0"/>
            <a:fillRef idx="0"/>
            <a:effectRef idx="0"/>
            <a:fontRef idx="minor"/>
          </p:style>
          <p:txBody>
            <a:bodyPr lIns="164880" rIns="164880" tIns="145800" bIns="145800" anchor="ctr" anchorCtr="1">
              <a:noAutofit/>
            </a:bodyPr>
            <a:p>
              <a:pPr algn="ctr">
                <a:lnSpc>
                  <a:spcPct val="90000"/>
                </a:lnSpc>
                <a:spcAft>
                  <a:spcPts val="1301"/>
                </a:spcAft>
                <a:tabLst>
                  <a:tab algn="l" pos="0"/>
                </a:tabLst>
              </a:pPr>
              <a:r>
                <a:rPr b="0" lang="fr-FR" sz="3000" spc="-1" strike="noStrike">
                  <a:solidFill>
                    <a:srgbClr val="ffffff"/>
                  </a:solidFill>
                  <a:latin typeface="Calibri"/>
                  <a:ea typeface="DejaVu Sans"/>
                </a:rPr>
                <a:t>bloc d’instructions à exécuter plusieurs fois</a:t>
              </a:r>
              <a:endParaRPr b="0" lang="fr-FR" sz="3000" spc="-1" strike="noStrike">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Syntaxe globale</a:t>
            </a:r>
            <a:endParaRPr b="0" lang="fr-FR" sz="4000" spc="-1" strike="noStrike">
              <a:latin typeface="Arial"/>
            </a:endParaRPr>
          </a:p>
        </p:txBody>
      </p:sp>
      <p:sp>
        <p:nvSpPr>
          <p:cNvPr id="396"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Écriture</a:t>
            </a:r>
            <a:endParaRPr b="0" lang="fr-FR" sz="2400" spc="-1" strike="noStrike">
              <a:latin typeface="Arial"/>
            </a:endParaRPr>
          </a:p>
        </p:txBody>
      </p:sp>
      <p:sp>
        <p:nvSpPr>
          <p:cNvPr id="397" name="CustomShape 3"/>
          <p:cNvSpPr/>
          <p:nvPr/>
        </p:nvSpPr>
        <p:spPr>
          <a:xfrm>
            <a:off x="1026000" y="555120"/>
            <a:ext cx="5249160" cy="579960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90000"/>
              </a:lnSpc>
              <a:spcBef>
                <a:spcPts val="1001"/>
              </a:spcBef>
              <a:tabLst>
                <a:tab algn="l" pos="0"/>
              </a:tabLst>
            </a:pPr>
            <a:r>
              <a:rPr b="1" lang="fr-FR" sz="3200" spc="-1" strike="noStrike">
                <a:solidFill>
                  <a:srgbClr val="ff0000"/>
                </a:solidFill>
                <a:latin typeface="Calibri"/>
                <a:ea typeface="DejaVu Sans"/>
              </a:rPr>
              <a:t>ALGORITHME</a:t>
            </a:r>
            <a:r>
              <a:rPr b="0" lang="fr-FR" sz="3200" spc="-1" strike="noStrike">
                <a:solidFill>
                  <a:srgbClr val="ff0000"/>
                </a:solidFill>
                <a:latin typeface="Calibri"/>
                <a:ea typeface="DejaVu Sans"/>
              </a:rPr>
              <a:t> </a:t>
            </a:r>
            <a:r>
              <a:rPr b="0" lang="fr-FR" sz="3200" spc="-1" strike="noStrike">
                <a:solidFill>
                  <a:srgbClr val="000000"/>
                </a:solidFill>
                <a:latin typeface="Calibri"/>
                <a:ea typeface="DejaVu Sans"/>
              </a:rPr>
              <a:t>&lt;</a:t>
            </a:r>
            <a:r>
              <a:rPr b="0" i="1" lang="fr-FR" sz="3200" spc="-1" strike="noStrike">
                <a:solidFill>
                  <a:srgbClr val="000000"/>
                </a:solidFill>
                <a:latin typeface="Calibri"/>
                <a:ea typeface="DejaVu Sans"/>
              </a:rPr>
              <a:t>Nom</a:t>
            </a:r>
            <a:r>
              <a:rPr b="0" lang="fr-FR" sz="3200" spc="-1" strike="noStrike">
                <a:solidFill>
                  <a:srgbClr val="000000"/>
                </a:solidFill>
                <a:latin typeface="Calibri"/>
                <a:ea typeface="DejaVu Sans"/>
              </a:rPr>
              <a:t>&gt;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FONCTIONS_UTILISEES </a:t>
            </a:r>
            <a:r>
              <a:rPr b="0" lang="fr-FR" sz="3200" spc="-1" strike="noStrike">
                <a:solidFill>
                  <a:srgbClr val="000000"/>
                </a:solidFill>
                <a:latin typeface="Calibri"/>
                <a:ea typeface="DejaVu Sans"/>
              </a:rPr>
              <a:t>&lt;</a:t>
            </a:r>
            <a:r>
              <a:rPr b="0" i="1" lang="fr-FR" sz="3200" spc="-1" strike="noStrike">
                <a:solidFill>
                  <a:srgbClr val="000000"/>
                </a:solidFill>
                <a:latin typeface="Calibri"/>
                <a:ea typeface="DejaVu Sans"/>
              </a:rPr>
              <a:t>Fonctions</a:t>
            </a:r>
            <a:r>
              <a:rPr b="0" lang="fr-FR" sz="3200" spc="-1" strike="noStrike">
                <a:solidFill>
                  <a:srgbClr val="000000"/>
                </a:solidFill>
                <a:latin typeface="Calibri"/>
                <a:ea typeface="DejaVu Sans"/>
              </a:rPr>
              <a:t>&gt;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VARIABLES</a:t>
            </a:r>
            <a:endParaRPr b="0" lang="fr-FR" sz="3200" spc="-1" strike="noStrike">
              <a:latin typeface="Arial"/>
            </a:endParaRPr>
          </a:p>
          <a:p>
            <a:pPr>
              <a:lnSpc>
                <a:spcPct val="90000"/>
              </a:lnSpc>
              <a:spcBef>
                <a:spcPts val="1001"/>
              </a:spcBef>
              <a:tabLst>
                <a:tab algn="l" pos="0"/>
              </a:tabLst>
            </a:pPr>
            <a:r>
              <a:rPr b="0" lang="fr-FR" sz="3200" spc="-1" strike="noStrike">
                <a:solidFill>
                  <a:srgbClr val="000000"/>
                </a:solidFill>
                <a:latin typeface="Calibri"/>
                <a:ea typeface="DejaVu Sans"/>
              </a:rPr>
              <a:t>&lt;</a:t>
            </a:r>
            <a:r>
              <a:rPr b="0" i="1" lang="fr-FR" sz="3200" spc="-1" strike="noStrike">
                <a:solidFill>
                  <a:srgbClr val="000000"/>
                </a:solidFill>
                <a:latin typeface="Calibri"/>
                <a:ea typeface="DejaVu Sans"/>
              </a:rPr>
              <a:t>Déclaration des variables</a:t>
            </a:r>
            <a:r>
              <a:rPr b="0" lang="fr-FR" sz="3200" spc="-1" strike="noStrike">
                <a:solidFill>
                  <a:srgbClr val="000000"/>
                </a:solidFill>
                <a:latin typeface="Calibri"/>
                <a:ea typeface="DejaVu Sans"/>
              </a:rPr>
              <a:t>&gt;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DEBUT_ALGORITHME</a:t>
            </a:r>
            <a:endParaRPr b="0" lang="fr-FR" sz="3200" spc="-1" strike="noStrike">
              <a:latin typeface="Arial"/>
            </a:endParaRPr>
          </a:p>
          <a:p>
            <a:pPr>
              <a:lnSpc>
                <a:spcPct val="90000"/>
              </a:lnSpc>
              <a:spcBef>
                <a:spcPts val="1001"/>
              </a:spcBef>
              <a:tabLst>
                <a:tab algn="l" pos="0"/>
              </a:tabLst>
            </a:pPr>
            <a:r>
              <a:rPr b="0" lang="fr-FR" sz="3200" spc="-1" strike="noStrike">
                <a:solidFill>
                  <a:srgbClr val="000000"/>
                </a:solidFill>
                <a:latin typeface="Calibri"/>
                <a:ea typeface="DejaVu Sans"/>
              </a:rPr>
              <a:t>	</a:t>
            </a:r>
            <a:r>
              <a:rPr b="0" lang="fr-FR" sz="3200" spc="-1" strike="noStrike">
                <a:solidFill>
                  <a:srgbClr val="000000"/>
                </a:solidFill>
                <a:latin typeface="Calibri"/>
                <a:ea typeface="DejaVu Sans"/>
              </a:rPr>
              <a:t>&lt;Bloc Instructions&gt;</a:t>
            </a:r>
            <a:endParaRPr b="0" lang="fr-FR" sz="3200" spc="-1" strike="noStrike">
              <a:latin typeface="Arial"/>
            </a:endParaRPr>
          </a:p>
          <a:p>
            <a:pPr>
              <a:lnSpc>
                <a:spcPct val="90000"/>
              </a:lnSpc>
              <a:spcBef>
                <a:spcPts val="1001"/>
              </a:spcBef>
              <a:tabLst>
                <a:tab algn="l" pos="0"/>
              </a:tabLst>
            </a:pPr>
            <a:r>
              <a:rPr b="1" lang="fr-FR" sz="3200" spc="-1" strike="noStrike">
                <a:solidFill>
                  <a:srgbClr val="ff0000"/>
                </a:solidFill>
                <a:latin typeface="Calibri"/>
                <a:ea typeface="DejaVu Sans"/>
              </a:rPr>
              <a:t>FIN_ALGORITHME</a:t>
            </a:r>
            <a:endParaRPr b="0" lang="fr-FR" sz="3200" spc="-1" strike="noStrike">
              <a:latin typeface="Arial"/>
            </a:endParaRPr>
          </a:p>
        </p:txBody>
      </p:sp>
      <p:sp>
        <p:nvSpPr>
          <p:cNvPr id="398" name="CustomShape 4"/>
          <p:cNvSpPr/>
          <p:nvPr/>
        </p:nvSpPr>
        <p:spPr>
          <a:xfrm>
            <a:off x="6358320" y="91440"/>
            <a:ext cx="5275080" cy="46224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399" name="CustomShape 5"/>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24000"/>
          </a:bodyPr>
          <a:p>
            <a:pPr>
              <a:lnSpc>
                <a:spcPct val="90000"/>
              </a:lnSpc>
              <a:spcBef>
                <a:spcPts val="1001"/>
              </a:spcBef>
              <a:tabLst>
                <a:tab algn="l" pos="0"/>
              </a:tabLst>
            </a:pPr>
            <a:r>
              <a:rPr b="1" lang="fr-FR" sz="4000" spc="-1" strike="noStrike">
                <a:solidFill>
                  <a:srgbClr val="ff0000"/>
                </a:solidFill>
                <a:latin typeface="Calibri"/>
                <a:ea typeface="DejaVu Sans"/>
              </a:rPr>
              <a:t>ALGORITHME</a:t>
            </a:r>
            <a:r>
              <a:rPr b="0" lang="fr-FR" sz="4000" spc="-1" strike="noStrike">
                <a:solidFill>
                  <a:srgbClr val="000000"/>
                </a:solidFill>
                <a:latin typeface="Calibri"/>
                <a:ea typeface="DejaVu Sans"/>
              </a:rPr>
              <a:t> Tension</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FONCTIONS_UTILISEES</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VARIABLES</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P EST_DU_TYPE NOMBRE</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I EST_DU_TYPE NOMBRE</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U EST_DU_TYPE NOMBRE</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DEBUT_ALGORITHME</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P PREND_LA_VALEUR 4400</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I PREND_LA_VALEUR 20</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U PREND_LA_VALEUR P / I</a:t>
            </a:r>
            <a:endParaRPr b="0" lang="fr-FR" sz="4000" spc="-1" strike="noStrike">
              <a:latin typeface="Arial"/>
            </a:endParaRPr>
          </a:p>
          <a:p>
            <a:pPr>
              <a:lnSpc>
                <a:spcPct val="90000"/>
              </a:lnSpc>
              <a:spcBef>
                <a:spcPts val="1001"/>
              </a:spcBef>
              <a:tabLst>
                <a:tab algn="l" pos="0"/>
              </a:tabLst>
            </a:pPr>
            <a:r>
              <a:rPr b="1" lang="fr-FR" sz="4000" spc="-1" strike="noStrike">
                <a:solidFill>
                  <a:srgbClr val="000000"/>
                </a:solidFill>
                <a:latin typeface="Calibri"/>
                <a:ea typeface="DejaVu Sans"/>
              </a:rPr>
              <a:t>	</a:t>
            </a:r>
            <a:r>
              <a:rPr b="1" lang="fr-FR" sz="4000" spc="-1" strike="noStrike">
                <a:solidFill>
                  <a:srgbClr val="000000"/>
                </a:solidFill>
                <a:latin typeface="Calibri"/>
                <a:ea typeface="DejaVu Sans"/>
              </a:rPr>
              <a:t>AFFICHER U</a:t>
            </a:r>
            <a:endParaRPr b="0" lang="fr-FR" sz="4000" spc="-1" strike="noStrike">
              <a:latin typeface="Arial"/>
            </a:endParaRPr>
          </a:p>
          <a:p>
            <a:pPr>
              <a:lnSpc>
                <a:spcPct val="90000"/>
              </a:lnSpc>
              <a:spcBef>
                <a:spcPts val="1001"/>
              </a:spcBef>
              <a:tabLst>
                <a:tab algn="l" pos="0"/>
              </a:tabLst>
            </a:pPr>
            <a:r>
              <a:rPr b="1" lang="fr-FR" sz="4000" spc="-1" strike="noStrike">
                <a:solidFill>
                  <a:srgbClr val="ff0000"/>
                </a:solidFill>
                <a:latin typeface="Calibri"/>
                <a:ea typeface="DejaVu Sans"/>
              </a:rPr>
              <a:t>FIN_ALGORITHME</a:t>
            </a:r>
            <a:endParaRPr b="0" lang="fr-FR" sz="40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2" presetSubtype="4">
                                  <p:stCondLst>
                                    <p:cond delay="0"/>
                                  </p:stCondLst>
                                  <p:childTnLst>
                                    <p:set>
                                      <p:cBhvr>
                                        <p:cTn id="54" dur="1" fill="hold">
                                          <p:stCondLst>
                                            <p:cond delay="0"/>
                                          </p:stCondLst>
                                        </p:cTn>
                                        <p:tgtEl>
                                          <p:spTgt spid="397">
                                            <p:txEl>
                                              <p:pRg st="0" end="0"/>
                                            </p:txEl>
                                          </p:spTgt>
                                        </p:tgtEl>
                                        <p:attrNameLst>
                                          <p:attrName>style.visibility</p:attrName>
                                        </p:attrNameLst>
                                      </p:cBhvr>
                                      <p:to>
                                        <p:strVal val="visible"/>
                                      </p:to>
                                    </p:set>
                                    <p:anim calcmode="lin" valueType="num">
                                      <p:cBhvr additive="repl">
                                        <p:cTn id="55" dur="500" fill="hold"/>
                                        <p:tgtEl>
                                          <p:spTgt spid="397">
                                            <p:txEl>
                                              <p:pRg st="0" end="0"/>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397">
                                            <p:txEl>
                                              <p:pRg st="0" end="0"/>
                                            </p:txEl>
                                          </p:spTgt>
                                        </p:tgtEl>
                                        <p:attrNameLst>
                                          <p:attrName>ppt_y</p:attrName>
                                        </p:attrNameLst>
                                      </p:cBhvr>
                                      <p:tavLst>
                                        <p:tav tm="0">
                                          <p:val>
                                            <p:strVal val="1+#ppt_h/2"/>
                                          </p:val>
                                        </p:tav>
                                        <p:tav tm="100000">
                                          <p:val>
                                            <p:strVal val="#ppt_y"/>
                                          </p:val>
                                        </p:tav>
                                      </p:tavLst>
                                    </p:anim>
                                  </p:childTnLst>
                                </p:cTn>
                              </p:par>
                              <p:par>
                                <p:cTn id="57" nodeType="withEffect" fill="hold" presetClass="entr" presetID="2" presetSubtype="4">
                                  <p:stCondLst>
                                    <p:cond delay="0"/>
                                  </p:stCondLst>
                                  <p:childTnLst>
                                    <p:set>
                                      <p:cBhvr>
                                        <p:cTn id="58" dur="1" fill="hold">
                                          <p:stCondLst>
                                            <p:cond delay="0"/>
                                          </p:stCondLst>
                                        </p:cTn>
                                        <p:tgtEl>
                                          <p:spTgt spid="397">
                                            <p:txEl>
                                              <p:pRg st="1" end="1"/>
                                            </p:txEl>
                                          </p:spTgt>
                                        </p:tgtEl>
                                        <p:attrNameLst>
                                          <p:attrName>style.visibility</p:attrName>
                                        </p:attrNameLst>
                                      </p:cBhvr>
                                      <p:to>
                                        <p:strVal val="visible"/>
                                      </p:to>
                                    </p:set>
                                    <p:anim calcmode="lin" valueType="num">
                                      <p:cBhvr additive="repl">
                                        <p:cTn id="59" dur="500" fill="hold"/>
                                        <p:tgtEl>
                                          <p:spTgt spid="397">
                                            <p:txEl>
                                              <p:pRg st="1" end="1"/>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397">
                                            <p:txEl>
                                              <p:pRg st="1" end="1"/>
                                            </p:txEl>
                                          </p:spTgt>
                                        </p:tgtEl>
                                        <p:attrNameLst>
                                          <p:attrName>ppt_y</p:attrName>
                                        </p:attrNameLst>
                                      </p:cBhvr>
                                      <p:tavLst>
                                        <p:tav tm="0">
                                          <p:val>
                                            <p:strVal val="1+#ppt_h/2"/>
                                          </p:val>
                                        </p:tav>
                                        <p:tav tm="100000">
                                          <p:val>
                                            <p:strVal val="#ppt_y"/>
                                          </p:val>
                                        </p:tav>
                                      </p:tavLst>
                                    </p:anim>
                                  </p:childTnLst>
                                </p:cTn>
                              </p:par>
                              <p:par>
                                <p:cTn id="61" nodeType="withEffect" fill="hold" presetClass="entr" presetID="2" presetSubtype="4">
                                  <p:stCondLst>
                                    <p:cond delay="0"/>
                                  </p:stCondLst>
                                  <p:childTnLst>
                                    <p:set>
                                      <p:cBhvr>
                                        <p:cTn id="62" dur="1" fill="hold">
                                          <p:stCondLst>
                                            <p:cond delay="0"/>
                                          </p:stCondLst>
                                        </p:cTn>
                                        <p:tgtEl>
                                          <p:spTgt spid="397">
                                            <p:txEl>
                                              <p:pRg st="2" end="2"/>
                                            </p:txEl>
                                          </p:spTgt>
                                        </p:tgtEl>
                                        <p:attrNameLst>
                                          <p:attrName>style.visibility</p:attrName>
                                        </p:attrNameLst>
                                      </p:cBhvr>
                                      <p:to>
                                        <p:strVal val="visible"/>
                                      </p:to>
                                    </p:set>
                                    <p:anim calcmode="lin" valueType="num">
                                      <p:cBhvr additive="repl">
                                        <p:cTn id="63" dur="500" fill="hold"/>
                                        <p:tgtEl>
                                          <p:spTgt spid="397">
                                            <p:txEl>
                                              <p:pRg st="2" end="2"/>
                                            </p:txEl>
                                          </p:spTgt>
                                        </p:tgtEl>
                                        <p:attrNameLst>
                                          <p:attrName>ppt_x</p:attrName>
                                        </p:attrNameLst>
                                      </p:cBhvr>
                                      <p:tavLst>
                                        <p:tav tm="0">
                                          <p:val>
                                            <p:strVal val="#ppt_x"/>
                                          </p:val>
                                        </p:tav>
                                        <p:tav tm="100000">
                                          <p:val>
                                            <p:strVal val="#ppt_x"/>
                                          </p:val>
                                        </p:tav>
                                      </p:tavLst>
                                    </p:anim>
                                    <p:anim calcmode="lin" valueType="num">
                                      <p:cBhvr additive="repl">
                                        <p:cTn id="64" dur="500" fill="hold"/>
                                        <p:tgtEl>
                                          <p:spTgt spid="397">
                                            <p:txEl>
                                              <p:pRg st="2" end="2"/>
                                            </p:txEl>
                                          </p:spTgt>
                                        </p:tgtEl>
                                        <p:attrNameLst>
                                          <p:attrName>ppt_y</p:attrName>
                                        </p:attrNameLst>
                                      </p:cBhvr>
                                      <p:tavLst>
                                        <p:tav tm="0">
                                          <p:val>
                                            <p:strVal val="1+#ppt_h/2"/>
                                          </p:val>
                                        </p:tav>
                                        <p:tav tm="100000">
                                          <p:val>
                                            <p:strVal val="#ppt_y"/>
                                          </p:val>
                                        </p:tav>
                                      </p:tavLst>
                                    </p:anim>
                                  </p:childTnLst>
                                </p:cTn>
                              </p:par>
                              <p:par>
                                <p:cTn id="65" nodeType="withEffect" fill="hold" presetClass="entr" presetID="2" presetSubtype="4">
                                  <p:stCondLst>
                                    <p:cond delay="0"/>
                                  </p:stCondLst>
                                  <p:childTnLst>
                                    <p:set>
                                      <p:cBhvr>
                                        <p:cTn id="66" dur="1" fill="hold">
                                          <p:stCondLst>
                                            <p:cond delay="0"/>
                                          </p:stCondLst>
                                        </p:cTn>
                                        <p:tgtEl>
                                          <p:spTgt spid="397">
                                            <p:txEl>
                                              <p:pRg st="3" end="3"/>
                                            </p:txEl>
                                          </p:spTgt>
                                        </p:tgtEl>
                                        <p:attrNameLst>
                                          <p:attrName>style.visibility</p:attrName>
                                        </p:attrNameLst>
                                      </p:cBhvr>
                                      <p:to>
                                        <p:strVal val="visible"/>
                                      </p:to>
                                    </p:set>
                                    <p:anim calcmode="lin" valueType="num">
                                      <p:cBhvr additive="repl">
                                        <p:cTn id="67" dur="500" fill="hold"/>
                                        <p:tgtEl>
                                          <p:spTgt spid="397">
                                            <p:txEl>
                                              <p:pRg st="3" end="3"/>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397">
                                            <p:txEl>
                                              <p:pRg st="3" end="3"/>
                                            </p:txEl>
                                          </p:spTgt>
                                        </p:tgtEl>
                                        <p:attrNameLst>
                                          <p:attrName>ppt_y</p:attrName>
                                        </p:attrNameLst>
                                      </p:cBhvr>
                                      <p:tavLst>
                                        <p:tav tm="0">
                                          <p:val>
                                            <p:strVal val="1+#ppt_h/2"/>
                                          </p:val>
                                        </p:tav>
                                        <p:tav tm="100000">
                                          <p:val>
                                            <p:strVal val="#ppt_y"/>
                                          </p:val>
                                        </p:tav>
                                      </p:tavLst>
                                    </p:anim>
                                  </p:childTnLst>
                                </p:cTn>
                              </p:par>
                              <p:par>
                                <p:cTn id="69" nodeType="withEffect" fill="hold" presetClass="entr" presetID="2" presetSubtype="4">
                                  <p:stCondLst>
                                    <p:cond delay="0"/>
                                  </p:stCondLst>
                                  <p:childTnLst>
                                    <p:set>
                                      <p:cBhvr>
                                        <p:cTn id="70" dur="1" fill="hold">
                                          <p:stCondLst>
                                            <p:cond delay="0"/>
                                          </p:stCondLst>
                                        </p:cTn>
                                        <p:tgtEl>
                                          <p:spTgt spid="397">
                                            <p:txEl>
                                              <p:pRg st="4" end="4"/>
                                            </p:txEl>
                                          </p:spTgt>
                                        </p:tgtEl>
                                        <p:attrNameLst>
                                          <p:attrName>style.visibility</p:attrName>
                                        </p:attrNameLst>
                                      </p:cBhvr>
                                      <p:to>
                                        <p:strVal val="visible"/>
                                      </p:to>
                                    </p:set>
                                    <p:anim calcmode="lin" valueType="num">
                                      <p:cBhvr additive="repl">
                                        <p:cTn id="71" dur="500" fill="hold"/>
                                        <p:tgtEl>
                                          <p:spTgt spid="397">
                                            <p:txEl>
                                              <p:pRg st="4" end="4"/>
                                            </p:txEl>
                                          </p:spTgt>
                                        </p:tgtEl>
                                        <p:attrNameLst>
                                          <p:attrName>ppt_x</p:attrName>
                                        </p:attrNameLst>
                                      </p:cBhvr>
                                      <p:tavLst>
                                        <p:tav tm="0">
                                          <p:val>
                                            <p:strVal val="#ppt_x"/>
                                          </p:val>
                                        </p:tav>
                                        <p:tav tm="100000">
                                          <p:val>
                                            <p:strVal val="#ppt_x"/>
                                          </p:val>
                                        </p:tav>
                                      </p:tavLst>
                                    </p:anim>
                                    <p:anim calcmode="lin" valueType="num">
                                      <p:cBhvr additive="repl">
                                        <p:cTn id="72" dur="500" fill="hold"/>
                                        <p:tgtEl>
                                          <p:spTgt spid="397">
                                            <p:txEl>
                                              <p:pRg st="4" end="4"/>
                                            </p:txEl>
                                          </p:spTgt>
                                        </p:tgtEl>
                                        <p:attrNameLst>
                                          <p:attrName>ppt_y</p:attrName>
                                        </p:attrNameLst>
                                      </p:cBhvr>
                                      <p:tavLst>
                                        <p:tav tm="0">
                                          <p:val>
                                            <p:strVal val="1+#ppt_h/2"/>
                                          </p:val>
                                        </p:tav>
                                        <p:tav tm="100000">
                                          <p:val>
                                            <p:strVal val="#ppt_y"/>
                                          </p:val>
                                        </p:tav>
                                      </p:tavLst>
                                    </p:anim>
                                  </p:childTnLst>
                                </p:cTn>
                              </p:par>
                              <p:par>
                                <p:cTn id="73" nodeType="withEffect" fill="hold" presetClass="entr" presetID="2" presetSubtype="4">
                                  <p:stCondLst>
                                    <p:cond delay="0"/>
                                  </p:stCondLst>
                                  <p:childTnLst>
                                    <p:set>
                                      <p:cBhvr>
                                        <p:cTn id="74" dur="1" fill="hold">
                                          <p:stCondLst>
                                            <p:cond delay="0"/>
                                          </p:stCondLst>
                                        </p:cTn>
                                        <p:tgtEl>
                                          <p:spTgt spid="397">
                                            <p:txEl>
                                              <p:pRg st="5" end="5"/>
                                            </p:txEl>
                                          </p:spTgt>
                                        </p:tgtEl>
                                        <p:attrNameLst>
                                          <p:attrName>style.visibility</p:attrName>
                                        </p:attrNameLst>
                                      </p:cBhvr>
                                      <p:to>
                                        <p:strVal val="visible"/>
                                      </p:to>
                                    </p:set>
                                    <p:anim calcmode="lin" valueType="num">
                                      <p:cBhvr additive="repl">
                                        <p:cTn id="75" dur="500" fill="hold"/>
                                        <p:tgtEl>
                                          <p:spTgt spid="397">
                                            <p:txEl>
                                              <p:pRg st="5" end="5"/>
                                            </p:txEl>
                                          </p:spTgt>
                                        </p:tgtEl>
                                        <p:attrNameLst>
                                          <p:attrName>ppt_x</p:attrName>
                                        </p:attrNameLst>
                                      </p:cBhvr>
                                      <p:tavLst>
                                        <p:tav tm="0">
                                          <p:val>
                                            <p:strVal val="#ppt_x"/>
                                          </p:val>
                                        </p:tav>
                                        <p:tav tm="100000">
                                          <p:val>
                                            <p:strVal val="#ppt_x"/>
                                          </p:val>
                                        </p:tav>
                                      </p:tavLst>
                                    </p:anim>
                                    <p:anim calcmode="lin" valueType="num">
                                      <p:cBhvr additive="repl">
                                        <p:cTn id="76" dur="500" fill="hold"/>
                                        <p:tgtEl>
                                          <p:spTgt spid="397">
                                            <p:txEl>
                                              <p:pRg st="5" end="5"/>
                                            </p:txEl>
                                          </p:spTgt>
                                        </p:tgtEl>
                                        <p:attrNameLst>
                                          <p:attrName>ppt_y</p:attrName>
                                        </p:attrNameLst>
                                      </p:cBhvr>
                                      <p:tavLst>
                                        <p:tav tm="0">
                                          <p:val>
                                            <p:strVal val="1+#ppt_h/2"/>
                                          </p:val>
                                        </p:tav>
                                        <p:tav tm="100000">
                                          <p:val>
                                            <p:strVal val="#ppt_y"/>
                                          </p:val>
                                        </p:tav>
                                      </p:tavLst>
                                    </p:anim>
                                  </p:childTnLst>
                                </p:cTn>
                              </p:par>
                              <p:par>
                                <p:cTn id="77" nodeType="withEffect" fill="hold" presetClass="entr" presetID="2" presetSubtype="4">
                                  <p:stCondLst>
                                    <p:cond delay="0"/>
                                  </p:stCondLst>
                                  <p:childTnLst>
                                    <p:set>
                                      <p:cBhvr>
                                        <p:cTn id="78" dur="1" fill="hold">
                                          <p:stCondLst>
                                            <p:cond delay="0"/>
                                          </p:stCondLst>
                                        </p:cTn>
                                        <p:tgtEl>
                                          <p:spTgt spid="397">
                                            <p:txEl>
                                              <p:pRg st="6" end="6"/>
                                            </p:txEl>
                                          </p:spTgt>
                                        </p:tgtEl>
                                        <p:attrNameLst>
                                          <p:attrName>style.visibility</p:attrName>
                                        </p:attrNameLst>
                                      </p:cBhvr>
                                      <p:to>
                                        <p:strVal val="visible"/>
                                      </p:to>
                                    </p:set>
                                    <p:anim calcmode="lin" valueType="num">
                                      <p:cBhvr additive="repl">
                                        <p:cTn id="79" dur="500" fill="hold"/>
                                        <p:tgtEl>
                                          <p:spTgt spid="397">
                                            <p:txEl>
                                              <p:pRg st="6" end="6"/>
                                            </p:txEl>
                                          </p:spTgt>
                                        </p:tgtEl>
                                        <p:attrNameLst>
                                          <p:attrName>ppt_x</p:attrName>
                                        </p:attrNameLst>
                                      </p:cBhvr>
                                      <p:tavLst>
                                        <p:tav tm="0">
                                          <p:val>
                                            <p:strVal val="#ppt_x"/>
                                          </p:val>
                                        </p:tav>
                                        <p:tav tm="100000">
                                          <p:val>
                                            <p:strVal val="#ppt_x"/>
                                          </p:val>
                                        </p:tav>
                                      </p:tavLst>
                                    </p:anim>
                                    <p:anim calcmode="lin" valueType="num">
                                      <p:cBhvr additive="repl">
                                        <p:cTn id="80" dur="500" fill="hold"/>
                                        <p:tgtEl>
                                          <p:spTgt spid="39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399">
                                            <p:txEl>
                                              <p:pRg st="0" end="0"/>
                                            </p:txEl>
                                          </p:spTgt>
                                        </p:tgtEl>
                                        <p:attrNameLst>
                                          <p:attrName>style.visibility</p:attrName>
                                        </p:attrNameLst>
                                      </p:cBhvr>
                                      <p:to>
                                        <p:strVal val="visible"/>
                                      </p:to>
                                    </p:set>
                                    <p:anim calcmode="lin" valueType="num">
                                      <p:cBhvr additive="repl">
                                        <p:cTn id="85" dur="500" fill="hold"/>
                                        <p:tgtEl>
                                          <p:spTgt spid="399">
                                            <p:txEl>
                                              <p:pRg st="0" end="0"/>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399">
                                            <p:txEl>
                                              <p:pRg st="0" end="0"/>
                                            </p:txEl>
                                          </p:spTgt>
                                        </p:tgtEl>
                                        <p:attrNameLst>
                                          <p:attrName>ppt_y</p:attrName>
                                        </p:attrNameLst>
                                      </p:cBhvr>
                                      <p:tavLst>
                                        <p:tav tm="0">
                                          <p:val>
                                            <p:strVal val="1+#ppt_h/2"/>
                                          </p:val>
                                        </p:tav>
                                        <p:tav tm="100000">
                                          <p:val>
                                            <p:strVal val="#ppt_y"/>
                                          </p:val>
                                        </p:tav>
                                      </p:tavLst>
                                    </p:anim>
                                  </p:childTnLst>
                                </p:cTn>
                              </p:par>
                              <p:par>
                                <p:cTn id="87" nodeType="withEffect" fill="hold" presetClass="entr" presetID="2" presetSubtype="4">
                                  <p:stCondLst>
                                    <p:cond delay="0"/>
                                  </p:stCondLst>
                                  <p:childTnLst>
                                    <p:set>
                                      <p:cBhvr>
                                        <p:cTn id="88" dur="1" fill="hold">
                                          <p:stCondLst>
                                            <p:cond delay="0"/>
                                          </p:stCondLst>
                                        </p:cTn>
                                        <p:tgtEl>
                                          <p:spTgt spid="399">
                                            <p:txEl>
                                              <p:pRg st="11" end="11"/>
                                            </p:txEl>
                                          </p:spTgt>
                                        </p:tgtEl>
                                        <p:attrNameLst>
                                          <p:attrName>style.visibility</p:attrName>
                                        </p:attrNameLst>
                                      </p:cBhvr>
                                      <p:to>
                                        <p:strVal val="visible"/>
                                      </p:to>
                                    </p:set>
                                    <p:anim calcmode="lin" valueType="num">
                                      <p:cBhvr additive="repl">
                                        <p:cTn id="89" dur="500" fill="hold"/>
                                        <p:tgtEl>
                                          <p:spTgt spid="399">
                                            <p:txEl>
                                              <p:pRg st="11" end="11"/>
                                            </p:txEl>
                                          </p:spTgt>
                                        </p:tgtEl>
                                        <p:attrNameLst>
                                          <p:attrName>ppt_x</p:attrName>
                                        </p:attrNameLst>
                                      </p:cBhvr>
                                      <p:tavLst>
                                        <p:tav tm="0">
                                          <p:val>
                                            <p:strVal val="#ppt_x"/>
                                          </p:val>
                                        </p:tav>
                                        <p:tav tm="100000">
                                          <p:val>
                                            <p:strVal val="#ppt_x"/>
                                          </p:val>
                                        </p:tav>
                                      </p:tavLst>
                                    </p:anim>
                                    <p:anim calcmode="lin" valueType="num">
                                      <p:cBhvr additive="repl">
                                        <p:cTn id="90" dur="500" fill="hold"/>
                                        <p:tgtEl>
                                          <p:spTgt spid="399">
                                            <p:txEl>
                                              <p:pRg st="11" end="11"/>
                                            </p:txEl>
                                          </p:spTgt>
                                        </p:tgtEl>
                                        <p:attrNameLst>
                                          <p:attrName>ppt_y</p:attrName>
                                        </p:attrNameLst>
                                      </p:cBhvr>
                                      <p:tavLst>
                                        <p:tav tm="0">
                                          <p:val>
                                            <p:strVal val="1+#ppt_h/2"/>
                                          </p:val>
                                        </p:tav>
                                        <p:tav tm="100000">
                                          <p:val>
                                            <p:strVal val="#ppt_y"/>
                                          </p:val>
                                        </p:tav>
                                      </p:tavLst>
                                    </p:anim>
                                  </p:childTnLst>
                                </p:cTn>
                              </p:par>
                              <p:par>
                                <p:cTn id="91" nodeType="withEffect" fill="hold" presetClass="entr" presetID="2" presetSubtype="4">
                                  <p:stCondLst>
                                    <p:cond delay="0"/>
                                  </p:stCondLst>
                                  <p:childTnLst>
                                    <p:set>
                                      <p:cBhvr>
                                        <p:cTn id="92" dur="1" fill="hold">
                                          <p:stCondLst>
                                            <p:cond delay="0"/>
                                          </p:stCondLst>
                                        </p:cTn>
                                        <p:tgtEl>
                                          <p:spTgt spid="399">
                                            <p:txEl>
                                              <p:pRg st="1" end="1"/>
                                            </p:txEl>
                                          </p:spTgt>
                                        </p:tgtEl>
                                        <p:attrNameLst>
                                          <p:attrName>style.visibility</p:attrName>
                                        </p:attrNameLst>
                                      </p:cBhvr>
                                      <p:to>
                                        <p:strVal val="visible"/>
                                      </p:to>
                                    </p:set>
                                    <p:anim calcmode="lin" valueType="num">
                                      <p:cBhvr additive="repl">
                                        <p:cTn id="93" dur="500" fill="hold"/>
                                        <p:tgtEl>
                                          <p:spTgt spid="399">
                                            <p:txEl>
                                              <p:pRg st="1" end="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399">
                                            <p:txEl>
                                              <p:pRg st="1" end="1"/>
                                            </p:txEl>
                                          </p:spTgt>
                                        </p:tgtEl>
                                        <p:attrNameLst>
                                          <p:attrName>ppt_y</p:attrName>
                                        </p:attrNameLst>
                                      </p:cBhvr>
                                      <p:tavLst>
                                        <p:tav tm="0">
                                          <p:val>
                                            <p:strVal val="1+#ppt_h/2"/>
                                          </p:val>
                                        </p:tav>
                                        <p:tav tm="100000">
                                          <p:val>
                                            <p:strVal val="#ppt_y"/>
                                          </p:val>
                                        </p:tav>
                                      </p:tavLst>
                                    </p:anim>
                                  </p:childTnLst>
                                </p:cTn>
                              </p:par>
                              <p:par>
                                <p:cTn id="95" nodeType="withEffect" fill="hold" presetClass="entr" presetID="2" presetSubtype="4">
                                  <p:stCondLst>
                                    <p:cond delay="0"/>
                                  </p:stCondLst>
                                  <p:childTnLst>
                                    <p:set>
                                      <p:cBhvr>
                                        <p:cTn id="96" dur="1" fill="hold">
                                          <p:stCondLst>
                                            <p:cond delay="0"/>
                                          </p:stCondLst>
                                        </p:cTn>
                                        <p:tgtEl>
                                          <p:spTgt spid="399">
                                            <p:txEl>
                                              <p:pRg st="2" end="2"/>
                                            </p:txEl>
                                          </p:spTgt>
                                        </p:tgtEl>
                                        <p:attrNameLst>
                                          <p:attrName>style.visibility</p:attrName>
                                        </p:attrNameLst>
                                      </p:cBhvr>
                                      <p:to>
                                        <p:strVal val="visible"/>
                                      </p:to>
                                    </p:set>
                                    <p:anim calcmode="lin" valueType="num">
                                      <p:cBhvr additive="repl">
                                        <p:cTn id="97" dur="500" fill="hold"/>
                                        <p:tgtEl>
                                          <p:spTgt spid="399">
                                            <p:txEl>
                                              <p:pRg st="2" end="2"/>
                                            </p:txEl>
                                          </p:spTgt>
                                        </p:tgtEl>
                                        <p:attrNameLst>
                                          <p:attrName>ppt_x</p:attrName>
                                        </p:attrNameLst>
                                      </p:cBhvr>
                                      <p:tavLst>
                                        <p:tav tm="0">
                                          <p:val>
                                            <p:strVal val="#ppt_x"/>
                                          </p:val>
                                        </p:tav>
                                        <p:tav tm="100000">
                                          <p:val>
                                            <p:strVal val="#ppt_x"/>
                                          </p:val>
                                        </p:tav>
                                      </p:tavLst>
                                    </p:anim>
                                    <p:anim calcmode="lin" valueType="num">
                                      <p:cBhvr additive="repl">
                                        <p:cTn id="98" dur="500" fill="hold"/>
                                        <p:tgtEl>
                                          <p:spTgt spid="399">
                                            <p:txEl>
                                              <p:pRg st="2" end="2"/>
                                            </p:txEl>
                                          </p:spTgt>
                                        </p:tgtEl>
                                        <p:attrNameLst>
                                          <p:attrName>ppt_y</p:attrName>
                                        </p:attrNameLst>
                                      </p:cBhvr>
                                      <p:tavLst>
                                        <p:tav tm="0">
                                          <p:val>
                                            <p:strVal val="1+#ppt_h/2"/>
                                          </p:val>
                                        </p:tav>
                                        <p:tav tm="100000">
                                          <p:val>
                                            <p:strVal val="#ppt_y"/>
                                          </p:val>
                                        </p:tav>
                                      </p:tavLst>
                                    </p:anim>
                                  </p:childTnLst>
                                </p:cTn>
                              </p:par>
                              <p:par>
                                <p:cTn id="99" nodeType="withEffect" fill="hold" presetClass="entr" presetID="2" presetSubtype="4">
                                  <p:stCondLst>
                                    <p:cond delay="0"/>
                                  </p:stCondLst>
                                  <p:childTnLst>
                                    <p:set>
                                      <p:cBhvr>
                                        <p:cTn id="100" dur="1" fill="hold">
                                          <p:stCondLst>
                                            <p:cond delay="0"/>
                                          </p:stCondLst>
                                        </p:cTn>
                                        <p:tgtEl>
                                          <p:spTgt spid="399">
                                            <p:txEl>
                                              <p:pRg st="3" end="3"/>
                                            </p:txEl>
                                          </p:spTgt>
                                        </p:tgtEl>
                                        <p:attrNameLst>
                                          <p:attrName>style.visibility</p:attrName>
                                        </p:attrNameLst>
                                      </p:cBhvr>
                                      <p:to>
                                        <p:strVal val="visible"/>
                                      </p:to>
                                    </p:set>
                                    <p:anim calcmode="lin" valueType="num">
                                      <p:cBhvr additive="repl">
                                        <p:cTn id="101" dur="500" fill="hold"/>
                                        <p:tgtEl>
                                          <p:spTgt spid="399">
                                            <p:txEl>
                                              <p:pRg st="3" end="3"/>
                                            </p:txEl>
                                          </p:spTgt>
                                        </p:tgtEl>
                                        <p:attrNameLst>
                                          <p:attrName>ppt_x</p:attrName>
                                        </p:attrNameLst>
                                      </p:cBhvr>
                                      <p:tavLst>
                                        <p:tav tm="0">
                                          <p:val>
                                            <p:strVal val="#ppt_x"/>
                                          </p:val>
                                        </p:tav>
                                        <p:tav tm="100000">
                                          <p:val>
                                            <p:strVal val="#ppt_x"/>
                                          </p:val>
                                        </p:tav>
                                      </p:tavLst>
                                    </p:anim>
                                    <p:anim calcmode="lin" valueType="num">
                                      <p:cBhvr additive="repl">
                                        <p:cTn id="102" dur="500" fill="hold"/>
                                        <p:tgtEl>
                                          <p:spTgt spid="399">
                                            <p:txEl>
                                              <p:pRg st="3" end="3"/>
                                            </p:txEl>
                                          </p:spTgt>
                                        </p:tgtEl>
                                        <p:attrNameLst>
                                          <p:attrName>ppt_y</p:attrName>
                                        </p:attrNameLst>
                                      </p:cBhvr>
                                      <p:tavLst>
                                        <p:tav tm="0">
                                          <p:val>
                                            <p:strVal val="1+#ppt_h/2"/>
                                          </p:val>
                                        </p:tav>
                                        <p:tav tm="100000">
                                          <p:val>
                                            <p:strVal val="#ppt_y"/>
                                          </p:val>
                                        </p:tav>
                                      </p:tavLst>
                                    </p:anim>
                                  </p:childTnLst>
                                </p:cTn>
                              </p:par>
                              <p:par>
                                <p:cTn id="103" nodeType="withEffect" fill="hold" presetClass="entr" presetID="2" presetSubtype="4">
                                  <p:stCondLst>
                                    <p:cond delay="0"/>
                                  </p:stCondLst>
                                  <p:childTnLst>
                                    <p:set>
                                      <p:cBhvr>
                                        <p:cTn id="104" dur="1" fill="hold">
                                          <p:stCondLst>
                                            <p:cond delay="0"/>
                                          </p:stCondLst>
                                        </p:cTn>
                                        <p:tgtEl>
                                          <p:spTgt spid="399">
                                            <p:txEl>
                                              <p:pRg st="4" end="4"/>
                                            </p:txEl>
                                          </p:spTgt>
                                        </p:tgtEl>
                                        <p:attrNameLst>
                                          <p:attrName>style.visibility</p:attrName>
                                        </p:attrNameLst>
                                      </p:cBhvr>
                                      <p:to>
                                        <p:strVal val="visible"/>
                                      </p:to>
                                    </p:set>
                                    <p:anim calcmode="lin" valueType="num">
                                      <p:cBhvr additive="repl">
                                        <p:cTn id="105" dur="500" fill="hold"/>
                                        <p:tgtEl>
                                          <p:spTgt spid="399">
                                            <p:txEl>
                                              <p:pRg st="4" end="4"/>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399">
                                            <p:txEl>
                                              <p:pRg st="4" end="4"/>
                                            </p:txEl>
                                          </p:spTgt>
                                        </p:tgtEl>
                                        <p:attrNameLst>
                                          <p:attrName>ppt_y</p:attrName>
                                        </p:attrNameLst>
                                      </p:cBhvr>
                                      <p:tavLst>
                                        <p:tav tm="0">
                                          <p:val>
                                            <p:strVal val="1+#ppt_h/2"/>
                                          </p:val>
                                        </p:tav>
                                        <p:tav tm="100000">
                                          <p:val>
                                            <p:strVal val="#ppt_y"/>
                                          </p:val>
                                        </p:tav>
                                      </p:tavLst>
                                    </p:anim>
                                  </p:childTnLst>
                                </p:cTn>
                              </p:par>
                              <p:par>
                                <p:cTn id="107" nodeType="withEffect" fill="hold" presetClass="entr" presetID="2" presetSubtype="4">
                                  <p:stCondLst>
                                    <p:cond delay="0"/>
                                  </p:stCondLst>
                                  <p:childTnLst>
                                    <p:set>
                                      <p:cBhvr>
                                        <p:cTn id="108" dur="1" fill="hold">
                                          <p:stCondLst>
                                            <p:cond delay="0"/>
                                          </p:stCondLst>
                                        </p:cTn>
                                        <p:tgtEl>
                                          <p:spTgt spid="399">
                                            <p:txEl>
                                              <p:pRg st="5" end="5"/>
                                            </p:txEl>
                                          </p:spTgt>
                                        </p:tgtEl>
                                        <p:attrNameLst>
                                          <p:attrName>style.visibility</p:attrName>
                                        </p:attrNameLst>
                                      </p:cBhvr>
                                      <p:to>
                                        <p:strVal val="visible"/>
                                      </p:to>
                                    </p:set>
                                    <p:anim calcmode="lin" valueType="num">
                                      <p:cBhvr additive="repl">
                                        <p:cTn id="109" dur="500" fill="hold"/>
                                        <p:tgtEl>
                                          <p:spTgt spid="399">
                                            <p:txEl>
                                              <p:pRg st="5" end="5"/>
                                            </p:txEl>
                                          </p:spTgt>
                                        </p:tgtEl>
                                        <p:attrNameLst>
                                          <p:attrName>ppt_x</p:attrName>
                                        </p:attrNameLst>
                                      </p:cBhvr>
                                      <p:tavLst>
                                        <p:tav tm="0">
                                          <p:val>
                                            <p:strVal val="#ppt_x"/>
                                          </p:val>
                                        </p:tav>
                                        <p:tav tm="100000">
                                          <p:val>
                                            <p:strVal val="#ppt_x"/>
                                          </p:val>
                                        </p:tav>
                                      </p:tavLst>
                                    </p:anim>
                                    <p:anim calcmode="lin" valueType="num">
                                      <p:cBhvr additive="repl">
                                        <p:cTn id="110" dur="500" fill="hold"/>
                                        <p:tgtEl>
                                          <p:spTgt spid="399">
                                            <p:txEl>
                                              <p:pRg st="5" end="5"/>
                                            </p:txEl>
                                          </p:spTgt>
                                        </p:tgtEl>
                                        <p:attrNameLst>
                                          <p:attrName>ppt_y</p:attrName>
                                        </p:attrNameLst>
                                      </p:cBhvr>
                                      <p:tavLst>
                                        <p:tav tm="0">
                                          <p:val>
                                            <p:strVal val="1+#ppt_h/2"/>
                                          </p:val>
                                        </p:tav>
                                        <p:tav tm="100000">
                                          <p:val>
                                            <p:strVal val="#ppt_y"/>
                                          </p:val>
                                        </p:tav>
                                      </p:tavLst>
                                    </p:anim>
                                  </p:childTnLst>
                                </p:cTn>
                              </p:par>
                              <p:par>
                                <p:cTn id="111" nodeType="withEffect" fill="hold" presetClass="entr" presetID="2" presetSubtype="4">
                                  <p:stCondLst>
                                    <p:cond delay="0"/>
                                  </p:stCondLst>
                                  <p:childTnLst>
                                    <p:set>
                                      <p:cBhvr>
                                        <p:cTn id="112" dur="1" fill="hold">
                                          <p:stCondLst>
                                            <p:cond delay="0"/>
                                          </p:stCondLst>
                                        </p:cTn>
                                        <p:tgtEl>
                                          <p:spTgt spid="399">
                                            <p:txEl>
                                              <p:pRg st="6" end="6"/>
                                            </p:txEl>
                                          </p:spTgt>
                                        </p:tgtEl>
                                        <p:attrNameLst>
                                          <p:attrName>style.visibility</p:attrName>
                                        </p:attrNameLst>
                                      </p:cBhvr>
                                      <p:to>
                                        <p:strVal val="visible"/>
                                      </p:to>
                                    </p:set>
                                    <p:anim calcmode="lin" valueType="num">
                                      <p:cBhvr additive="repl">
                                        <p:cTn id="113" dur="500" fill="hold"/>
                                        <p:tgtEl>
                                          <p:spTgt spid="399">
                                            <p:txEl>
                                              <p:pRg st="6" end="6"/>
                                            </p:txEl>
                                          </p:spTgt>
                                        </p:tgtEl>
                                        <p:attrNameLst>
                                          <p:attrName>ppt_x</p:attrName>
                                        </p:attrNameLst>
                                      </p:cBhvr>
                                      <p:tavLst>
                                        <p:tav tm="0">
                                          <p:val>
                                            <p:strVal val="#ppt_x"/>
                                          </p:val>
                                        </p:tav>
                                        <p:tav tm="100000">
                                          <p:val>
                                            <p:strVal val="#ppt_x"/>
                                          </p:val>
                                        </p:tav>
                                      </p:tavLst>
                                    </p:anim>
                                    <p:anim calcmode="lin" valueType="num">
                                      <p:cBhvr additive="repl">
                                        <p:cTn id="114" dur="500" fill="hold"/>
                                        <p:tgtEl>
                                          <p:spTgt spid="399">
                                            <p:txEl>
                                              <p:pRg st="6" end="6"/>
                                            </p:txEl>
                                          </p:spTgt>
                                        </p:tgtEl>
                                        <p:attrNameLst>
                                          <p:attrName>ppt_y</p:attrName>
                                        </p:attrNameLst>
                                      </p:cBhvr>
                                      <p:tavLst>
                                        <p:tav tm="0">
                                          <p:val>
                                            <p:strVal val="1+#ppt_h/2"/>
                                          </p:val>
                                        </p:tav>
                                        <p:tav tm="100000">
                                          <p:val>
                                            <p:strVal val="#ppt_y"/>
                                          </p:val>
                                        </p:tav>
                                      </p:tavLst>
                                    </p:anim>
                                  </p:childTnLst>
                                </p:cTn>
                              </p:par>
                              <p:par>
                                <p:cTn id="115" nodeType="withEffect" fill="hold" presetClass="entr" presetID="2" presetSubtype="4">
                                  <p:stCondLst>
                                    <p:cond delay="0"/>
                                  </p:stCondLst>
                                  <p:childTnLst>
                                    <p:set>
                                      <p:cBhvr>
                                        <p:cTn id="116" dur="1" fill="hold">
                                          <p:stCondLst>
                                            <p:cond delay="0"/>
                                          </p:stCondLst>
                                        </p:cTn>
                                        <p:tgtEl>
                                          <p:spTgt spid="399">
                                            <p:txEl>
                                              <p:pRg st="7" end="7"/>
                                            </p:txEl>
                                          </p:spTgt>
                                        </p:tgtEl>
                                        <p:attrNameLst>
                                          <p:attrName>style.visibility</p:attrName>
                                        </p:attrNameLst>
                                      </p:cBhvr>
                                      <p:to>
                                        <p:strVal val="visible"/>
                                      </p:to>
                                    </p:set>
                                    <p:anim calcmode="lin" valueType="num">
                                      <p:cBhvr additive="repl">
                                        <p:cTn id="117" dur="500" fill="hold"/>
                                        <p:tgtEl>
                                          <p:spTgt spid="399">
                                            <p:txEl>
                                              <p:pRg st="7" end="7"/>
                                            </p:txEl>
                                          </p:spTgt>
                                        </p:tgtEl>
                                        <p:attrNameLst>
                                          <p:attrName>ppt_x</p:attrName>
                                        </p:attrNameLst>
                                      </p:cBhvr>
                                      <p:tavLst>
                                        <p:tav tm="0">
                                          <p:val>
                                            <p:strVal val="#ppt_x"/>
                                          </p:val>
                                        </p:tav>
                                        <p:tav tm="100000">
                                          <p:val>
                                            <p:strVal val="#ppt_x"/>
                                          </p:val>
                                        </p:tav>
                                      </p:tavLst>
                                    </p:anim>
                                    <p:anim calcmode="lin" valueType="num">
                                      <p:cBhvr additive="repl">
                                        <p:cTn id="118" dur="500" fill="hold"/>
                                        <p:tgtEl>
                                          <p:spTgt spid="399">
                                            <p:txEl>
                                              <p:pRg st="7" end="7"/>
                                            </p:txEl>
                                          </p:spTgt>
                                        </p:tgtEl>
                                        <p:attrNameLst>
                                          <p:attrName>ppt_y</p:attrName>
                                        </p:attrNameLst>
                                      </p:cBhvr>
                                      <p:tavLst>
                                        <p:tav tm="0">
                                          <p:val>
                                            <p:strVal val="1+#ppt_h/2"/>
                                          </p:val>
                                        </p:tav>
                                        <p:tav tm="100000">
                                          <p:val>
                                            <p:strVal val="#ppt_y"/>
                                          </p:val>
                                        </p:tav>
                                      </p:tavLst>
                                    </p:anim>
                                  </p:childTnLst>
                                </p:cTn>
                              </p:par>
                              <p:par>
                                <p:cTn id="119" nodeType="withEffect" fill="hold" presetClass="entr" presetID="2" presetSubtype="4">
                                  <p:stCondLst>
                                    <p:cond delay="0"/>
                                  </p:stCondLst>
                                  <p:childTnLst>
                                    <p:set>
                                      <p:cBhvr>
                                        <p:cTn id="120" dur="1" fill="hold">
                                          <p:stCondLst>
                                            <p:cond delay="0"/>
                                          </p:stCondLst>
                                        </p:cTn>
                                        <p:tgtEl>
                                          <p:spTgt spid="399">
                                            <p:txEl>
                                              <p:pRg st="8" end="8"/>
                                            </p:txEl>
                                          </p:spTgt>
                                        </p:tgtEl>
                                        <p:attrNameLst>
                                          <p:attrName>style.visibility</p:attrName>
                                        </p:attrNameLst>
                                      </p:cBhvr>
                                      <p:to>
                                        <p:strVal val="visible"/>
                                      </p:to>
                                    </p:set>
                                    <p:anim calcmode="lin" valueType="num">
                                      <p:cBhvr additive="repl">
                                        <p:cTn id="121" dur="500" fill="hold"/>
                                        <p:tgtEl>
                                          <p:spTgt spid="399">
                                            <p:txEl>
                                              <p:pRg st="8" end="8"/>
                                            </p:txEl>
                                          </p:spTgt>
                                        </p:tgtEl>
                                        <p:attrNameLst>
                                          <p:attrName>ppt_x</p:attrName>
                                        </p:attrNameLst>
                                      </p:cBhvr>
                                      <p:tavLst>
                                        <p:tav tm="0">
                                          <p:val>
                                            <p:strVal val="#ppt_x"/>
                                          </p:val>
                                        </p:tav>
                                        <p:tav tm="100000">
                                          <p:val>
                                            <p:strVal val="#ppt_x"/>
                                          </p:val>
                                        </p:tav>
                                      </p:tavLst>
                                    </p:anim>
                                    <p:anim calcmode="lin" valueType="num">
                                      <p:cBhvr additive="repl">
                                        <p:cTn id="122" dur="500" fill="hold"/>
                                        <p:tgtEl>
                                          <p:spTgt spid="399">
                                            <p:txEl>
                                              <p:pRg st="8" end="8"/>
                                            </p:txEl>
                                          </p:spTgt>
                                        </p:tgtEl>
                                        <p:attrNameLst>
                                          <p:attrName>ppt_y</p:attrName>
                                        </p:attrNameLst>
                                      </p:cBhvr>
                                      <p:tavLst>
                                        <p:tav tm="0">
                                          <p:val>
                                            <p:strVal val="1+#ppt_h/2"/>
                                          </p:val>
                                        </p:tav>
                                        <p:tav tm="100000">
                                          <p:val>
                                            <p:strVal val="#ppt_y"/>
                                          </p:val>
                                        </p:tav>
                                      </p:tavLst>
                                    </p:anim>
                                  </p:childTnLst>
                                </p:cTn>
                              </p:par>
                              <p:par>
                                <p:cTn id="123" nodeType="withEffect" fill="hold" presetClass="entr" presetID="2" presetSubtype="4">
                                  <p:stCondLst>
                                    <p:cond delay="0"/>
                                  </p:stCondLst>
                                  <p:childTnLst>
                                    <p:set>
                                      <p:cBhvr>
                                        <p:cTn id="124" dur="1" fill="hold">
                                          <p:stCondLst>
                                            <p:cond delay="0"/>
                                          </p:stCondLst>
                                        </p:cTn>
                                        <p:tgtEl>
                                          <p:spTgt spid="399">
                                            <p:txEl>
                                              <p:pRg st="9" end="9"/>
                                            </p:txEl>
                                          </p:spTgt>
                                        </p:tgtEl>
                                        <p:attrNameLst>
                                          <p:attrName>style.visibility</p:attrName>
                                        </p:attrNameLst>
                                      </p:cBhvr>
                                      <p:to>
                                        <p:strVal val="visible"/>
                                      </p:to>
                                    </p:set>
                                    <p:anim calcmode="lin" valueType="num">
                                      <p:cBhvr additive="repl">
                                        <p:cTn id="125" dur="500" fill="hold"/>
                                        <p:tgtEl>
                                          <p:spTgt spid="399">
                                            <p:txEl>
                                              <p:pRg st="9" end="9"/>
                                            </p:txEl>
                                          </p:spTgt>
                                        </p:tgtEl>
                                        <p:attrNameLst>
                                          <p:attrName>ppt_x</p:attrName>
                                        </p:attrNameLst>
                                      </p:cBhvr>
                                      <p:tavLst>
                                        <p:tav tm="0">
                                          <p:val>
                                            <p:strVal val="#ppt_x"/>
                                          </p:val>
                                        </p:tav>
                                        <p:tav tm="100000">
                                          <p:val>
                                            <p:strVal val="#ppt_x"/>
                                          </p:val>
                                        </p:tav>
                                      </p:tavLst>
                                    </p:anim>
                                    <p:anim calcmode="lin" valueType="num">
                                      <p:cBhvr additive="repl">
                                        <p:cTn id="126" dur="500" fill="hold"/>
                                        <p:tgtEl>
                                          <p:spTgt spid="399">
                                            <p:txEl>
                                              <p:pRg st="9" end="9"/>
                                            </p:txEl>
                                          </p:spTgt>
                                        </p:tgtEl>
                                        <p:attrNameLst>
                                          <p:attrName>ppt_y</p:attrName>
                                        </p:attrNameLst>
                                      </p:cBhvr>
                                      <p:tavLst>
                                        <p:tav tm="0">
                                          <p:val>
                                            <p:strVal val="1+#ppt_h/2"/>
                                          </p:val>
                                        </p:tav>
                                        <p:tav tm="100000">
                                          <p:val>
                                            <p:strVal val="#ppt_y"/>
                                          </p:val>
                                        </p:tav>
                                      </p:tavLst>
                                    </p:anim>
                                  </p:childTnLst>
                                </p:cTn>
                              </p:par>
                              <p:par>
                                <p:cTn id="127" nodeType="withEffect" fill="hold" presetClass="entr" presetID="2" presetSubtype="4">
                                  <p:stCondLst>
                                    <p:cond delay="0"/>
                                  </p:stCondLst>
                                  <p:childTnLst>
                                    <p:set>
                                      <p:cBhvr>
                                        <p:cTn id="128" dur="1" fill="hold">
                                          <p:stCondLst>
                                            <p:cond delay="0"/>
                                          </p:stCondLst>
                                        </p:cTn>
                                        <p:tgtEl>
                                          <p:spTgt spid="399">
                                            <p:txEl>
                                              <p:pRg st="10" end="10"/>
                                            </p:txEl>
                                          </p:spTgt>
                                        </p:tgtEl>
                                        <p:attrNameLst>
                                          <p:attrName>style.visibility</p:attrName>
                                        </p:attrNameLst>
                                      </p:cBhvr>
                                      <p:to>
                                        <p:strVal val="visible"/>
                                      </p:to>
                                    </p:set>
                                    <p:anim calcmode="lin" valueType="num">
                                      <p:cBhvr additive="repl">
                                        <p:cTn id="129" dur="500" fill="hold"/>
                                        <p:tgtEl>
                                          <p:spTgt spid="399">
                                            <p:txEl>
                                              <p:pRg st="10" end="10"/>
                                            </p:txEl>
                                          </p:spTgt>
                                        </p:tgtEl>
                                        <p:attrNameLst>
                                          <p:attrName>ppt_x</p:attrName>
                                        </p:attrNameLst>
                                      </p:cBhvr>
                                      <p:tavLst>
                                        <p:tav tm="0">
                                          <p:val>
                                            <p:strVal val="#ppt_x"/>
                                          </p:val>
                                        </p:tav>
                                        <p:tav tm="100000">
                                          <p:val>
                                            <p:strVal val="#ppt_x"/>
                                          </p:val>
                                        </p:tav>
                                      </p:tavLst>
                                    </p:anim>
                                    <p:anim calcmode="lin" valueType="num">
                                      <p:cBhvr additive="repl">
                                        <p:cTn id="130" dur="500" fill="hold"/>
                                        <p:tgtEl>
                                          <p:spTgt spid="3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Apprendre à réaliser un algorithme</a:t>
            </a:r>
            <a:endParaRPr b="0" lang="fr-FR" sz="6000" spc="-1" strike="noStrike">
              <a:latin typeface="Arial"/>
            </a:endParaRPr>
          </a:p>
        </p:txBody>
      </p:sp>
      <p:sp>
        <p:nvSpPr>
          <p:cNvPr id="237" name="CustomShape 2"/>
          <p:cNvSpPr/>
          <p:nvPr/>
        </p:nvSpPr>
        <p:spPr>
          <a:xfrm>
            <a:off x="831960" y="4589640"/>
            <a:ext cx="10514160" cy="14986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ou comment résoudre un problème en structurant la mise en œuvre d’une solution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831960" y="32436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AlgoBox</a:t>
            </a:r>
            <a:endParaRPr b="0" lang="fr-FR" sz="6000" spc="-1" strike="noStrike">
              <a:latin typeface="Arial"/>
            </a:endParaRPr>
          </a:p>
        </p:txBody>
      </p:sp>
      <p:sp>
        <p:nvSpPr>
          <p:cNvPr id="401" name="CustomShape 2"/>
          <p:cNvSpPr/>
          <p:nvPr/>
        </p:nvSpPr>
        <p:spPr>
          <a:xfrm>
            <a:off x="831960" y="4035240"/>
            <a:ext cx="10514160" cy="1498680"/>
          </a:xfrm>
          <a:prstGeom prst="rect">
            <a:avLst/>
          </a:prstGeom>
          <a:noFill/>
          <a:ln>
            <a:noFill/>
          </a:ln>
        </p:spPr>
        <p:style>
          <a:lnRef idx="0"/>
          <a:fillRef idx="0"/>
          <a:effectRef idx="0"/>
          <a:fontRef idx="minor"/>
        </p:style>
        <p:txBody>
          <a:bodyPr lIns="90000" rIns="90000" tIns="45000" bIns="45000">
            <a:normAutofit fontScale="25000"/>
          </a:bodyPr>
          <a:p>
            <a:pPr>
              <a:lnSpc>
                <a:spcPct val="90000"/>
              </a:lnSpc>
              <a:spcBef>
                <a:spcPts val="1001"/>
              </a:spcBef>
              <a:tabLst>
                <a:tab algn="l" pos="0"/>
              </a:tabLst>
            </a:pPr>
            <a:r>
              <a:rPr b="0" lang="fr-FR" sz="4000" spc="-1" strike="noStrike">
                <a:solidFill>
                  <a:srgbClr val="7f7f7f"/>
                </a:solidFill>
                <a:latin typeface="Calibri"/>
                <a:ea typeface="DejaVu Sans"/>
              </a:rPr>
              <a:t>Site web : </a:t>
            </a:r>
            <a:r>
              <a:rPr b="0" lang="fr-FR" sz="4000" spc="-1" strike="noStrike" u="sng">
                <a:solidFill>
                  <a:srgbClr val="0563c1"/>
                </a:solidFill>
                <a:uFillTx/>
                <a:latin typeface="Calibri"/>
                <a:ea typeface="DejaVu Sans"/>
                <a:hlinkClick r:id="rId1"/>
              </a:rPr>
              <a:t>https://www.xm1math.net/algobox/index.html</a:t>
            </a:r>
            <a:endParaRPr b="0" lang="fr-FR" sz="4000" spc="-1" strike="noStrike">
              <a:latin typeface="Arial"/>
            </a:endParaRPr>
          </a:p>
          <a:p>
            <a:pPr>
              <a:lnSpc>
                <a:spcPct val="90000"/>
              </a:lnSpc>
              <a:spcBef>
                <a:spcPts val="1001"/>
              </a:spcBef>
              <a:tabLst>
                <a:tab algn="l" pos="0"/>
              </a:tabLst>
            </a:pPr>
            <a:r>
              <a:rPr b="0" lang="fr-FR" sz="4000" spc="-1" strike="noStrike">
                <a:solidFill>
                  <a:srgbClr val="7f7f7f"/>
                </a:solidFill>
                <a:latin typeface="Calibri"/>
                <a:ea typeface="DejaVu Sans"/>
              </a:rPr>
              <a:t>Téléchargement : </a:t>
            </a:r>
            <a:r>
              <a:rPr b="0" lang="fr-FR" sz="4000" spc="-1" strike="noStrike" u="sng">
                <a:solidFill>
                  <a:srgbClr val="0563c1"/>
                </a:solidFill>
                <a:uFillTx/>
                <a:latin typeface="Calibri"/>
                <a:ea typeface="DejaVu Sans"/>
                <a:hlinkClick r:id="rId2"/>
              </a:rPr>
              <a:t>https://www.xm1math.net/algobox/download.html</a:t>
            </a:r>
            <a:endParaRPr b="0" lang="fr-FR" sz="4000" spc="-1" strike="noStrike">
              <a:latin typeface="Arial"/>
            </a:endParaRPr>
          </a:p>
          <a:p>
            <a:pPr>
              <a:lnSpc>
                <a:spcPct val="90000"/>
              </a:lnSpc>
              <a:spcBef>
                <a:spcPts val="1001"/>
              </a:spcBef>
              <a:tabLst>
                <a:tab algn="l" pos="0"/>
              </a:tabLst>
            </a:pPr>
            <a:r>
              <a:rPr b="0" lang="fr-FR" sz="4000" spc="-1" strike="noStrike">
                <a:solidFill>
                  <a:srgbClr val="7f7f7f"/>
                </a:solidFill>
                <a:latin typeface="Calibri"/>
                <a:ea typeface="DejaVu Sans"/>
              </a:rPr>
              <a:t>Documentation : </a:t>
            </a:r>
            <a:r>
              <a:rPr b="0" lang="fr-FR" sz="4000" spc="-1" strike="noStrike" u="sng">
                <a:solidFill>
                  <a:srgbClr val="0563c1"/>
                </a:solidFill>
                <a:uFillTx/>
                <a:latin typeface="Calibri"/>
                <a:ea typeface="DejaVu Sans"/>
                <a:hlinkClick r:id="rId3"/>
              </a:rPr>
              <a:t>https://www.xm1math.net/algobox/doc.html</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LES VARIABLES</a:t>
            </a:r>
            <a:endParaRPr b="0" lang="fr-FR" sz="6000" spc="-1" strike="noStrike">
              <a:latin typeface="Arial"/>
            </a:endParaRPr>
          </a:p>
        </p:txBody>
      </p:sp>
      <p:sp>
        <p:nvSpPr>
          <p:cNvPr id="403"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Variables</a:t>
            </a:r>
            <a:endParaRPr b="0" lang="fr-FR" sz="4000" spc="-1" strike="noStrike">
              <a:latin typeface="Arial"/>
            </a:endParaRPr>
          </a:p>
        </p:txBody>
      </p:sp>
      <p:sp>
        <p:nvSpPr>
          <p:cNvPr id="405"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Description</a:t>
            </a:r>
            <a:endParaRPr b="0" lang="fr-FR" sz="2400" spc="-1" strike="noStrike">
              <a:latin typeface="Arial"/>
            </a:endParaRPr>
          </a:p>
        </p:txBody>
      </p:sp>
      <p:grpSp>
        <p:nvGrpSpPr>
          <p:cNvPr id="406" name="Group 3"/>
          <p:cNvGrpSpPr/>
          <p:nvPr/>
        </p:nvGrpSpPr>
        <p:grpSpPr>
          <a:xfrm>
            <a:off x="944280" y="558000"/>
            <a:ext cx="5330880" cy="5872320"/>
            <a:chOff x="944280" y="558000"/>
            <a:chExt cx="5330880" cy="5872320"/>
          </a:xfrm>
        </p:grpSpPr>
        <p:sp>
          <p:nvSpPr>
            <p:cNvPr id="407" name="CustomShape 4"/>
            <p:cNvSpPr/>
            <p:nvPr/>
          </p:nvSpPr>
          <p:spPr>
            <a:xfrm>
              <a:off x="944280" y="558000"/>
              <a:ext cx="5330880" cy="910080"/>
            </a:xfrm>
            <a:custGeom>
              <a:avLst/>
              <a:gdLst/>
              <a:ahLst/>
              <a:rect l="l" t="t" r="r" b="b"/>
              <a:pathLst>
                <a:path w="5332411" h="911430">
                  <a:moveTo>
                    <a:pt x="0" y="151908"/>
                  </a:moveTo>
                  <a:cubicBezTo>
                    <a:pt x="0" y="68012"/>
                    <a:pt x="68012" y="0"/>
                    <a:pt x="151908" y="0"/>
                  </a:cubicBezTo>
                  <a:lnTo>
                    <a:pt x="5180503" y="0"/>
                  </a:lnTo>
                  <a:cubicBezTo>
                    <a:pt x="5264399" y="0"/>
                    <a:pt x="5332411" y="68012"/>
                    <a:pt x="5332411" y="151908"/>
                  </a:cubicBezTo>
                  <a:lnTo>
                    <a:pt x="5332411" y="759522"/>
                  </a:lnTo>
                  <a:cubicBezTo>
                    <a:pt x="5332411" y="843418"/>
                    <a:pt x="5264399" y="911430"/>
                    <a:pt x="5180503" y="911430"/>
                  </a:cubicBezTo>
                  <a:lnTo>
                    <a:pt x="151908" y="911430"/>
                  </a:lnTo>
                  <a:cubicBezTo>
                    <a:pt x="68012" y="911430"/>
                    <a:pt x="0" y="843418"/>
                    <a:pt x="0" y="759522"/>
                  </a:cubicBezTo>
                  <a:lnTo>
                    <a:pt x="0" y="151908"/>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89360" rIns="189360" tIns="189360" bIns="189360" anchor="ctr">
              <a:noAutofit/>
            </a:bodyPr>
            <a:p>
              <a:pPr>
                <a:lnSpc>
                  <a:spcPct val="90000"/>
                </a:lnSpc>
                <a:spcAft>
                  <a:spcPts val="1599"/>
                </a:spcAft>
                <a:tabLst>
                  <a:tab algn="l" pos="0"/>
                </a:tabLst>
              </a:pPr>
              <a:r>
                <a:rPr b="0" lang="fr-FR" sz="3800" spc="-1" strike="noStrike">
                  <a:solidFill>
                    <a:srgbClr val="ffffff"/>
                  </a:solidFill>
                  <a:latin typeface="Calibri"/>
                  <a:ea typeface="DejaVu Sans"/>
                </a:rPr>
                <a:t>Usage</a:t>
              </a:r>
              <a:endParaRPr b="0" lang="fr-FR" sz="3800" spc="-1" strike="noStrike">
                <a:latin typeface="Arial"/>
              </a:endParaRPr>
            </a:p>
          </p:txBody>
        </p:sp>
        <p:sp>
          <p:nvSpPr>
            <p:cNvPr id="408" name="CustomShape 5"/>
            <p:cNvSpPr/>
            <p:nvPr/>
          </p:nvSpPr>
          <p:spPr>
            <a:xfrm>
              <a:off x="944280" y="1469520"/>
              <a:ext cx="5330880" cy="2594520"/>
            </a:xfrm>
            <a:custGeom>
              <a:avLst/>
              <a:gdLst/>
              <a:ahLst/>
              <a:rect l="l" t="t" r="r" b="b"/>
              <a:pathLst>
                <a:path w="5332411" h="2595779">
                  <a:moveTo>
                    <a:pt x="0" y="0"/>
                  </a:moveTo>
                  <a:lnTo>
                    <a:pt x="5332411" y="0"/>
                  </a:lnTo>
                  <a:lnTo>
                    <a:pt x="5332411" y="2595779"/>
                  </a:lnTo>
                  <a:lnTo>
                    <a:pt x="0" y="2595779"/>
                  </a:lnTo>
                  <a:lnTo>
                    <a:pt x="0" y="0"/>
                  </a:lnTo>
                  <a:close/>
                </a:path>
              </a:pathLst>
            </a:custGeom>
            <a:noFill/>
            <a:ln>
              <a:noFill/>
            </a:ln>
          </p:spPr>
          <p:style>
            <a:lnRef idx="0"/>
            <a:fillRef idx="0"/>
            <a:effectRef idx="0"/>
            <a:fontRef idx="minor"/>
          </p:style>
          <p:txBody>
            <a:bodyPr lIns="169200" rIns="270360" tIns="48240" bIns="48240">
              <a:noAutofit/>
            </a:bodyPr>
            <a:p>
              <a:pPr lvl="1" marL="28584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stocker des valeurs</a:t>
              </a:r>
              <a:endParaRPr b="0" lang="fr-FR" sz="3000" spc="-1" strike="noStrike">
                <a:latin typeface="Arial"/>
              </a:endParaRPr>
            </a:p>
            <a:p>
              <a:pPr lvl="2" marL="57168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définitives</a:t>
              </a:r>
              <a:endParaRPr b="0" lang="fr-FR" sz="3000" spc="-1" strike="noStrike">
                <a:latin typeface="Arial"/>
              </a:endParaRPr>
            </a:p>
            <a:p>
              <a:pPr lvl="2" marL="57168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intermédiaires</a:t>
              </a:r>
              <a:endParaRPr b="0" lang="fr-FR" sz="3000" spc="-1" strike="noStrike">
                <a:latin typeface="Arial"/>
              </a:endParaRPr>
            </a:p>
            <a:p>
              <a:pPr lvl="1" marL="28584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où?</a:t>
              </a:r>
              <a:endParaRPr b="0" lang="fr-FR" sz="3000" spc="-1" strike="noStrike">
                <a:latin typeface="Arial"/>
              </a:endParaRPr>
            </a:p>
            <a:p>
              <a:pPr lvl="2" marL="57168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mémoire Pc</a:t>
              </a:r>
              <a:endParaRPr b="0" lang="fr-FR" sz="3000" spc="-1" strike="noStrike">
                <a:latin typeface="Arial"/>
              </a:endParaRPr>
            </a:p>
          </p:txBody>
        </p:sp>
        <p:sp>
          <p:nvSpPr>
            <p:cNvPr id="409" name="CustomShape 6"/>
            <p:cNvSpPr/>
            <p:nvPr/>
          </p:nvSpPr>
          <p:spPr>
            <a:xfrm>
              <a:off x="944280" y="4065480"/>
              <a:ext cx="5330880" cy="910080"/>
            </a:xfrm>
            <a:custGeom>
              <a:avLst/>
              <a:gdLst/>
              <a:ahLst/>
              <a:rect l="l" t="t" r="r" b="b"/>
              <a:pathLst>
                <a:path w="5332411" h="911430">
                  <a:moveTo>
                    <a:pt x="0" y="151908"/>
                  </a:moveTo>
                  <a:cubicBezTo>
                    <a:pt x="0" y="68012"/>
                    <a:pt x="68012" y="0"/>
                    <a:pt x="151908" y="0"/>
                  </a:cubicBezTo>
                  <a:lnTo>
                    <a:pt x="5180503" y="0"/>
                  </a:lnTo>
                  <a:cubicBezTo>
                    <a:pt x="5264399" y="0"/>
                    <a:pt x="5332411" y="68012"/>
                    <a:pt x="5332411" y="151908"/>
                  </a:cubicBezTo>
                  <a:lnTo>
                    <a:pt x="5332411" y="759522"/>
                  </a:lnTo>
                  <a:cubicBezTo>
                    <a:pt x="5332411" y="843418"/>
                    <a:pt x="5264399" y="911430"/>
                    <a:pt x="5180503" y="911430"/>
                  </a:cubicBezTo>
                  <a:lnTo>
                    <a:pt x="151908" y="911430"/>
                  </a:lnTo>
                  <a:cubicBezTo>
                    <a:pt x="68012" y="911430"/>
                    <a:pt x="0" y="843418"/>
                    <a:pt x="0" y="759522"/>
                  </a:cubicBezTo>
                  <a:lnTo>
                    <a:pt x="0" y="151908"/>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89360" rIns="189360" tIns="189360" bIns="189360" anchor="ctr">
              <a:noAutofit/>
            </a:bodyPr>
            <a:p>
              <a:pPr>
                <a:lnSpc>
                  <a:spcPct val="90000"/>
                </a:lnSpc>
                <a:spcAft>
                  <a:spcPts val="1599"/>
                </a:spcAft>
                <a:tabLst>
                  <a:tab algn="l" pos="0"/>
                </a:tabLst>
              </a:pPr>
              <a:r>
                <a:rPr b="0" lang="fr-FR" sz="3800" spc="-1" strike="noStrike">
                  <a:solidFill>
                    <a:srgbClr val="ffffff"/>
                  </a:solidFill>
                  <a:latin typeface="Calibri"/>
                  <a:ea typeface="DejaVu Sans"/>
                </a:rPr>
                <a:t>Déclaration</a:t>
              </a:r>
              <a:endParaRPr b="0" lang="fr-FR" sz="3800" spc="-1" strike="noStrike">
                <a:latin typeface="Arial"/>
              </a:endParaRPr>
            </a:p>
          </p:txBody>
        </p:sp>
        <p:sp>
          <p:nvSpPr>
            <p:cNvPr id="410" name="CustomShape 7"/>
            <p:cNvSpPr/>
            <p:nvPr/>
          </p:nvSpPr>
          <p:spPr>
            <a:xfrm>
              <a:off x="944280" y="4976640"/>
              <a:ext cx="5330880" cy="1453680"/>
            </a:xfrm>
            <a:custGeom>
              <a:avLst/>
              <a:gdLst/>
              <a:ahLst/>
              <a:rect l="l" t="t" r="r" b="b"/>
              <a:pathLst>
                <a:path w="5332411" h="1455210">
                  <a:moveTo>
                    <a:pt x="0" y="0"/>
                  </a:moveTo>
                  <a:lnTo>
                    <a:pt x="5332411" y="0"/>
                  </a:lnTo>
                  <a:lnTo>
                    <a:pt x="5332411" y="1455210"/>
                  </a:lnTo>
                  <a:lnTo>
                    <a:pt x="0" y="1455210"/>
                  </a:lnTo>
                  <a:lnTo>
                    <a:pt x="0" y="0"/>
                  </a:lnTo>
                  <a:close/>
                </a:path>
              </a:pathLst>
            </a:custGeom>
            <a:noFill/>
            <a:ln>
              <a:noFill/>
            </a:ln>
          </p:spPr>
          <p:style>
            <a:lnRef idx="0"/>
            <a:fillRef idx="0"/>
            <a:effectRef idx="0"/>
            <a:fontRef idx="minor"/>
          </p:style>
          <p:txBody>
            <a:bodyPr lIns="169200" rIns="270360" tIns="48240" bIns="48240">
              <a:noAutofit/>
            </a:bodyPr>
            <a:p>
              <a:pPr lvl="1" marL="28584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Nom</a:t>
              </a:r>
              <a:endParaRPr b="0" lang="fr-FR" sz="3000" spc="-1" strike="noStrike">
                <a:latin typeface="Arial"/>
              </a:endParaRPr>
            </a:p>
            <a:p>
              <a:pPr lvl="2" marL="571680" indent="-284400">
                <a:lnSpc>
                  <a:spcPct val="90000"/>
                </a:lnSpc>
                <a:spcAft>
                  <a:spcPts val="700"/>
                </a:spcAft>
                <a:buClr>
                  <a:srgbClr val="000000"/>
                </a:buClr>
                <a:buFont typeface="Symbol"/>
                <a:buChar char=""/>
              </a:pPr>
              <a:r>
                <a:rPr b="0" lang="fr-FR" sz="3000" spc="-1" strike="noStrike">
                  <a:solidFill>
                    <a:srgbClr val="000000"/>
                  </a:solidFill>
                  <a:latin typeface="Calibri"/>
                  <a:ea typeface="DejaVu Sans"/>
                </a:rPr>
                <a:t>simple, sans espace, sans ponctuation, pas d’accents</a:t>
              </a:r>
              <a:endParaRPr b="0" lang="fr-FR" sz="3000" spc="-1" strike="noStrike">
                <a:latin typeface="Arial"/>
              </a:endParaRPr>
            </a:p>
          </p:txBody>
        </p:sp>
      </p:grpSp>
      <p:sp>
        <p:nvSpPr>
          <p:cNvPr id="411" name="CustomShape 8"/>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12" name="CustomShape 9"/>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r>
              <a:rPr b="1" lang="fr-FR" sz="2000" spc="-1" strike="noStrike">
                <a:solidFill>
                  <a:srgbClr val="ff0000"/>
                </a:solidFill>
                <a:latin typeface="Calibri"/>
                <a:ea typeface="DejaVu Sans"/>
              </a:rPr>
              <a:t>VARIABLES</a:t>
            </a:r>
            <a:endParaRPr b="0" lang="fr-FR" sz="2000" spc="-1" strike="noStrike">
              <a:latin typeface="Arial"/>
            </a:endParaRPr>
          </a:p>
          <a:p>
            <a:pPr>
              <a:lnSpc>
                <a:spcPct val="90000"/>
              </a:lnSpc>
              <a:spcBef>
                <a:spcPts val="1001"/>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qtePiece </a:t>
            </a:r>
            <a:r>
              <a:rPr b="1" lang="fr-FR" sz="2000" spc="-1" strike="noStrike">
                <a:solidFill>
                  <a:srgbClr val="5b9bd5"/>
                </a:solidFill>
                <a:latin typeface="Calibri"/>
                <a:ea typeface="DejaVu Sans"/>
              </a:rPr>
              <a:t>EST_DU_TYPE</a:t>
            </a:r>
            <a:r>
              <a:rPr b="1" lang="fr-FR" sz="2000" spc="-1" strike="noStrike">
                <a:solidFill>
                  <a:srgbClr val="000000"/>
                </a:solidFill>
                <a:latin typeface="Calibri"/>
                <a:ea typeface="DejaVu Sans"/>
              </a:rPr>
              <a:t> NOMBRE</a:t>
            </a:r>
            <a:endParaRPr b="0" lang="fr-FR" sz="2000" spc="-1" strike="noStrike">
              <a:latin typeface="Arial"/>
            </a:endParaRPr>
          </a:p>
          <a:p>
            <a:pPr>
              <a:lnSpc>
                <a:spcPct val="90000"/>
              </a:lnSpc>
              <a:spcBef>
                <a:spcPts val="1001"/>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nom_piece </a:t>
            </a:r>
            <a:r>
              <a:rPr b="1" lang="fr-FR" sz="2000" spc="-1" strike="noStrike">
                <a:solidFill>
                  <a:srgbClr val="5b9bd5"/>
                </a:solidFill>
                <a:latin typeface="Calibri"/>
                <a:ea typeface="DejaVu Sans"/>
              </a:rPr>
              <a:t>EST_DU_TYPE</a:t>
            </a:r>
            <a:r>
              <a:rPr b="1" lang="fr-FR" sz="2000" spc="-1" strike="noStrike">
                <a:solidFill>
                  <a:srgbClr val="000000"/>
                </a:solidFill>
                <a:latin typeface="Calibri"/>
                <a:ea typeface="DejaVu Sans"/>
              </a:rPr>
              <a:t> CHAINE</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2" presetSubtype="8">
                                  <p:stCondLst>
                                    <p:cond delay="0"/>
                                  </p:stCondLst>
                                  <p:childTnLst>
                                    <p:set>
                                      <p:cBhvr>
                                        <p:cTn id="136" dur="1" fill="hold">
                                          <p:stCondLst>
                                            <p:cond delay="0"/>
                                          </p:stCondLst>
                                        </p:cTn>
                                        <p:tgtEl>
                                          <p:spTgt spid="405">
                                            <p:txEl>
                                              <p:pRg st="0" end="0"/>
                                            </p:txEl>
                                          </p:spTgt>
                                        </p:tgtEl>
                                        <p:attrNameLst>
                                          <p:attrName>style.visibility</p:attrName>
                                        </p:attrNameLst>
                                      </p:cBhvr>
                                      <p:to>
                                        <p:strVal val="visible"/>
                                      </p:to>
                                    </p:set>
                                    <p:anim calcmode="lin" valueType="num">
                                      <p:cBhvr additive="repl">
                                        <p:cTn id="137" dur="500" fill="hold"/>
                                        <p:tgtEl>
                                          <p:spTgt spid="405">
                                            <p:txEl>
                                              <p:pRg st="0" end="0"/>
                                            </p:txEl>
                                          </p:spTgt>
                                        </p:tgtEl>
                                        <p:attrNameLst>
                                          <p:attrName>ppt_x</p:attrName>
                                        </p:attrNameLst>
                                      </p:cBhvr>
                                      <p:tavLst>
                                        <p:tav tm="0">
                                          <p:val>
                                            <p:strVal val="0-#ppt_w/2"/>
                                          </p:val>
                                        </p:tav>
                                        <p:tav tm="100000">
                                          <p:val>
                                            <p:strVal val="#ppt_x"/>
                                          </p:val>
                                        </p:tav>
                                      </p:tavLst>
                                    </p:anim>
                                    <p:anim calcmode="lin" valueType="num">
                                      <p:cBhvr additive="repl">
                                        <p:cTn id="138" dur="500" fill="hold"/>
                                        <p:tgtEl>
                                          <p:spTgt spid="405">
                                            <p:txEl>
                                              <p:pRg st="0" end="0"/>
                                            </p:txEl>
                                          </p:spTgt>
                                        </p:tgtEl>
                                        <p:attrNameLst>
                                          <p:attrName>ppt_y</p:attrName>
                                        </p:attrNameLst>
                                      </p:cBhvr>
                                      <p:tavLst>
                                        <p:tav tm="0">
                                          <p:val>
                                            <p:strVal val="#ppt_y"/>
                                          </p:val>
                                        </p:tav>
                                        <p:tav tm="100000">
                                          <p:val>
                                            <p:strVal val="#ppt_y"/>
                                          </p:val>
                                        </p:tav>
                                      </p:tavLst>
                                    </p:anim>
                                  </p:childTnLst>
                                </p:cTn>
                              </p:par>
                            </p:childTnLst>
                          </p:cTn>
                        </p:par>
                        <p:par>
                          <p:cTn id="139" fill="hold">
                            <p:stCondLst>
                              <p:cond delay="500"/>
                            </p:stCondLst>
                            <p:childTnLst>
                              <p:par>
                                <p:cTn id="140" nodeType="afterEffect" fill="hold" presetClass="entr" presetID="2" presetSubtype="2">
                                  <p:stCondLst>
                                    <p:cond delay="0"/>
                                  </p:stCondLst>
                                  <p:childTnLst>
                                    <p:set>
                                      <p:cBhvr>
                                        <p:cTn id="141" dur="1" fill="hold">
                                          <p:stCondLst>
                                            <p:cond delay="0"/>
                                          </p:stCondLst>
                                        </p:cTn>
                                        <p:tgtEl>
                                          <p:spTgt spid="411">
                                            <p:txEl>
                                              <p:pRg st="0" end="0"/>
                                            </p:txEl>
                                          </p:spTgt>
                                        </p:tgtEl>
                                        <p:attrNameLst>
                                          <p:attrName>style.visibility</p:attrName>
                                        </p:attrNameLst>
                                      </p:cBhvr>
                                      <p:to>
                                        <p:strVal val="visible"/>
                                      </p:to>
                                    </p:set>
                                    <p:anim calcmode="lin" valueType="num">
                                      <p:cBhvr additive="repl">
                                        <p:cTn id="142" dur="500" fill="hold"/>
                                        <p:tgtEl>
                                          <p:spTgt spid="411">
                                            <p:txEl>
                                              <p:pRg st="0" end="0"/>
                                            </p:txEl>
                                          </p:spTgt>
                                        </p:tgtEl>
                                        <p:attrNameLst>
                                          <p:attrName>ppt_x</p:attrName>
                                        </p:attrNameLst>
                                      </p:cBhvr>
                                      <p:tavLst>
                                        <p:tav tm="0">
                                          <p:val>
                                            <p:strVal val="1+#ppt_w/2"/>
                                          </p:val>
                                        </p:tav>
                                        <p:tav tm="100000">
                                          <p:val>
                                            <p:strVal val="#ppt_x"/>
                                          </p:val>
                                        </p:tav>
                                      </p:tavLst>
                                    </p:anim>
                                    <p:anim calcmode="lin" valueType="num">
                                      <p:cBhvr additive="repl">
                                        <p:cTn id="143" dur="500" fill="hold"/>
                                        <p:tgtEl>
                                          <p:spTgt spid="411">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00"/>
                            </p:stCondLst>
                            <p:childTnLst>
                              <p:par>
                                <p:cTn id="145" nodeType="afterEffect" fill="hold" presetClass="entr" presetID="2" presetSubtype="4">
                                  <p:stCondLst>
                                    <p:cond delay="0"/>
                                  </p:stCondLst>
                                  <p:childTnLst>
                                    <p:set>
                                      <p:cBhvr>
                                        <p:cTn id="146" dur="1" fill="hold">
                                          <p:stCondLst>
                                            <p:cond delay="0"/>
                                          </p:stCondLst>
                                        </p:cTn>
                                        <p:tgtEl>
                                          <p:spTgt spid="412"/>
                                        </p:tgtEl>
                                        <p:attrNameLst>
                                          <p:attrName>style.visibility</p:attrName>
                                        </p:attrNameLst>
                                      </p:cBhvr>
                                      <p:to>
                                        <p:strVal val="visible"/>
                                      </p:to>
                                    </p:set>
                                    <p:anim calcmode="lin" valueType="num">
                                      <p:cBhvr additive="repl">
                                        <p:cTn id="147" dur="500" fill="hold"/>
                                        <p:tgtEl>
                                          <p:spTgt spid="412"/>
                                        </p:tgtEl>
                                        <p:attrNameLst>
                                          <p:attrName>ppt_x</p:attrName>
                                        </p:attrNameLst>
                                      </p:cBhvr>
                                      <p:tavLst>
                                        <p:tav tm="0">
                                          <p:val>
                                            <p:strVal val="#ppt_x"/>
                                          </p:val>
                                        </p:tav>
                                        <p:tav tm="100000">
                                          <p:val>
                                            <p:strVal val="#ppt_x"/>
                                          </p:val>
                                        </p:tav>
                                      </p:tavLst>
                                    </p:anim>
                                    <p:anim calcmode="lin" valueType="num">
                                      <p:cBhvr additive="repl">
                                        <p:cTn id="148" dur="500" fill="hold"/>
                                        <p:tgtEl>
                                          <p:spTgt spid="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Variables</a:t>
            </a:r>
            <a:endParaRPr b="0" lang="fr-FR" sz="4000" spc="-1" strike="noStrike">
              <a:latin typeface="Arial"/>
            </a:endParaRPr>
          </a:p>
        </p:txBody>
      </p:sp>
      <p:sp>
        <p:nvSpPr>
          <p:cNvPr id="414"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Descriptions</a:t>
            </a:r>
            <a:endParaRPr b="0" lang="fr-FR" sz="2400" spc="-1" strike="noStrike">
              <a:latin typeface="Arial"/>
            </a:endParaRPr>
          </a:p>
        </p:txBody>
      </p:sp>
      <p:grpSp>
        <p:nvGrpSpPr>
          <p:cNvPr id="415" name="Group 3"/>
          <p:cNvGrpSpPr/>
          <p:nvPr/>
        </p:nvGrpSpPr>
        <p:grpSpPr>
          <a:xfrm>
            <a:off x="936000" y="1402200"/>
            <a:ext cx="5326920" cy="4480200"/>
            <a:chOff x="936000" y="1402200"/>
            <a:chExt cx="5326920" cy="4480200"/>
          </a:xfrm>
        </p:grpSpPr>
        <p:sp>
          <p:nvSpPr>
            <p:cNvPr id="416" name="CustomShape 4"/>
            <p:cNvSpPr/>
            <p:nvPr/>
          </p:nvSpPr>
          <p:spPr>
            <a:xfrm>
              <a:off x="936000" y="1402200"/>
              <a:ext cx="5249880" cy="540720"/>
            </a:xfrm>
            <a:custGeom>
              <a:avLst/>
              <a:gdLst/>
              <a:ahLst/>
              <a:rect l="l" t="t" r="r" b="b"/>
              <a:pathLst>
                <a:path w="5251450" h="541982">
                  <a:moveTo>
                    <a:pt x="0" y="90332"/>
                  </a:moveTo>
                  <a:cubicBezTo>
                    <a:pt x="0" y="40443"/>
                    <a:pt x="40443" y="0"/>
                    <a:pt x="90332" y="0"/>
                  </a:cubicBezTo>
                  <a:lnTo>
                    <a:pt x="5161118" y="0"/>
                  </a:lnTo>
                  <a:cubicBezTo>
                    <a:pt x="5211007" y="0"/>
                    <a:pt x="5251450" y="40443"/>
                    <a:pt x="5251450" y="90332"/>
                  </a:cubicBezTo>
                  <a:lnTo>
                    <a:pt x="5251450" y="451650"/>
                  </a:lnTo>
                  <a:cubicBezTo>
                    <a:pt x="5251450" y="501539"/>
                    <a:pt x="5211007" y="541982"/>
                    <a:pt x="5161118" y="541982"/>
                  </a:cubicBezTo>
                  <a:lnTo>
                    <a:pt x="90332" y="541982"/>
                  </a:lnTo>
                  <a:cubicBezTo>
                    <a:pt x="40443" y="541982"/>
                    <a:pt x="0" y="501539"/>
                    <a:pt x="0" y="451650"/>
                  </a:cubicBezTo>
                  <a:lnTo>
                    <a:pt x="0" y="90332"/>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117720" rIns="117720" tIns="117720" bIns="1177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Nombre</a:t>
              </a:r>
              <a:endParaRPr b="0" lang="fr-FR" sz="2400" spc="-1" strike="noStrike">
                <a:latin typeface="Arial"/>
              </a:endParaRPr>
            </a:p>
          </p:txBody>
        </p:sp>
        <p:sp>
          <p:nvSpPr>
            <p:cNvPr id="417" name="CustomShape 5"/>
            <p:cNvSpPr/>
            <p:nvPr/>
          </p:nvSpPr>
          <p:spPr>
            <a:xfrm>
              <a:off x="1013040" y="1657440"/>
              <a:ext cx="5249880" cy="847080"/>
            </a:xfrm>
            <a:custGeom>
              <a:avLst/>
              <a:gdLst/>
              <a:ahLst/>
              <a:rect l="l" t="t" r="r" b="b"/>
              <a:pathLst>
                <a:path w="5251450" h="848598">
                  <a:moveTo>
                    <a:pt x="0" y="0"/>
                  </a:moveTo>
                  <a:lnTo>
                    <a:pt x="5251450" y="0"/>
                  </a:lnTo>
                  <a:lnTo>
                    <a:pt x="5251450" y="848598"/>
                  </a:lnTo>
                  <a:lnTo>
                    <a:pt x="0" y="848598"/>
                  </a:lnTo>
                  <a:lnTo>
                    <a:pt x="0" y="0"/>
                  </a:lnTo>
                  <a:close/>
                </a:path>
              </a:pathLst>
            </a:custGeom>
            <a:noFill/>
            <a:ln>
              <a:noFill/>
            </a:ln>
          </p:spPr>
          <p:style>
            <a:lnRef idx="0"/>
            <a:fillRef idx="0"/>
            <a:effectRef idx="0"/>
            <a:fontRef idx="minor"/>
          </p:style>
          <p:txBody>
            <a:bodyPr lIns="166680" rIns="78120" tIns="14040" bIns="14040">
              <a:noAutofit/>
            </a:bodyPr>
            <a:p>
              <a:pPr>
                <a:lnSpc>
                  <a:spcPct val="90000"/>
                </a:lnSpc>
                <a:spcAft>
                  <a:spcPts val="300"/>
                </a:spcAft>
              </a:pPr>
              <a:endParaRPr b="0" lang="fr-FR" sz="1800" spc="-1" strike="noStrike">
                <a:latin typeface="Arial"/>
              </a:endParaRPr>
            </a:p>
            <a:p>
              <a:pPr>
                <a:lnSpc>
                  <a:spcPct val="90000"/>
                </a:lnSpc>
                <a:spcAft>
                  <a:spcPts val="300"/>
                </a:spcAft>
              </a:pPr>
              <a:endParaRPr b="0" lang="fr-FR" sz="1800" spc="-1" strike="noStrike">
                <a:latin typeface="Arial"/>
              </a:endParaRPr>
            </a:p>
            <a:p>
              <a:pPr lvl="1" marL="5724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Nombre entiers</a:t>
              </a:r>
              <a:endParaRPr b="0" lang="fr-FR" sz="1050" spc="-1" strike="noStrike">
                <a:latin typeface="Arial"/>
              </a:endParaRPr>
            </a:p>
            <a:p>
              <a:pPr lvl="1" marL="5724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Nombres à virgule flottante</a:t>
              </a:r>
              <a:endParaRPr b="0" lang="fr-FR" sz="1050" spc="-1" strike="noStrike">
                <a:latin typeface="Arial"/>
              </a:endParaRPr>
            </a:p>
          </p:txBody>
        </p:sp>
        <p:sp>
          <p:nvSpPr>
            <p:cNvPr id="418" name="CustomShape 6"/>
            <p:cNvSpPr/>
            <p:nvPr/>
          </p:nvSpPr>
          <p:spPr>
            <a:xfrm>
              <a:off x="1013040" y="3048120"/>
              <a:ext cx="5249880" cy="162360"/>
            </a:xfrm>
            <a:custGeom>
              <a:avLst/>
              <a:gdLst/>
              <a:ahLst/>
              <a:rect l="l" t="t" r="r" b="b"/>
              <a:pathLst>
                <a:path w="5251450" h="163933">
                  <a:moveTo>
                    <a:pt x="0" y="0"/>
                  </a:moveTo>
                  <a:lnTo>
                    <a:pt x="5251450" y="0"/>
                  </a:lnTo>
                  <a:lnTo>
                    <a:pt x="5251450" y="163933"/>
                  </a:lnTo>
                  <a:lnTo>
                    <a:pt x="0" y="163933"/>
                  </a:lnTo>
                  <a:lnTo>
                    <a:pt x="0" y="0"/>
                  </a:lnTo>
                  <a:close/>
                </a:path>
              </a:pathLst>
            </a:custGeom>
            <a:noFill/>
            <a:ln>
              <a:noFill/>
            </a:ln>
          </p:spPr>
          <p:style>
            <a:lnRef idx="0"/>
            <a:fillRef idx="0"/>
            <a:effectRef idx="0"/>
            <a:fontRef idx="minor"/>
          </p:style>
        </p:sp>
        <p:sp>
          <p:nvSpPr>
            <p:cNvPr id="419" name="CustomShape 7"/>
            <p:cNvSpPr/>
            <p:nvPr/>
          </p:nvSpPr>
          <p:spPr>
            <a:xfrm>
              <a:off x="1013040" y="3754080"/>
              <a:ext cx="5249880" cy="336240"/>
            </a:xfrm>
            <a:custGeom>
              <a:avLst/>
              <a:gdLst/>
              <a:ahLst/>
              <a:rect l="l" t="t" r="r" b="b"/>
              <a:pathLst>
                <a:path w="5251450" h="337510">
                  <a:moveTo>
                    <a:pt x="0" y="0"/>
                  </a:moveTo>
                  <a:lnTo>
                    <a:pt x="5251450" y="0"/>
                  </a:lnTo>
                  <a:lnTo>
                    <a:pt x="5251450" y="337510"/>
                  </a:lnTo>
                  <a:lnTo>
                    <a:pt x="0" y="337510"/>
                  </a:lnTo>
                  <a:lnTo>
                    <a:pt x="0" y="0"/>
                  </a:lnTo>
                  <a:close/>
                </a:path>
              </a:pathLst>
            </a:custGeom>
            <a:noFill/>
            <a:ln>
              <a:noFill/>
            </a:ln>
          </p:spPr>
          <p:style>
            <a:lnRef idx="0"/>
            <a:fillRef idx="0"/>
            <a:effectRef idx="0"/>
            <a:fontRef idx="minor"/>
          </p:style>
        </p:sp>
        <p:sp>
          <p:nvSpPr>
            <p:cNvPr id="420" name="CustomShape 8"/>
            <p:cNvSpPr/>
            <p:nvPr/>
          </p:nvSpPr>
          <p:spPr>
            <a:xfrm>
              <a:off x="1013040" y="3119400"/>
              <a:ext cx="5249880" cy="540720"/>
            </a:xfrm>
            <a:custGeom>
              <a:avLst/>
              <a:gdLst/>
              <a:ahLst/>
              <a:rect l="l" t="t" r="r" b="b"/>
              <a:pathLst>
                <a:path w="5251450" h="541982">
                  <a:moveTo>
                    <a:pt x="0" y="90332"/>
                  </a:moveTo>
                  <a:cubicBezTo>
                    <a:pt x="0" y="40443"/>
                    <a:pt x="40443" y="0"/>
                    <a:pt x="90332" y="0"/>
                  </a:cubicBezTo>
                  <a:lnTo>
                    <a:pt x="5161118" y="0"/>
                  </a:lnTo>
                  <a:cubicBezTo>
                    <a:pt x="5211007" y="0"/>
                    <a:pt x="5251450" y="40443"/>
                    <a:pt x="5251450" y="90332"/>
                  </a:cubicBezTo>
                  <a:lnTo>
                    <a:pt x="5251450" y="451650"/>
                  </a:lnTo>
                  <a:cubicBezTo>
                    <a:pt x="5251450" y="501539"/>
                    <a:pt x="5211007" y="541982"/>
                    <a:pt x="5161118" y="541982"/>
                  </a:cubicBezTo>
                  <a:lnTo>
                    <a:pt x="90332" y="541982"/>
                  </a:lnTo>
                  <a:cubicBezTo>
                    <a:pt x="40443" y="541982"/>
                    <a:pt x="0" y="501539"/>
                    <a:pt x="0" y="451650"/>
                  </a:cubicBezTo>
                  <a:lnTo>
                    <a:pt x="0" y="90332"/>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117720" rIns="117720" tIns="117720" bIns="1177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Chaine alphanumérique (entre guillemets: "chaine"</a:t>
              </a:r>
              <a:endParaRPr b="0" lang="fr-FR" sz="2400" spc="-1" strike="noStrike">
                <a:latin typeface="Arial"/>
              </a:endParaRPr>
            </a:p>
          </p:txBody>
        </p:sp>
        <p:sp>
          <p:nvSpPr>
            <p:cNvPr id="421" name="CustomShape 9"/>
            <p:cNvSpPr/>
            <p:nvPr/>
          </p:nvSpPr>
          <p:spPr>
            <a:xfrm>
              <a:off x="1013040" y="3553560"/>
              <a:ext cx="5249880" cy="673560"/>
            </a:xfrm>
            <a:custGeom>
              <a:avLst/>
              <a:gdLst/>
              <a:ahLst/>
              <a:rect l="l" t="t" r="r" b="b"/>
              <a:pathLst>
                <a:path w="5251450" h="675021">
                  <a:moveTo>
                    <a:pt x="0" y="0"/>
                  </a:moveTo>
                  <a:lnTo>
                    <a:pt x="5251450" y="0"/>
                  </a:lnTo>
                  <a:lnTo>
                    <a:pt x="5251450" y="675021"/>
                  </a:lnTo>
                  <a:lnTo>
                    <a:pt x="0" y="675021"/>
                  </a:lnTo>
                  <a:lnTo>
                    <a:pt x="0" y="0"/>
                  </a:lnTo>
                  <a:close/>
                </a:path>
              </a:pathLst>
            </a:custGeom>
            <a:noFill/>
            <a:ln>
              <a:noFill/>
            </a:ln>
          </p:spPr>
          <p:style>
            <a:lnRef idx="0"/>
            <a:fillRef idx="0"/>
            <a:effectRef idx="0"/>
            <a:fontRef idx="minor"/>
          </p:style>
          <p:txBody>
            <a:bodyPr lIns="166680" rIns="78120" tIns="14040" bIns="14040">
              <a:noAutofit/>
            </a:bodyPr>
            <a:p>
              <a:pPr>
                <a:lnSpc>
                  <a:spcPct val="90000"/>
                </a:lnSpc>
                <a:spcAft>
                  <a:spcPts val="300"/>
                </a:spcAft>
              </a:pPr>
              <a:endParaRPr b="0" lang="fr-FR" sz="1800" spc="-1" strike="noStrike">
                <a:latin typeface="Arial"/>
              </a:endParaRPr>
            </a:p>
            <a:p>
              <a:pPr>
                <a:lnSpc>
                  <a:spcPct val="90000"/>
                </a:lnSpc>
                <a:spcAft>
                  <a:spcPts val="300"/>
                </a:spcAft>
              </a:pPr>
              <a:endParaRPr b="0" lang="fr-FR" sz="1800" spc="-1" strike="noStrike">
                <a:latin typeface="Arial"/>
              </a:endParaRPr>
            </a:p>
            <a:p>
              <a:pPr lvl="1" marL="5724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texte</a:t>
              </a:r>
              <a:endParaRPr b="0" lang="fr-FR" sz="1050" spc="-1" strike="noStrike">
                <a:latin typeface="Arial"/>
              </a:endParaRPr>
            </a:p>
            <a:p>
              <a:pPr lvl="2" marL="11448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caractères</a:t>
              </a:r>
              <a:endParaRPr b="0" lang="fr-FR" sz="1050" spc="-1" strike="noStrike">
                <a:latin typeface="Arial"/>
              </a:endParaRPr>
            </a:p>
            <a:p>
              <a:pPr lvl="2" marL="11448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chaîne</a:t>
              </a:r>
              <a:endParaRPr b="0" lang="fr-FR" sz="1050" spc="-1" strike="noStrike">
                <a:latin typeface="Arial"/>
              </a:endParaRPr>
            </a:p>
            <a:p>
              <a:pPr lvl="1" marL="5724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nombre sous forme de texte (code postal)</a:t>
              </a:r>
              <a:endParaRPr b="0" lang="fr-FR" sz="1050" spc="-1" strike="noStrike">
                <a:latin typeface="Arial"/>
              </a:endParaRPr>
            </a:p>
          </p:txBody>
        </p:sp>
        <p:sp>
          <p:nvSpPr>
            <p:cNvPr id="422" name="CustomShape 10"/>
            <p:cNvSpPr/>
            <p:nvPr/>
          </p:nvSpPr>
          <p:spPr>
            <a:xfrm>
              <a:off x="1013040" y="5040000"/>
              <a:ext cx="5249880" cy="540720"/>
            </a:xfrm>
            <a:custGeom>
              <a:avLst/>
              <a:gdLst/>
              <a:ahLst/>
              <a:rect l="l" t="t" r="r" b="b"/>
              <a:pathLst>
                <a:path w="5251450" h="541982">
                  <a:moveTo>
                    <a:pt x="0" y="90332"/>
                  </a:moveTo>
                  <a:cubicBezTo>
                    <a:pt x="0" y="40443"/>
                    <a:pt x="40443" y="0"/>
                    <a:pt x="90332" y="0"/>
                  </a:cubicBezTo>
                  <a:lnTo>
                    <a:pt x="5161118" y="0"/>
                  </a:lnTo>
                  <a:cubicBezTo>
                    <a:pt x="5211007" y="0"/>
                    <a:pt x="5251450" y="40443"/>
                    <a:pt x="5251450" y="90332"/>
                  </a:cubicBezTo>
                  <a:lnTo>
                    <a:pt x="5251450" y="451650"/>
                  </a:lnTo>
                  <a:cubicBezTo>
                    <a:pt x="5251450" y="501539"/>
                    <a:pt x="5211007" y="541982"/>
                    <a:pt x="5161118" y="541982"/>
                  </a:cubicBezTo>
                  <a:lnTo>
                    <a:pt x="90332" y="541982"/>
                  </a:lnTo>
                  <a:cubicBezTo>
                    <a:pt x="40443" y="541982"/>
                    <a:pt x="0" y="501539"/>
                    <a:pt x="0" y="451650"/>
                  </a:cubicBezTo>
                  <a:lnTo>
                    <a:pt x="0" y="9033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17720" rIns="117720" tIns="117720" bIns="11772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Liste</a:t>
              </a:r>
              <a:endParaRPr b="0" lang="fr-FR" sz="2400" spc="-1" strike="noStrike">
                <a:latin typeface="Arial"/>
              </a:endParaRPr>
            </a:p>
          </p:txBody>
        </p:sp>
        <p:sp>
          <p:nvSpPr>
            <p:cNvPr id="423" name="CustomShape 11"/>
            <p:cNvSpPr/>
            <p:nvPr/>
          </p:nvSpPr>
          <p:spPr>
            <a:xfrm>
              <a:off x="1013040" y="5382360"/>
              <a:ext cx="5249880" cy="500040"/>
            </a:xfrm>
            <a:custGeom>
              <a:avLst/>
              <a:gdLst/>
              <a:ahLst/>
              <a:rect l="l" t="t" r="r" b="b"/>
              <a:pathLst>
                <a:path w="5251450" h="501444">
                  <a:moveTo>
                    <a:pt x="0" y="0"/>
                  </a:moveTo>
                  <a:lnTo>
                    <a:pt x="5251450" y="0"/>
                  </a:lnTo>
                  <a:lnTo>
                    <a:pt x="5251450" y="501444"/>
                  </a:lnTo>
                  <a:lnTo>
                    <a:pt x="0" y="501444"/>
                  </a:lnTo>
                  <a:lnTo>
                    <a:pt x="0" y="0"/>
                  </a:lnTo>
                  <a:close/>
                </a:path>
              </a:pathLst>
            </a:custGeom>
            <a:noFill/>
            <a:ln>
              <a:noFill/>
            </a:ln>
          </p:spPr>
          <p:style>
            <a:lnRef idx="0"/>
            <a:fillRef idx="0"/>
            <a:effectRef idx="0"/>
            <a:fontRef idx="minor"/>
          </p:style>
          <p:txBody>
            <a:bodyPr lIns="166680" rIns="78120" tIns="14040" bIns="14040">
              <a:noAutofit/>
            </a:bodyPr>
            <a:p>
              <a:pPr>
                <a:lnSpc>
                  <a:spcPct val="90000"/>
                </a:lnSpc>
                <a:spcAft>
                  <a:spcPts val="300"/>
                </a:spcAft>
              </a:pPr>
              <a:endParaRPr b="0" lang="fr-FR" sz="1800" spc="-1" strike="noStrike">
                <a:latin typeface="Arial"/>
              </a:endParaRPr>
            </a:p>
            <a:p>
              <a:pPr>
                <a:lnSpc>
                  <a:spcPct val="90000"/>
                </a:lnSpc>
                <a:spcAft>
                  <a:spcPts val="300"/>
                </a:spcAft>
              </a:pPr>
              <a:endParaRPr b="0" lang="fr-FR" sz="1800" spc="-1" strike="noStrike">
                <a:latin typeface="Arial"/>
              </a:endParaRPr>
            </a:p>
            <a:p>
              <a:pPr lvl="1" marL="57240" indent="-55800">
                <a:lnSpc>
                  <a:spcPct val="90000"/>
                </a:lnSpc>
                <a:spcAft>
                  <a:spcPts val="300"/>
                </a:spcAft>
                <a:buClr>
                  <a:srgbClr val="000000"/>
                </a:buClr>
                <a:buFont typeface="Symbol"/>
                <a:buChar char=""/>
              </a:pPr>
              <a:r>
                <a:rPr b="0" lang="fr-FR" sz="1050" spc="-1" strike="noStrike">
                  <a:solidFill>
                    <a:srgbClr val="000000"/>
                  </a:solidFill>
                  <a:latin typeface="Calibri"/>
                  <a:ea typeface="DejaVu Sans"/>
                </a:rPr>
                <a:t>Liste de nombres</a:t>
              </a:r>
              <a:endParaRPr b="0" lang="fr-FR" sz="1050" spc="-1" strike="noStrike">
                <a:latin typeface="Arial"/>
              </a:endParaRPr>
            </a:p>
          </p:txBody>
        </p:sp>
      </p:grpSp>
      <p:sp>
        <p:nvSpPr>
          <p:cNvPr id="424" name="CustomShape 12"/>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exemples</a:t>
            </a:r>
            <a:endParaRPr b="0" lang="fr-FR" sz="2400" spc="-1" strike="noStrike">
              <a:latin typeface="Arial"/>
            </a:endParaRPr>
          </a:p>
        </p:txBody>
      </p:sp>
      <p:sp>
        <p:nvSpPr>
          <p:cNvPr id="425" name="CustomShape 13"/>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80000"/>
              </a:lnSpc>
              <a:spcBef>
                <a:spcPts val="1001"/>
              </a:spcBef>
            </a:pPr>
            <a:endParaRPr b="0" lang="fr-FR" sz="1800" spc="-1" strike="noStrike">
              <a:latin typeface="Arial"/>
            </a:endParaRPr>
          </a:p>
          <a:p>
            <a:pPr>
              <a:lnSpc>
                <a:spcPct val="80000"/>
              </a:lnSpc>
              <a:spcBef>
                <a:spcPts val="1001"/>
              </a:spcBef>
            </a:pPr>
            <a:endParaRPr b="0" lang="fr-FR" sz="18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DejaVu Sans"/>
              </a:rPr>
              <a:t>A EST DE TYPE NOMBRE</a:t>
            </a:r>
            <a:endParaRPr b="0" lang="fr-FR" sz="2000" spc="-1" strike="noStrike">
              <a:latin typeface="Arial"/>
            </a:endParaRPr>
          </a:p>
          <a:p>
            <a:pPr>
              <a:lnSpc>
                <a:spcPct val="80000"/>
              </a:lnSpc>
              <a:spcBef>
                <a:spcPts val="1001"/>
              </a:spcBef>
            </a:pPr>
            <a:r>
              <a:rPr b="0" lang="fr-FR" sz="2000" spc="-1" strike="noStrike">
                <a:solidFill>
                  <a:srgbClr val="000000"/>
                </a:solidFill>
                <a:latin typeface="Calibri"/>
                <a:ea typeface="Noto Sans CJK SC"/>
              </a:rPr>
              <a:t>  </a:t>
            </a:r>
            <a:r>
              <a:rPr b="0" lang="fr-FR" sz="2000" spc="-1" strike="noStrike">
                <a:solidFill>
                  <a:srgbClr val="000000"/>
                </a:solidFill>
                <a:latin typeface="Calibri"/>
                <a:ea typeface="Noto Sans CJK SC"/>
              </a:rPr>
              <a:t>PI EST DE TYPE NOMBRE</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A PRENDS LA VALEUR 10</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PI PRENDS LA VALEUR 3.14</a:t>
            </a:r>
            <a:endParaRPr b="0" lang="fr-FR" sz="2000" spc="-1" strike="noStrike">
              <a:latin typeface="Arial"/>
            </a:endParaRPr>
          </a:p>
          <a:p>
            <a:pPr>
              <a:lnSpc>
                <a:spcPct val="80000"/>
              </a:lnSpc>
              <a:spcBef>
                <a:spcPts val="1001"/>
              </a:spcBef>
            </a:pP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CAR EST DE TYPE CHAINE</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STR EST DE TYPE CHAINE</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CAR PRENDS LA VALEUR « A »</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STR PRENDS LA VALEUR « Hello »</a:t>
            </a:r>
            <a:r>
              <a:rPr b="0" lang="fr-FR" sz="2600" spc="-1" strike="noStrike">
                <a:solidFill>
                  <a:srgbClr val="000000"/>
                </a:solidFill>
                <a:latin typeface="Calibri"/>
                <a:ea typeface="Noto Sans CJK SC"/>
              </a:rPr>
              <a:t> </a:t>
            </a:r>
            <a:endParaRPr b="0" lang="fr-FR" sz="2600" spc="-1" strike="noStrike">
              <a:latin typeface="Arial"/>
            </a:endParaRPr>
          </a:p>
          <a:p>
            <a:pPr>
              <a:lnSpc>
                <a:spcPct val="80000"/>
              </a:lnSpc>
              <a:spcBef>
                <a:spcPts val="1001"/>
              </a:spcBef>
            </a:pPr>
            <a:endParaRPr b="0" lang="fr-FR" sz="26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TAB EST DE TYPE LISTE</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TAB[1] PRENDS LA VALEUR 12</a:t>
            </a:r>
            <a:endParaRPr b="0" lang="fr-FR" sz="2000" spc="-1" strike="noStrike">
              <a:latin typeface="Arial"/>
            </a:endParaRPr>
          </a:p>
          <a:p>
            <a:pPr marL="228600" indent="-227160">
              <a:lnSpc>
                <a:spcPct val="80000"/>
              </a:lnSpc>
              <a:spcBef>
                <a:spcPts val="1001"/>
              </a:spcBef>
              <a:buClr>
                <a:srgbClr val="000000"/>
              </a:buClr>
              <a:buFont typeface="Arial"/>
              <a:buChar char="•"/>
            </a:pPr>
            <a:r>
              <a:rPr b="0" lang="fr-FR" sz="2000" spc="-1" strike="noStrike">
                <a:solidFill>
                  <a:srgbClr val="000000"/>
                </a:solidFill>
                <a:latin typeface="Calibri"/>
                <a:ea typeface="Noto Sans CJK SC"/>
              </a:rPr>
              <a:t>TAB[2] PRENDS LA VALEUR 25</a:t>
            </a:r>
            <a:endParaRPr b="0" lang="fr-FR" sz="2000" spc="-1" strike="noStrike">
              <a:latin typeface="Arial"/>
            </a:endParaRPr>
          </a:p>
          <a:p>
            <a:pPr>
              <a:lnSpc>
                <a:spcPct val="80000"/>
              </a:lnSpc>
              <a:spcBef>
                <a:spcPts val="1001"/>
              </a:spcBef>
            </a:pP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0"/>
                      </p:stCondLst>
                      <p:childTnLst>
                        <p:par>
                          <p:cTn id="152" fill="hold">
                            <p:stCondLst>
                              <p:cond delay="0"/>
                            </p:stCondLst>
                            <p:childTnLst>
                              <p:par>
                                <p:cTn id="153" nodeType="afterEffect" fill="hold" presetClass="entr" presetID="2" presetSubtype="8">
                                  <p:stCondLst>
                                    <p:cond delay="0"/>
                                  </p:stCondLst>
                                  <p:childTnLst>
                                    <p:set>
                                      <p:cBhvr>
                                        <p:cTn id="154" dur="1" fill="hold">
                                          <p:stCondLst>
                                            <p:cond delay="0"/>
                                          </p:stCondLst>
                                        </p:cTn>
                                        <p:tgtEl>
                                          <p:spTgt spid="414">
                                            <p:txEl>
                                              <p:pRg st="0" end="0"/>
                                            </p:txEl>
                                          </p:spTgt>
                                        </p:tgtEl>
                                        <p:attrNameLst>
                                          <p:attrName>style.visibility</p:attrName>
                                        </p:attrNameLst>
                                      </p:cBhvr>
                                      <p:to>
                                        <p:strVal val="visible"/>
                                      </p:to>
                                    </p:set>
                                    <p:anim calcmode="lin" valueType="num">
                                      <p:cBhvr additive="repl">
                                        <p:cTn id="155" dur="500" fill="hold"/>
                                        <p:tgtEl>
                                          <p:spTgt spid="414">
                                            <p:txEl>
                                              <p:pRg st="0" end="0"/>
                                            </p:txEl>
                                          </p:spTgt>
                                        </p:tgtEl>
                                        <p:attrNameLst>
                                          <p:attrName>ppt_x</p:attrName>
                                        </p:attrNameLst>
                                      </p:cBhvr>
                                      <p:tavLst>
                                        <p:tav tm="0">
                                          <p:val>
                                            <p:strVal val="0-#ppt_w/2"/>
                                          </p:val>
                                        </p:tav>
                                        <p:tav tm="100000">
                                          <p:val>
                                            <p:strVal val="#ppt_x"/>
                                          </p:val>
                                        </p:tav>
                                      </p:tavLst>
                                    </p:anim>
                                    <p:anim calcmode="lin" valueType="num">
                                      <p:cBhvr additive="repl">
                                        <p:cTn id="156" dur="500" fill="hold"/>
                                        <p:tgtEl>
                                          <p:spTgt spid="414">
                                            <p:txEl>
                                              <p:pRg st="0" end="0"/>
                                            </p:txEl>
                                          </p:spTgt>
                                        </p:tgtEl>
                                        <p:attrNameLst>
                                          <p:attrName>ppt_y</p:attrName>
                                        </p:attrNameLst>
                                      </p:cBhvr>
                                      <p:tavLst>
                                        <p:tav tm="0">
                                          <p:val>
                                            <p:strVal val="#ppt_y"/>
                                          </p:val>
                                        </p:tav>
                                        <p:tav tm="100000">
                                          <p:val>
                                            <p:strVal val="#ppt_y"/>
                                          </p:val>
                                        </p:tav>
                                      </p:tavLst>
                                    </p:anim>
                                  </p:childTnLst>
                                </p:cTn>
                              </p:par>
                            </p:childTnLst>
                          </p:cTn>
                        </p:par>
                        <p:par>
                          <p:cTn id="157" fill="hold">
                            <p:stCondLst>
                              <p:cond delay="500"/>
                            </p:stCondLst>
                            <p:childTnLst>
                              <p:par>
                                <p:cTn id="158" nodeType="afterEffect" fill="hold" presetClass="entr" presetID="2" presetSubtype="2">
                                  <p:stCondLst>
                                    <p:cond delay="0"/>
                                  </p:stCondLst>
                                  <p:childTnLst>
                                    <p:set>
                                      <p:cBhvr>
                                        <p:cTn id="159" dur="1" fill="hold">
                                          <p:stCondLst>
                                            <p:cond delay="0"/>
                                          </p:stCondLst>
                                        </p:cTn>
                                        <p:tgtEl>
                                          <p:spTgt spid="424">
                                            <p:txEl>
                                              <p:pRg st="0" end="0"/>
                                            </p:txEl>
                                          </p:spTgt>
                                        </p:tgtEl>
                                        <p:attrNameLst>
                                          <p:attrName>style.visibility</p:attrName>
                                        </p:attrNameLst>
                                      </p:cBhvr>
                                      <p:to>
                                        <p:strVal val="visible"/>
                                      </p:to>
                                    </p:set>
                                    <p:anim calcmode="lin" valueType="num">
                                      <p:cBhvr additive="repl">
                                        <p:cTn id="160" dur="500" fill="hold"/>
                                        <p:tgtEl>
                                          <p:spTgt spid="424">
                                            <p:txEl>
                                              <p:pRg st="0" end="0"/>
                                            </p:txEl>
                                          </p:spTgt>
                                        </p:tgtEl>
                                        <p:attrNameLst>
                                          <p:attrName>ppt_x</p:attrName>
                                        </p:attrNameLst>
                                      </p:cBhvr>
                                      <p:tavLst>
                                        <p:tav tm="0">
                                          <p:val>
                                            <p:strVal val="1+#ppt_w/2"/>
                                          </p:val>
                                        </p:tav>
                                        <p:tav tm="100000">
                                          <p:val>
                                            <p:strVal val="#ppt_x"/>
                                          </p:val>
                                        </p:tav>
                                      </p:tavLst>
                                    </p:anim>
                                    <p:anim calcmode="lin" valueType="num">
                                      <p:cBhvr additive="repl">
                                        <p:cTn id="161" dur="500" fill="hold"/>
                                        <p:tgtEl>
                                          <p:spTgt spid="424">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00"/>
                            </p:stCondLst>
                            <p:childTnLst>
                              <p:par>
                                <p:cTn id="163" nodeType="afterEffect" fill="hold" presetClass="entr" presetID="2" presetSubtype="4">
                                  <p:stCondLst>
                                    <p:cond delay="0"/>
                                  </p:stCondLst>
                                  <p:childTnLst>
                                    <p:set>
                                      <p:cBhvr>
                                        <p:cTn id="164" dur="1" fill="hold">
                                          <p:stCondLst>
                                            <p:cond delay="0"/>
                                          </p:stCondLst>
                                        </p:cTn>
                                        <p:tgtEl>
                                          <p:spTgt spid="425"/>
                                        </p:tgtEl>
                                        <p:attrNameLst>
                                          <p:attrName>style.visibility</p:attrName>
                                        </p:attrNameLst>
                                      </p:cBhvr>
                                      <p:to>
                                        <p:strVal val="visible"/>
                                      </p:to>
                                    </p:set>
                                    <p:anim calcmode="lin" valueType="num">
                                      <p:cBhvr additive="repl">
                                        <p:cTn id="165" dur="500" fill="hold"/>
                                        <p:tgtEl>
                                          <p:spTgt spid="425"/>
                                        </p:tgtEl>
                                        <p:attrNameLst>
                                          <p:attrName>ppt_x</p:attrName>
                                        </p:attrNameLst>
                                      </p:cBhvr>
                                      <p:tavLst>
                                        <p:tav tm="0">
                                          <p:val>
                                            <p:strVal val="#ppt_x"/>
                                          </p:val>
                                        </p:tav>
                                        <p:tav tm="100000">
                                          <p:val>
                                            <p:strVal val="#ppt_x"/>
                                          </p:val>
                                        </p:tav>
                                      </p:tavLst>
                                    </p:anim>
                                    <p:anim calcmode="lin" valueType="num">
                                      <p:cBhvr additive="repl">
                                        <p:cTn id="166" dur="500" fill="hold"/>
                                        <p:tgtEl>
                                          <p:spTgt spid="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Variables</a:t>
            </a:r>
            <a:endParaRPr b="0" lang="fr-FR" sz="4000" spc="-1" strike="noStrike">
              <a:latin typeface="Arial"/>
            </a:endParaRPr>
          </a:p>
        </p:txBody>
      </p:sp>
      <p:sp>
        <p:nvSpPr>
          <p:cNvPr id="427"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Syntaxe</a:t>
            </a:r>
            <a:endParaRPr b="0" lang="fr-FR" sz="2400" spc="-1" strike="noStrike">
              <a:latin typeface="Arial"/>
            </a:endParaRPr>
          </a:p>
        </p:txBody>
      </p:sp>
      <p:grpSp>
        <p:nvGrpSpPr>
          <p:cNvPr id="428" name="Group 3"/>
          <p:cNvGrpSpPr/>
          <p:nvPr/>
        </p:nvGrpSpPr>
        <p:grpSpPr>
          <a:xfrm>
            <a:off x="1098720" y="2450160"/>
            <a:ext cx="5051880" cy="1749600"/>
            <a:chOff x="1098720" y="2450160"/>
            <a:chExt cx="5051880" cy="1749600"/>
          </a:xfrm>
        </p:grpSpPr>
        <p:sp>
          <p:nvSpPr>
            <p:cNvPr id="429" name="CustomShape 4"/>
            <p:cNvSpPr/>
            <p:nvPr/>
          </p:nvSpPr>
          <p:spPr>
            <a:xfrm>
              <a:off x="1098720" y="2450160"/>
              <a:ext cx="5051880" cy="689760"/>
            </a:xfrm>
            <a:custGeom>
              <a:avLst/>
              <a:gdLst/>
              <a:ahLst/>
              <a:rect l="l" t="t" r="r" b="b"/>
              <a:pathLst>
                <a:path w="5053199" h="691124">
                  <a:moveTo>
                    <a:pt x="0" y="115190"/>
                  </a:moveTo>
                  <a:cubicBezTo>
                    <a:pt x="0" y="51572"/>
                    <a:pt x="51572" y="0"/>
                    <a:pt x="115190" y="0"/>
                  </a:cubicBezTo>
                  <a:lnTo>
                    <a:pt x="4938009" y="0"/>
                  </a:lnTo>
                  <a:cubicBezTo>
                    <a:pt x="5001627" y="0"/>
                    <a:pt x="5053199" y="51572"/>
                    <a:pt x="5053199" y="115190"/>
                  </a:cubicBezTo>
                  <a:lnTo>
                    <a:pt x="5053199" y="575934"/>
                  </a:lnTo>
                  <a:cubicBezTo>
                    <a:pt x="5053199" y="639552"/>
                    <a:pt x="5001627" y="691124"/>
                    <a:pt x="4938009" y="691124"/>
                  </a:cubicBezTo>
                  <a:lnTo>
                    <a:pt x="115190" y="691124"/>
                  </a:lnTo>
                  <a:cubicBezTo>
                    <a:pt x="51572" y="691124"/>
                    <a:pt x="0" y="639552"/>
                    <a:pt x="0" y="575934"/>
                  </a:cubicBezTo>
                  <a:lnTo>
                    <a:pt x="0" y="115190"/>
                  </a:lnTo>
                  <a:close/>
                </a:path>
              </a:pathLst>
            </a:custGeom>
            <a:solidFill>
              <a:srgbClr val="4472c4"/>
            </a:solidFill>
            <a:ln w="12600">
              <a:solidFill>
                <a:srgbClr val="ffffff"/>
              </a:solidFill>
              <a:miter/>
            </a:ln>
          </p:spPr>
          <p:style>
            <a:lnRef idx="0"/>
            <a:fillRef idx="0"/>
            <a:effectRef idx="0"/>
            <a:fontRef idx="minor"/>
          </p:style>
          <p:txBody>
            <a:bodyPr lIns="171000" rIns="171000" tIns="171000" bIns="171000" anchor="ctr">
              <a:noAutofit/>
            </a:bodyPr>
            <a:p>
              <a:pPr>
                <a:lnSpc>
                  <a:spcPct val="90000"/>
                </a:lnSpc>
                <a:spcAft>
                  <a:spcPts val="1500"/>
                </a:spcAft>
                <a:tabLst>
                  <a:tab algn="l" pos="0"/>
                </a:tabLst>
              </a:pPr>
              <a:r>
                <a:rPr b="0" lang="fr-FR" sz="3600" spc="-1" strike="noStrike">
                  <a:solidFill>
                    <a:srgbClr val="ffffff"/>
                  </a:solidFill>
                  <a:latin typeface="Calibri"/>
                  <a:ea typeface="DejaVu Sans"/>
                </a:rPr>
                <a:t>Affectation </a:t>
              </a:r>
              <a:endParaRPr b="0" lang="fr-FR" sz="3600" spc="-1" strike="noStrike">
                <a:latin typeface="Arial"/>
              </a:endParaRPr>
            </a:p>
          </p:txBody>
        </p:sp>
        <p:sp>
          <p:nvSpPr>
            <p:cNvPr id="430" name="CustomShape 5"/>
            <p:cNvSpPr/>
            <p:nvPr/>
          </p:nvSpPr>
          <p:spPr>
            <a:xfrm>
              <a:off x="1098720" y="3141360"/>
              <a:ext cx="5051880" cy="1058400"/>
            </a:xfrm>
            <a:custGeom>
              <a:avLst/>
              <a:gdLst/>
              <a:ahLst/>
              <a:rect l="l" t="t" r="r" b="b"/>
              <a:pathLst>
                <a:path w="5053199" h="1059840">
                  <a:moveTo>
                    <a:pt x="0" y="0"/>
                  </a:moveTo>
                  <a:lnTo>
                    <a:pt x="5053199" y="0"/>
                  </a:lnTo>
                  <a:lnTo>
                    <a:pt x="5053199" y="1059840"/>
                  </a:lnTo>
                  <a:lnTo>
                    <a:pt x="0" y="1059840"/>
                  </a:lnTo>
                  <a:lnTo>
                    <a:pt x="0" y="0"/>
                  </a:lnTo>
                  <a:close/>
                </a:path>
              </a:pathLst>
            </a:custGeom>
            <a:noFill/>
            <a:ln>
              <a:noFill/>
            </a:ln>
          </p:spPr>
          <p:style>
            <a:lnRef idx="0"/>
            <a:fillRef idx="0"/>
            <a:effectRef idx="0"/>
            <a:fontRef idx="minor"/>
          </p:style>
          <p:txBody>
            <a:bodyPr lIns="160560" rIns="170640" tIns="30600" bIns="30600">
              <a:noAutofit/>
            </a:bodyPr>
            <a:p>
              <a:pPr lvl="1" marL="228600" indent="-227160">
                <a:lnSpc>
                  <a:spcPct val="90000"/>
                </a:lnSpc>
                <a:spcAft>
                  <a:spcPts val="601"/>
                </a:spcAft>
                <a:buClr>
                  <a:srgbClr val="000000"/>
                </a:buClr>
                <a:buFont typeface="Symbol"/>
                <a:buChar char=""/>
              </a:pPr>
              <a:r>
                <a:rPr b="0" lang="fr-FR" sz="2400" spc="-1" strike="noStrike">
                  <a:solidFill>
                    <a:srgbClr val="000000"/>
                  </a:solidFill>
                  <a:latin typeface="Calibri"/>
                  <a:ea typeface="DejaVu Sans"/>
                </a:rPr>
                <a:t>"prend la valeur de …"</a:t>
              </a:r>
              <a:endParaRPr b="0" lang="fr-FR" sz="2400" spc="-1" strike="noStrike">
                <a:latin typeface="Arial"/>
              </a:endParaRPr>
            </a:p>
          </p:txBody>
        </p:sp>
      </p:grpSp>
      <p:sp>
        <p:nvSpPr>
          <p:cNvPr id="431" name="CustomShape 6"/>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Exemples</a:t>
            </a:r>
            <a:endParaRPr b="0" lang="fr-FR" sz="2400" spc="-1" strike="noStrike">
              <a:latin typeface="Arial"/>
            </a:endParaRPr>
          </a:p>
        </p:txBody>
      </p:sp>
      <p:sp>
        <p:nvSpPr>
          <p:cNvPr id="432" name="CustomShape 7"/>
          <p:cNvSpPr/>
          <p:nvPr/>
        </p:nvSpPr>
        <p:spPr>
          <a:xfrm>
            <a:off x="6358320" y="519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marL="228600" indent="-227160">
              <a:lnSpc>
                <a:spcPct val="90000"/>
              </a:lnSpc>
              <a:spcBef>
                <a:spcPts val="1001"/>
              </a:spcBef>
              <a:buClr>
                <a:srgbClr val="000000"/>
              </a:buClr>
              <a:buFont typeface="Arial"/>
              <a:buChar char="•"/>
            </a:pPr>
            <a:r>
              <a:rPr b="0" lang="fr-FR" sz="2000" spc="-1" strike="noStrike">
                <a:solidFill>
                  <a:srgbClr val="000000"/>
                </a:solidFill>
                <a:latin typeface="Arial"/>
                <a:ea typeface="DejaVu Sans"/>
              </a:rPr>
              <a:t>nbHeures EST DE TYPE NOMBRE</a:t>
            </a:r>
            <a:endParaRPr b="0" lang="fr-FR" sz="2000" spc="-1" strike="noStrike">
              <a:latin typeface="Arial"/>
            </a:endParaRPr>
          </a:p>
          <a:p>
            <a:pPr marL="228600" indent="-227160">
              <a:lnSpc>
                <a:spcPct val="90000"/>
              </a:lnSpc>
              <a:spcBef>
                <a:spcPts val="1001"/>
              </a:spcBef>
              <a:buClr>
                <a:srgbClr val="000000"/>
              </a:buClr>
              <a:buFont typeface="Arial"/>
              <a:buChar char="•"/>
            </a:pPr>
            <a:r>
              <a:rPr b="0" lang="fr-FR" sz="2000" spc="-1" strike="noStrike">
                <a:solidFill>
                  <a:srgbClr val="000000"/>
                </a:solidFill>
                <a:latin typeface="Arial"/>
                <a:ea typeface="DejaVu Sans"/>
              </a:rPr>
              <a:t>nbHeures PRENDS LA VALEUR 15.25</a:t>
            </a:r>
            <a:endParaRPr b="0" lang="fr-FR" sz="2000" spc="-1" strike="noStrike">
              <a:latin typeface="Arial"/>
            </a:endParaRPr>
          </a:p>
          <a:p>
            <a:pPr marL="457200">
              <a:lnSpc>
                <a:spcPct val="90000"/>
              </a:lnSpc>
              <a:spcBef>
                <a:spcPts val="499"/>
              </a:spcBef>
              <a:tabLst>
                <a:tab algn="l" pos="0"/>
              </a:tabLst>
            </a:pPr>
            <a:endParaRPr b="0" lang="fr-FR" sz="2000" spc="-1" strike="noStrike">
              <a:latin typeface="Arial"/>
            </a:endParaRPr>
          </a:p>
          <a:p>
            <a:pPr marL="228600" indent="-227160">
              <a:lnSpc>
                <a:spcPct val="90000"/>
              </a:lnSpc>
              <a:spcBef>
                <a:spcPts val="1001"/>
              </a:spcBef>
              <a:buClr>
                <a:srgbClr val="000000"/>
              </a:buClr>
              <a:buFont typeface="Arial"/>
              <a:buChar char="•"/>
              <a:tabLst>
                <a:tab algn="l" pos="0"/>
              </a:tabLst>
            </a:pPr>
            <a:r>
              <a:rPr b="0" lang="fr-FR" sz="2000" spc="-1" strike="noStrike">
                <a:solidFill>
                  <a:srgbClr val="000000"/>
                </a:solidFill>
                <a:latin typeface="Arial"/>
                <a:ea typeface="DejaVu Sans"/>
              </a:rPr>
              <a:t>Famille EST DE TYPE CHAINE</a:t>
            </a:r>
            <a:endParaRPr b="0" lang="fr-FR" sz="2000" spc="-1" strike="noStrike">
              <a:latin typeface="Arial"/>
            </a:endParaRPr>
          </a:p>
          <a:p>
            <a:pPr marL="228600" indent="-227160">
              <a:lnSpc>
                <a:spcPct val="90000"/>
              </a:lnSpc>
              <a:spcBef>
                <a:spcPts val="1001"/>
              </a:spcBef>
              <a:buClr>
                <a:srgbClr val="000000"/>
              </a:buClr>
              <a:buFont typeface="Arial"/>
              <a:buChar char="•"/>
              <a:tabLst>
                <a:tab algn="l" pos="0"/>
              </a:tabLst>
            </a:pPr>
            <a:r>
              <a:rPr b="0" lang="fr-FR" sz="2000" spc="-1" strike="noStrike">
                <a:solidFill>
                  <a:srgbClr val="000000"/>
                </a:solidFill>
                <a:latin typeface="Arial"/>
                <a:ea typeface="DejaVu Sans"/>
              </a:rPr>
              <a:t>Famille PRENDS LA VALEUR "Moteurs"     </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a:p>
            <a:pPr marL="228600" indent="-227160">
              <a:lnSpc>
                <a:spcPct val="90000"/>
              </a:lnSpc>
              <a:spcBef>
                <a:spcPts val="1001"/>
              </a:spcBef>
              <a:buClr>
                <a:srgbClr val="000000"/>
              </a:buClr>
              <a:buFont typeface="Arial"/>
              <a:buChar char="•"/>
              <a:tabLst>
                <a:tab algn="l" pos="0"/>
              </a:tabLst>
            </a:pPr>
            <a:r>
              <a:rPr b="0" lang="fr-FR" sz="2000" spc="-1" strike="noStrike">
                <a:solidFill>
                  <a:srgbClr val="000000"/>
                </a:solidFill>
                <a:latin typeface="Calibri"/>
                <a:ea typeface="DejaVu Sans"/>
              </a:rPr>
              <a:t>N EST DE TYPE NOMBRE</a:t>
            </a:r>
            <a:endParaRPr b="0" lang="fr-FR" sz="2000" spc="-1" strike="noStrike">
              <a:latin typeface="Arial"/>
            </a:endParaRPr>
          </a:p>
          <a:p>
            <a:pPr marL="228600" indent="-227160">
              <a:lnSpc>
                <a:spcPct val="90000"/>
              </a:lnSpc>
              <a:spcBef>
                <a:spcPts val="1001"/>
              </a:spcBef>
              <a:buClr>
                <a:srgbClr val="000000"/>
              </a:buClr>
              <a:buFont typeface="Arial"/>
              <a:buChar char="•"/>
              <a:tabLst>
                <a:tab algn="l" pos="0"/>
              </a:tabLst>
            </a:pPr>
            <a:r>
              <a:rPr b="0" lang="fr-FR" sz="2000" spc="-1" strike="noStrike">
                <a:solidFill>
                  <a:srgbClr val="000000"/>
                </a:solidFill>
                <a:latin typeface="Calibri"/>
                <a:ea typeface="DejaVu Sans"/>
              </a:rPr>
              <a:t>N PRENDS LA VALEUR 10</a:t>
            </a:r>
            <a:endParaRPr b="0" lang="fr-FR" sz="2000" spc="-1" strike="noStrike">
              <a:latin typeface="Arial"/>
            </a:endParaRPr>
          </a:p>
          <a:p>
            <a:pPr>
              <a:lnSpc>
                <a:spcPct val="90000"/>
              </a:lnSpc>
              <a:spcBef>
                <a:spcPts val="1001"/>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0"/>
                      </p:stCondLst>
                      <p:childTnLst>
                        <p:par>
                          <p:cTn id="170" fill="hold">
                            <p:stCondLst>
                              <p:cond delay="0"/>
                            </p:stCondLst>
                            <p:childTnLst>
                              <p:par>
                                <p:cTn id="171" nodeType="afterEffect" fill="hold" presetClass="entr" presetID="2" presetSubtype="8">
                                  <p:stCondLst>
                                    <p:cond delay="0"/>
                                  </p:stCondLst>
                                  <p:childTnLst>
                                    <p:set>
                                      <p:cBhvr>
                                        <p:cTn id="172" dur="1" fill="hold">
                                          <p:stCondLst>
                                            <p:cond delay="0"/>
                                          </p:stCondLst>
                                        </p:cTn>
                                        <p:tgtEl>
                                          <p:spTgt spid="427">
                                            <p:txEl>
                                              <p:pRg st="0" end="0"/>
                                            </p:txEl>
                                          </p:spTgt>
                                        </p:tgtEl>
                                        <p:attrNameLst>
                                          <p:attrName>style.visibility</p:attrName>
                                        </p:attrNameLst>
                                      </p:cBhvr>
                                      <p:to>
                                        <p:strVal val="visible"/>
                                      </p:to>
                                    </p:set>
                                    <p:anim calcmode="lin" valueType="num">
                                      <p:cBhvr additive="repl">
                                        <p:cTn id="173" dur="500" fill="hold"/>
                                        <p:tgtEl>
                                          <p:spTgt spid="427">
                                            <p:txEl>
                                              <p:pRg st="0" end="0"/>
                                            </p:txEl>
                                          </p:spTgt>
                                        </p:tgtEl>
                                        <p:attrNameLst>
                                          <p:attrName>ppt_x</p:attrName>
                                        </p:attrNameLst>
                                      </p:cBhvr>
                                      <p:tavLst>
                                        <p:tav tm="0">
                                          <p:val>
                                            <p:strVal val="0-#ppt_w/2"/>
                                          </p:val>
                                        </p:tav>
                                        <p:tav tm="100000">
                                          <p:val>
                                            <p:strVal val="#ppt_x"/>
                                          </p:val>
                                        </p:tav>
                                      </p:tavLst>
                                    </p:anim>
                                    <p:anim calcmode="lin" valueType="num">
                                      <p:cBhvr additive="repl">
                                        <p:cTn id="174" dur="500" fill="hold"/>
                                        <p:tgtEl>
                                          <p:spTgt spid="427">
                                            <p:txEl>
                                              <p:pRg st="0" end="0"/>
                                            </p:txEl>
                                          </p:spTgt>
                                        </p:tgtEl>
                                        <p:attrNameLst>
                                          <p:attrName>ppt_y</p:attrName>
                                        </p:attrNameLst>
                                      </p:cBhvr>
                                      <p:tavLst>
                                        <p:tav tm="0">
                                          <p:val>
                                            <p:strVal val="#ppt_y"/>
                                          </p:val>
                                        </p:tav>
                                        <p:tav tm="100000">
                                          <p:val>
                                            <p:strVal val="#ppt_y"/>
                                          </p:val>
                                        </p:tav>
                                      </p:tavLst>
                                    </p:anim>
                                  </p:childTnLst>
                                </p:cTn>
                              </p:par>
                            </p:childTnLst>
                          </p:cTn>
                        </p:par>
                        <p:par>
                          <p:cTn id="175" fill="hold">
                            <p:stCondLst>
                              <p:cond delay="500"/>
                            </p:stCondLst>
                            <p:childTnLst>
                              <p:par>
                                <p:cTn id="176" nodeType="afterEffect" fill="hold" presetClass="entr" presetID="2" presetSubtype="2">
                                  <p:stCondLst>
                                    <p:cond delay="0"/>
                                  </p:stCondLst>
                                  <p:childTnLst>
                                    <p:set>
                                      <p:cBhvr>
                                        <p:cTn id="177" dur="1" fill="hold">
                                          <p:stCondLst>
                                            <p:cond delay="0"/>
                                          </p:stCondLst>
                                        </p:cTn>
                                        <p:tgtEl>
                                          <p:spTgt spid="431">
                                            <p:txEl>
                                              <p:pRg st="0" end="0"/>
                                            </p:txEl>
                                          </p:spTgt>
                                        </p:tgtEl>
                                        <p:attrNameLst>
                                          <p:attrName>style.visibility</p:attrName>
                                        </p:attrNameLst>
                                      </p:cBhvr>
                                      <p:to>
                                        <p:strVal val="visible"/>
                                      </p:to>
                                    </p:set>
                                    <p:anim calcmode="lin" valueType="num">
                                      <p:cBhvr additive="repl">
                                        <p:cTn id="178" dur="500" fill="hold"/>
                                        <p:tgtEl>
                                          <p:spTgt spid="431">
                                            <p:txEl>
                                              <p:pRg st="0" end="0"/>
                                            </p:txEl>
                                          </p:spTgt>
                                        </p:tgtEl>
                                        <p:attrNameLst>
                                          <p:attrName>ppt_x</p:attrName>
                                        </p:attrNameLst>
                                      </p:cBhvr>
                                      <p:tavLst>
                                        <p:tav tm="0">
                                          <p:val>
                                            <p:strVal val="1+#ppt_w/2"/>
                                          </p:val>
                                        </p:tav>
                                        <p:tav tm="100000">
                                          <p:val>
                                            <p:strVal val="#ppt_x"/>
                                          </p:val>
                                        </p:tav>
                                      </p:tavLst>
                                    </p:anim>
                                    <p:anim calcmode="lin" valueType="num">
                                      <p:cBhvr additive="repl">
                                        <p:cTn id="179" dur="500" fill="hold"/>
                                        <p:tgtEl>
                                          <p:spTgt spid="431">
                                            <p:txEl>
                                              <p:pRg st="0" end="0"/>
                                            </p:txEl>
                                          </p:spTgt>
                                        </p:tgtEl>
                                        <p:attrNameLst>
                                          <p:attrName>ppt_y</p:attrName>
                                        </p:attrNameLst>
                                      </p:cBhvr>
                                      <p:tavLst>
                                        <p:tav tm="0">
                                          <p:val>
                                            <p:strVal val="#ppt_y"/>
                                          </p:val>
                                        </p:tav>
                                        <p:tav tm="100000">
                                          <p:val>
                                            <p:strVal val="#ppt_y"/>
                                          </p:val>
                                        </p:tav>
                                      </p:tavLst>
                                    </p:anim>
                                  </p:childTnLst>
                                </p:cTn>
                              </p:par>
                              <p:par>
                                <p:cTn id="180" nodeType="withEffect" fill="hold" presetClass="entr" presetID="2" presetSubtype="4">
                                  <p:stCondLst>
                                    <p:cond delay="0"/>
                                  </p:stCondLst>
                                  <p:childTnLst>
                                    <p:set>
                                      <p:cBhvr>
                                        <p:cTn id="181" dur="1" fill="hold">
                                          <p:stCondLst>
                                            <p:cond delay="0"/>
                                          </p:stCondLst>
                                        </p:cTn>
                                        <p:tgtEl>
                                          <p:spTgt spid="432"/>
                                        </p:tgtEl>
                                        <p:attrNameLst>
                                          <p:attrName>style.visibility</p:attrName>
                                        </p:attrNameLst>
                                      </p:cBhvr>
                                      <p:to>
                                        <p:strVal val="visible"/>
                                      </p:to>
                                    </p:set>
                                    <p:anim calcmode="lin" valueType="num">
                                      <p:cBhvr additive="repl">
                                        <p:cTn id="182" dur="500" fill="hold"/>
                                        <p:tgtEl>
                                          <p:spTgt spid="432"/>
                                        </p:tgtEl>
                                        <p:attrNameLst>
                                          <p:attrName>ppt_x</p:attrName>
                                        </p:attrNameLst>
                                      </p:cBhvr>
                                      <p:tavLst>
                                        <p:tav tm="0">
                                          <p:val>
                                            <p:strVal val="#ppt_x"/>
                                          </p:val>
                                        </p:tav>
                                        <p:tav tm="100000">
                                          <p:val>
                                            <p:strVal val="#ppt_x"/>
                                          </p:val>
                                        </p:tav>
                                      </p:tavLst>
                                    </p:anim>
                                    <p:anim calcmode="lin" valueType="num">
                                      <p:cBhvr additive="repl">
                                        <p:cTn id="183" dur="500" fill="hold"/>
                                        <p:tgtEl>
                                          <p:spTgt spid="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Exercices</a:t>
            </a:r>
            <a:endParaRPr b="0" lang="fr-FR" sz="6000" spc="-1" strike="noStrike">
              <a:latin typeface="Arial"/>
            </a:endParaRPr>
          </a:p>
        </p:txBody>
      </p:sp>
      <p:sp>
        <p:nvSpPr>
          <p:cNvPr id="434" name="CustomShape 2"/>
          <p:cNvSpPr/>
          <p:nvPr/>
        </p:nvSpPr>
        <p:spPr>
          <a:xfrm>
            <a:off x="831960" y="4589640"/>
            <a:ext cx="10514160" cy="14986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Valeurs des variables au cours et à la fin de l’exécution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36"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1: </a:t>
            </a:r>
            <a:endParaRPr b="0" lang="fr-FR" sz="2400" spc="-1" strike="noStrike">
              <a:latin typeface="Arial"/>
            </a:endParaRPr>
          </a:p>
        </p:txBody>
      </p:sp>
      <p:sp>
        <p:nvSpPr>
          <p:cNvPr id="437" name="CustomShape 3"/>
          <p:cNvSpPr/>
          <p:nvPr/>
        </p:nvSpPr>
        <p:spPr>
          <a:xfrm>
            <a:off x="1026000" y="555120"/>
            <a:ext cx="5249160" cy="579960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86000"/>
          </a:bodyPr>
          <a:p>
            <a:pPr>
              <a:lnSpc>
                <a:spcPct val="90000"/>
              </a:lnSpc>
              <a:spcBef>
                <a:spcPts val="499"/>
              </a:spcBef>
              <a:tabLst>
                <a:tab algn="l" pos="0"/>
              </a:tabLst>
            </a:pPr>
            <a:r>
              <a:rPr b="1" lang="fr-FR" sz="2800" spc="-1" strike="noStrike">
                <a:solidFill>
                  <a:srgbClr val="ff0000"/>
                </a:solidFill>
                <a:latin typeface="Calibri"/>
                <a:ea typeface="DejaVu Sans"/>
              </a:rPr>
              <a:t>FONCTIONS_UTILISEES</a:t>
            </a:r>
            <a:endParaRPr b="0" lang="fr-FR" sz="2800" spc="-1" strike="noStrike">
              <a:latin typeface="Arial"/>
            </a:endParaRPr>
          </a:p>
          <a:p>
            <a:pPr>
              <a:lnSpc>
                <a:spcPct val="90000"/>
              </a:lnSpc>
              <a:spcBef>
                <a:spcPts val="499"/>
              </a:spcBef>
              <a:tabLst>
                <a:tab algn="l" pos="0"/>
              </a:tabLst>
            </a:pPr>
            <a:r>
              <a:rPr b="1" lang="fr-FR" sz="2800" spc="-1" strike="noStrike">
                <a:solidFill>
                  <a:srgbClr val="ff0000"/>
                </a:solidFill>
                <a:latin typeface="Calibri"/>
                <a:ea typeface="DejaVu Sans"/>
              </a:rPr>
              <a:t>VARIABLES</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A </a:t>
            </a:r>
            <a:r>
              <a:rPr b="1" lang="fr-FR" sz="2800" spc="-1" strike="noStrike">
                <a:solidFill>
                  <a:srgbClr val="5b9bd5"/>
                </a:solidFill>
                <a:latin typeface="Calibri"/>
                <a:ea typeface="DejaVu Sans"/>
              </a:rPr>
              <a:t>EST_DU_TYPE</a:t>
            </a:r>
            <a:r>
              <a:rPr b="1" lang="fr-FR" sz="2800" spc="-1" strike="noStrike">
                <a:solidFill>
                  <a:srgbClr val="000000"/>
                </a:solidFill>
                <a:latin typeface="Calibri"/>
                <a:ea typeface="DejaVu Sans"/>
              </a:rPr>
              <a:t> NOMBRE</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B </a:t>
            </a:r>
            <a:r>
              <a:rPr b="1" lang="fr-FR" sz="2800" spc="-1" strike="noStrike">
                <a:solidFill>
                  <a:srgbClr val="5b9bd5"/>
                </a:solidFill>
                <a:latin typeface="Calibri"/>
                <a:ea typeface="DejaVu Sans"/>
              </a:rPr>
              <a:t>EST_DU_TYPE</a:t>
            </a:r>
            <a:r>
              <a:rPr b="1" lang="fr-FR" sz="2800" spc="-1" strike="noStrike">
                <a:solidFill>
                  <a:srgbClr val="000000"/>
                </a:solidFill>
                <a:latin typeface="Calibri"/>
                <a:ea typeface="DejaVu Sans"/>
              </a:rPr>
              <a:t> NOMBRE</a:t>
            </a:r>
            <a:endParaRPr b="0" lang="fr-FR" sz="2800" spc="-1" strike="noStrike">
              <a:latin typeface="Arial"/>
            </a:endParaRPr>
          </a:p>
          <a:p>
            <a:pPr>
              <a:lnSpc>
                <a:spcPct val="90000"/>
              </a:lnSpc>
              <a:spcBef>
                <a:spcPts val="499"/>
              </a:spcBef>
              <a:tabLst>
                <a:tab algn="l" pos="0"/>
              </a:tabLst>
            </a:pPr>
            <a:r>
              <a:rPr b="1" lang="fr-FR" sz="2800" spc="-1" strike="noStrike">
                <a:solidFill>
                  <a:srgbClr val="ff0000"/>
                </a:solidFill>
                <a:latin typeface="Calibri"/>
                <a:ea typeface="DejaVu Sans"/>
              </a:rPr>
              <a:t>DEBUT_ALGORITHME</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A </a:t>
            </a:r>
            <a:r>
              <a:rPr b="1" lang="fr-FR" sz="2800" spc="-1" strike="noStrike">
                <a:solidFill>
                  <a:srgbClr val="5b9bd5"/>
                </a:solidFill>
                <a:latin typeface="Calibri"/>
                <a:ea typeface="DejaVu Sans"/>
              </a:rPr>
              <a:t>PREND_LA_VALEUR</a:t>
            </a:r>
            <a:r>
              <a:rPr b="1" lang="fr-FR" sz="2800" spc="-1" strike="noStrike">
                <a:solidFill>
                  <a:srgbClr val="000000"/>
                </a:solidFill>
                <a:latin typeface="Calibri"/>
                <a:ea typeface="DejaVu Sans"/>
              </a:rPr>
              <a:t> 4</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B </a:t>
            </a:r>
            <a:r>
              <a:rPr b="1" lang="fr-FR" sz="2800" spc="-1" strike="noStrike">
                <a:solidFill>
                  <a:srgbClr val="5b9bd5"/>
                </a:solidFill>
                <a:latin typeface="Calibri"/>
                <a:ea typeface="DejaVu Sans"/>
              </a:rPr>
              <a:t>PREND_LA_VALEUR</a:t>
            </a:r>
            <a:r>
              <a:rPr b="1" lang="fr-FR" sz="2800" spc="-1" strike="noStrike">
                <a:solidFill>
                  <a:srgbClr val="000000"/>
                </a:solidFill>
                <a:latin typeface="Calibri"/>
                <a:ea typeface="DejaVu Sans"/>
              </a:rPr>
              <a:t> A + 5</a:t>
            </a:r>
            <a:endParaRPr b="0" lang="fr-FR" sz="2800" spc="-1" strike="noStrike">
              <a:latin typeface="Arial"/>
            </a:endParaRPr>
          </a:p>
          <a:p>
            <a:pPr>
              <a:lnSpc>
                <a:spcPct val="90000"/>
              </a:lnSpc>
              <a:spcBef>
                <a:spcPts val="499"/>
              </a:spcBef>
              <a:tabLst>
                <a:tab algn="l" pos="0"/>
              </a:tabLst>
            </a:pPr>
            <a:r>
              <a:rPr b="1" lang="fr-FR" sz="2800" spc="-1" strike="noStrike">
                <a:solidFill>
                  <a:srgbClr val="000000"/>
                </a:solidFill>
                <a:latin typeface="Calibri"/>
                <a:ea typeface="DejaVu Sans"/>
              </a:rPr>
              <a:t>  </a:t>
            </a:r>
            <a:r>
              <a:rPr b="1" lang="fr-FR" sz="2800" spc="-1" strike="noStrike">
                <a:solidFill>
                  <a:srgbClr val="000000"/>
                </a:solidFill>
                <a:latin typeface="Calibri"/>
                <a:ea typeface="DejaVu Sans"/>
              </a:rPr>
              <a:t>A </a:t>
            </a:r>
            <a:r>
              <a:rPr b="1" lang="fr-FR" sz="2800" spc="-1" strike="noStrike">
                <a:solidFill>
                  <a:srgbClr val="5b9bd5"/>
                </a:solidFill>
                <a:latin typeface="Calibri"/>
                <a:ea typeface="DejaVu Sans"/>
              </a:rPr>
              <a:t>PREND_LA_VALEUR</a:t>
            </a:r>
            <a:r>
              <a:rPr b="1" lang="fr-FR" sz="2800" spc="-1" strike="noStrike">
                <a:solidFill>
                  <a:srgbClr val="000000"/>
                </a:solidFill>
                <a:latin typeface="Calibri"/>
                <a:ea typeface="DejaVu Sans"/>
              </a:rPr>
              <a:t> 8</a:t>
            </a:r>
            <a:endParaRPr b="0" lang="fr-FR" sz="2800" spc="-1" strike="noStrike">
              <a:latin typeface="Arial"/>
            </a:endParaRPr>
          </a:p>
          <a:p>
            <a:pPr>
              <a:lnSpc>
                <a:spcPct val="90000"/>
              </a:lnSpc>
              <a:spcBef>
                <a:spcPts val="499"/>
              </a:spcBef>
              <a:tabLst>
                <a:tab algn="l" pos="0"/>
              </a:tabLst>
            </a:pPr>
            <a:r>
              <a:rPr b="1" lang="fr-FR" sz="2800" spc="-1" strike="noStrike">
                <a:solidFill>
                  <a:srgbClr val="ff0000"/>
                </a:solidFill>
                <a:latin typeface="Calibri"/>
                <a:ea typeface="DejaVu Sans"/>
              </a:rPr>
              <a:t>FIN_ALGORITHME</a:t>
            </a:r>
            <a:endParaRPr b="0" lang="fr-FR" sz="2800" spc="-1" strike="noStrike">
              <a:latin typeface="Arial"/>
            </a:endParaRPr>
          </a:p>
          <a:p>
            <a:pPr>
              <a:lnSpc>
                <a:spcPct val="90000"/>
              </a:lnSpc>
              <a:spcBef>
                <a:spcPts val="499"/>
              </a:spcBef>
              <a:tabLst>
                <a:tab algn="l" pos="0"/>
              </a:tabLst>
            </a:pPr>
            <a:endParaRPr b="0" lang="fr-FR" sz="2800" spc="-1" strike="noStrike">
              <a:latin typeface="Arial"/>
            </a:endParaRPr>
          </a:p>
          <a:p>
            <a:pPr>
              <a:lnSpc>
                <a:spcPct val="90000"/>
              </a:lnSpc>
              <a:spcBef>
                <a:spcPts val="499"/>
              </a:spcBef>
              <a:tabLst>
                <a:tab algn="l" pos="0"/>
              </a:tabLst>
            </a:pPr>
            <a:endParaRPr b="0" lang="fr-FR" sz="2800" spc="-1" strike="noStrike">
              <a:latin typeface="Arial"/>
            </a:endParaRPr>
          </a:p>
          <a:p>
            <a:pPr>
              <a:lnSpc>
                <a:spcPct val="90000"/>
              </a:lnSpc>
              <a:spcBef>
                <a:spcPts val="499"/>
              </a:spcBef>
              <a:tabLst>
                <a:tab algn="l" pos="0"/>
              </a:tabLst>
            </a:pPr>
            <a:r>
              <a:rPr b="1" lang="fr-FR" sz="2800" spc="-1" strike="noStrike" u="sng">
                <a:solidFill>
                  <a:srgbClr val="0563c1"/>
                </a:solidFill>
                <a:uFillTx/>
                <a:latin typeface="Calibri"/>
                <a:ea typeface="DejaVu Sans"/>
                <a:hlinkClick r:id="rId1"/>
              </a:rPr>
              <a:t>exo_affectation01.alg</a:t>
            </a:r>
            <a:endParaRPr b="0" lang="fr-FR" sz="2800" spc="-1" strike="noStrike">
              <a:latin typeface="Arial"/>
            </a:endParaRPr>
          </a:p>
        </p:txBody>
      </p:sp>
      <p:sp>
        <p:nvSpPr>
          <p:cNvPr id="438" name="CustomShape 4"/>
          <p:cNvSpPr/>
          <p:nvPr/>
        </p:nvSpPr>
        <p:spPr>
          <a:xfrm>
            <a:off x="6358320" y="91440"/>
            <a:ext cx="5275080" cy="46224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2:</a:t>
            </a:r>
            <a:endParaRPr b="0" lang="fr-FR" sz="2400" spc="-1" strike="noStrike">
              <a:latin typeface="Arial"/>
            </a:endParaRPr>
          </a:p>
        </p:txBody>
      </p:sp>
      <p:sp>
        <p:nvSpPr>
          <p:cNvPr id="439" name="CustomShape 5"/>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spcBef>
                <a:spcPts val="1001"/>
              </a:spcBef>
              <a:tabLst>
                <a:tab algn="l" pos="0"/>
              </a:tabLst>
            </a:pPr>
            <a:r>
              <a:rPr b="1" lang="fr-FR" sz="2400" spc="-1" strike="noStrike">
                <a:solidFill>
                  <a:srgbClr val="ff0000"/>
                </a:solidFill>
                <a:latin typeface="Calibri"/>
                <a:ea typeface="DejaVu Sans"/>
              </a:rPr>
              <a:t>FONCTIONS_UTILISEES</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VARIABLES</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C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DEBUT_ALGORITHME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2</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6</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C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A+B</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3</a:t>
            </a:r>
            <a:r>
              <a:rPr b="1" lang="fr-FR" sz="2400" spc="-1" strike="noStrike">
                <a:solidFill>
                  <a:srgbClr val="000000"/>
                </a:solidFill>
                <a:latin typeface="Calibri"/>
                <a:ea typeface="DejaVu Sans"/>
              </a:rPr>
              <a:t>	</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C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B-A</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FIN_ALGORITHME</a:t>
            </a:r>
            <a:endParaRPr b="0" lang="fr-FR" sz="2400" spc="-1" strike="noStrike">
              <a:latin typeface="Arial"/>
            </a:endParaRPr>
          </a:p>
          <a:p>
            <a:pPr>
              <a:lnSpc>
                <a:spcPct val="90000"/>
              </a:lnSpc>
              <a:spcBef>
                <a:spcPts val="1001"/>
              </a:spcBef>
              <a:tabLst>
                <a:tab algn="l" pos="0"/>
              </a:tabLst>
            </a:pPr>
            <a:r>
              <a:rPr b="0" lang="fr-FR" sz="2400" spc="-1" strike="noStrike" u="sng">
                <a:solidFill>
                  <a:srgbClr val="0563c1"/>
                </a:solidFill>
                <a:uFillTx/>
                <a:latin typeface="Calibri"/>
                <a:ea typeface="DejaVu Sans"/>
                <a:hlinkClick r:id="rId2"/>
              </a:rPr>
              <a:t>exo_affectation02.alg</a:t>
            </a:r>
            <a:endParaRPr b="0" lang="fr-FR" sz="2400" spc="-1" strike="noStrike">
              <a:latin typeface="Arial"/>
            </a:endParaRPr>
          </a:p>
        </p:txBody>
      </p:sp>
      <p:sp>
        <p:nvSpPr>
          <p:cNvPr id="440" name="CustomShape 6"/>
          <p:cNvSpPr/>
          <p:nvPr/>
        </p:nvSpPr>
        <p:spPr>
          <a:xfrm>
            <a:off x="3580200" y="7144920"/>
            <a:ext cx="2352240" cy="1833840"/>
          </a:xfrm>
          <a:custGeom>
            <a:avLst/>
            <a:gdLst/>
            <a:ahLst/>
            <a:rect l="l" t="t" r="r" b="b"/>
            <a:pathLst>
              <a:path w="6539" h="5099">
                <a:moveTo>
                  <a:pt x="849" y="0"/>
                </a:moveTo>
                <a:lnTo>
                  <a:pt x="849" y="0"/>
                </a:lnTo>
                <a:lnTo>
                  <a:pt x="805" y="1"/>
                </a:lnTo>
                <a:lnTo>
                  <a:pt x="760" y="5"/>
                </a:lnTo>
                <a:lnTo>
                  <a:pt x="716" y="10"/>
                </a:lnTo>
                <a:lnTo>
                  <a:pt x="672" y="19"/>
                </a:lnTo>
                <a:lnTo>
                  <a:pt x="629" y="29"/>
                </a:lnTo>
                <a:lnTo>
                  <a:pt x="587" y="42"/>
                </a:lnTo>
                <a:lnTo>
                  <a:pt x="545" y="56"/>
                </a:lnTo>
                <a:lnTo>
                  <a:pt x="504" y="73"/>
                </a:lnTo>
                <a:lnTo>
                  <a:pt x="464" y="93"/>
                </a:lnTo>
                <a:lnTo>
                  <a:pt x="425" y="114"/>
                </a:lnTo>
                <a:lnTo>
                  <a:pt x="387" y="137"/>
                </a:lnTo>
                <a:lnTo>
                  <a:pt x="350" y="162"/>
                </a:lnTo>
                <a:lnTo>
                  <a:pt x="315" y="189"/>
                </a:lnTo>
                <a:lnTo>
                  <a:pt x="281" y="218"/>
                </a:lnTo>
                <a:lnTo>
                  <a:pt x="249" y="249"/>
                </a:lnTo>
                <a:lnTo>
                  <a:pt x="218" y="281"/>
                </a:lnTo>
                <a:lnTo>
                  <a:pt x="189" y="315"/>
                </a:lnTo>
                <a:lnTo>
                  <a:pt x="162" y="350"/>
                </a:lnTo>
                <a:lnTo>
                  <a:pt x="137" y="387"/>
                </a:lnTo>
                <a:lnTo>
                  <a:pt x="114" y="424"/>
                </a:lnTo>
                <a:lnTo>
                  <a:pt x="93" y="464"/>
                </a:lnTo>
                <a:lnTo>
                  <a:pt x="73" y="504"/>
                </a:lnTo>
                <a:lnTo>
                  <a:pt x="56" y="545"/>
                </a:lnTo>
                <a:lnTo>
                  <a:pt x="42" y="587"/>
                </a:lnTo>
                <a:lnTo>
                  <a:pt x="29" y="629"/>
                </a:lnTo>
                <a:lnTo>
                  <a:pt x="19" y="672"/>
                </a:lnTo>
                <a:lnTo>
                  <a:pt x="10" y="716"/>
                </a:lnTo>
                <a:lnTo>
                  <a:pt x="5" y="760"/>
                </a:lnTo>
                <a:lnTo>
                  <a:pt x="1" y="805"/>
                </a:lnTo>
                <a:lnTo>
                  <a:pt x="0" y="849"/>
                </a:lnTo>
                <a:lnTo>
                  <a:pt x="0" y="4248"/>
                </a:lnTo>
                <a:lnTo>
                  <a:pt x="0" y="4248"/>
                </a:lnTo>
                <a:lnTo>
                  <a:pt x="1" y="4292"/>
                </a:lnTo>
                <a:lnTo>
                  <a:pt x="5" y="4337"/>
                </a:lnTo>
                <a:lnTo>
                  <a:pt x="10" y="4381"/>
                </a:lnTo>
                <a:lnTo>
                  <a:pt x="19" y="4425"/>
                </a:lnTo>
                <a:lnTo>
                  <a:pt x="29" y="4468"/>
                </a:lnTo>
                <a:lnTo>
                  <a:pt x="42" y="4510"/>
                </a:lnTo>
                <a:lnTo>
                  <a:pt x="56" y="4552"/>
                </a:lnTo>
                <a:lnTo>
                  <a:pt x="73" y="4593"/>
                </a:lnTo>
                <a:lnTo>
                  <a:pt x="93" y="4633"/>
                </a:lnTo>
                <a:lnTo>
                  <a:pt x="114" y="4673"/>
                </a:lnTo>
                <a:lnTo>
                  <a:pt x="137" y="4710"/>
                </a:lnTo>
                <a:lnTo>
                  <a:pt x="162" y="4747"/>
                </a:lnTo>
                <a:lnTo>
                  <a:pt x="189" y="4782"/>
                </a:lnTo>
                <a:lnTo>
                  <a:pt x="218" y="4816"/>
                </a:lnTo>
                <a:lnTo>
                  <a:pt x="249" y="4848"/>
                </a:lnTo>
                <a:lnTo>
                  <a:pt x="281" y="4879"/>
                </a:lnTo>
                <a:lnTo>
                  <a:pt x="315" y="4908"/>
                </a:lnTo>
                <a:lnTo>
                  <a:pt x="350" y="4935"/>
                </a:lnTo>
                <a:lnTo>
                  <a:pt x="387" y="4960"/>
                </a:lnTo>
                <a:lnTo>
                  <a:pt x="425" y="4983"/>
                </a:lnTo>
                <a:lnTo>
                  <a:pt x="464" y="5004"/>
                </a:lnTo>
                <a:lnTo>
                  <a:pt x="504" y="5024"/>
                </a:lnTo>
                <a:lnTo>
                  <a:pt x="545" y="5041"/>
                </a:lnTo>
                <a:lnTo>
                  <a:pt x="587" y="5055"/>
                </a:lnTo>
                <a:lnTo>
                  <a:pt x="629" y="5068"/>
                </a:lnTo>
                <a:lnTo>
                  <a:pt x="672" y="5078"/>
                </a:lnTo>
                <a:lnTo>
                  <a:pt x="716" y="5087"/>
                </a:lnTo>
                <a:lnTo>
                  <a:pt x="760" y="5092"/>
                </a:lnTo>
                <a:lnTo>
                  <a:pt x="805" y="5096"/>
                </a:lnTo>
                <a:lnTo>
                  <a:pt x="849" y="5097"/>
                </a:lnTo>
                <a:lnTo>
                  <a:pt x="5688" y="5098"/>
                </a:lnTo>
                <a:lnTo>
                  <a:pt x="5688" y="5097"/>
                </a:lnTo>
                <a:lnTo>
                  <a:pt x="5732" y="5096"/>
                </a:lnTo>
                <a:lnTo>
                  <a:pt x="5777" y="5092"/>
                </a:lnTo>
                <a:lnTo>
                  <a:pt x="5821" y="5087"/>
                </a:lnTo>
                <a:lnTo>
                  <a:pt x="5864" y="5078"/>
                </a:lnTo>
                <a:lnTo>
                  <a:pt x="5908" y="5068"/>
                </a:lnTo>
                <a:lnTo>
                  <a:pt x="5950" y="5056"/>
                </a:lnTo>
                <a:lnTo>
                  <a:pt x="5992" y="5041"/>
                </a:lnTo>
                <a:lnTo>
                  <a:pt x="6033" y="5024"/>
                </a:lnTo>
                <a:lnTo>
                  <a:pt x="6073" y="5005"/>
                </a:lnTo>
                <a:lnTo>
                  <a:pt x="6112" y="4983"/>
                </a:lnTo>
                <a:lnTo>
                  <a:pt x="6150" y="4960"/>
                </a:lnTo>
                <a:lnTo>
                  <a:pt x="6187" y="4935"/>
                </a:lnTo>
                <a:lnTo>
                  <a:pt x="6222" y="4908"/>
                </a:lnTo>
                <a:lnTo>
                  <a:pt x="6256" y="4879"/>
                </a:lnTo>
                <a:lnTo>
                  <a:pt x="6288" y="4849"/>
                </a:lnTo>
                <a:lnTo>
                  <a:pt x="6319" y="4816"/>
                </a:lnTo>
                <a:lnTo>
                  <a:pt x="6347" y="4783"/>
                </a:lnTo>
                <a:lnTo>
                  <a:pt x="6375" y="4748"/>
                </a:lnTo>
                <a:lnTo>
                  <a:pt x="6400" y="4711"/>
                </a:lnTo>
                <a:lnTo>
                  <a:pt x="6423" y="4673"/>
                </a:lnTo>
                <a:lnTo>
                  <a:pt x="6444" y="4634"/>
                </a:lnTo>
                <a:lnTo>
                  <a:pt x="6463" y="4594"/>
                </a:lnTo>
                <a:lnTo>
                  <a:pt x="6480" y="4553"/>
                </a:lnTo>
                <a:lnTo>
                  <a:pt x="6495" y="4511"/>
                </a:lnTo>
                <a:lnTo>
                  <a:pt x="6508" y="4469"/>
                </a:lnTo>
                <a:lnTo>
                  <a:pt x="6518" y="4425"/>
                </a:lnTo>
                <a:lnTo>
                  <a:pt x="6526" y="4382"/>
                </a:lnTo>
                <a:lnTo>
                  <a:pt x="6532" y="4338"/>
                </a:lnTo>
                <a:lnTo>
                  <a:pt x="6536" y="4293"/>
                </a:lnTo>
                <a:lnTo>
                  <a:pt x="6537" y="4249"/>
                </a:lnTo>
                <a:lnTo>
                  <a:pt x="6538" y="849"/>
                </a:lnTo>
                <a:lnTo>
                  <a:pt x="6537" y="849"/>
                </a:lnTo>
                <a:lnTo>
                  <a:pt x="6536" y="805"/>
                </a:lnTo>
                <a:lnTo>
                  <a:pt x="6532" y="760"/>
                </a:lnTo>
                <a:lnTo>
                  <a:pt x="6527" y="716"/>
                </a:lnTo>
                <a:lnTo>
                  <a:pt x="6518" y="673"/>
                </a:lnTo>
                <a:lnTo>
                  <a:pt x="6508" y="629"/>
                </a:lnTo>
                <a:lnTo>
                  <a:pt x="6496" y="587"/>
                </a:lnTo>
                <a:lnTo>
                  <a:pt x="6481" y="545"/>
                </a:lnTo>
                <a:lnTo>
                  <a:pt x="6464" y="504"/>
                </a:lnTo>
                <a:lnTo>
                  <a:pt x="6445" y="464"/>
                </a:lnTo>
                <a:lnTo>
                  <a:pt x="6423" y="425"/>
                </a:lnTo>
                <a:lnTo>
                  <a:pt x="6400" y="387"/>
                </a:lnTo>
                <a:lnTo>
                  <a:pt x="6375" y="350"/>
                </a:lnTo>
                <a:lnTo>
                  <a:pt x="6348" y="315"/>
                </a:lnTo>
                <a:lnTo>
                  <a:pt x="6319" y="281"/>
                </a:lnTo>
                <a:lnTo>
                  <a:pt x="6289" y="249"/>
                </a:lnTo>
                <a:lnTo>
                  <a:pt x="6256" y="218"/>
                </a:lnTo>
                <a:lnTo>
                  <a:pt x="6223" y="190"/>
                </a:lnTo>
                <a:lnTo>
                  <a:pt x="6188" y="162"/>
                </a:lnTo>
                <a:lnTo>
                  <a:pt x="6151" y="137"/>
                </a:lnTo>
                <a:lnTo>
                  <a:pt x="6113" y="114"/>
                </a:lnTo>
                <a:lnTo>
                  <a:pt x="6074" y="93"/>
                </a:lnTo>
                <a:lnTo>
                  <a:pt x="6034" y="74"/>
                </a:lnTo>
                <a:lnTo>
                  <a:pt x="5993" y="57"/>
                </a:lnTo>
                <a:lnTo>
                  <a:pt x="5951" y="42"/>
                </a:lnTo>
                <a:lnTo>
                  <a:pt x="5909" y="29"/>
                </a:lnTo>
                <a:lnTo>
                  <a:pt x="5865" y="19"/>
                </a:lnTo>
                <a:lnTo>
                  <a:pt x="5822" y="11"/>
                </a:lnTo>
                <a:lnTo>
                  <a:pt x="5778" y="5"/>
                </a:lnTo>
                <a:lnTo>
                  <a:pt x="5733" y="1"/>
                </a:lnTo>
                <a:lnTo>
                  <a:pt x="5689" y="0"/>
                </a:lnTo>
                <a:lnTo>
                  <a:pt x="849"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441" name="CustomShape 7"/>
          <p:cNvSpPr/>
          <p:nvPr/>
        </p:nvSpPr>
        <p:spPr>
          <a:xfrm>
            <a:off x="8996760" y="7017840"/>
            <a:ext cx="2352240" cy="2865240"/>
          </a:xfrm>
          <a:custGeom>
            <a:avLst/>
            <a:gdLst/>
            <a:ahLst/>
            <a:rect l="l" t="t" r="r" b="b"/>
            <a:pathLst>
              <a:path w="6539" h="7963">
                <a:moveTo>
                  <a:pt x="1089" y="0"/>
                </a:moveTo>
                <a:lnTo>
                  <a:pt x="1089" y="0"/>
                </a:lnTo>
                <a:lnTo>
                  <a:pt x="1032" y="1"/>
                </a:lnTo>
                <a:lnTo>
                  <a:pt x="975" y="6"/>
                </a:lnTo>
                <a:lnTo>
                  <a:pt x="919" y="13"/>
                </a:lnTo>
                <a:lnTo>
                  <a:pt x="863" y="24"/>
                </a:lnTo>
                <a:lnTo>
                  <a:pt x="807" y="37"/>
                </a:lnTo>
                <a:lnTo>
                  <a:pt x="752" y="53"/>
                </a:lnTo>
                <a:lnTo>
                  <a:pt x="699" y="72"/>
                </a:lnTo>
                <a:lnTo>
                  <a:pt x="646" y="94"/>
                </a:lnTo>
                <a:lnTo>
                  <a:pt x="595" y="119"/>
                </a:lnTo>
                <a:lnTo>
                  <a:pt x="545" y="146"/>
                </a:lnTo>
                <a:lnTo>
                  <a:pt x="496" y="176"/>
                </a:lnTo>
                <a:lnTo>
                  <a:pt x="449" y="208"/>
                </a:lnTo>
                <a:lnTo>
                  <a:pt x="404" y="243"/>
                </a:lnTo>
                <a:lnTo>
                  <a:pt x="360" y="280"/>
                </a:lnTo>
                <a:lnTo>
                  <a:pt x="319" y="319"/>
                </a:lnTo>
                <a:lnTo>
                  <a:pt x="280" y="360"/>
                </a:lnTo>
                <a:lnTo>
                  <a:pt x="243" y="404"/>
                </a:lnTo>
                <a:lnTo>
                  <a:pt x="208" y="449"/>
                </a:lnTo>
                <a:lnTo>
                  <a:pt x="176" y="496"/>
                </a:lnTo>
                <a:lnTo>
                  <a:pt x="146" y="544"/>
                </a:lnTo>
                <a:lnTo>
                  <a:pt x="119" y="595"/>
                </a:lnTo>
                <a:lnTo>
                  <a:pt x="94" y="646"/>
                </a:lnTo>
                <a:lnTo>
                  <a:pt x="72" y="699"/>
                </a:lnTo>
                <a:lnTo>
                  <a:pt x="53" y="752"/>
                </a:lnTo>
                <a:lnTo>
                  <a:pt x="37" y="807"/>
                </a:lnTo>
                <a:lnTo>
                  <a:pt x="24" y="863"/>
                </a:lnTo>
                <a:lnTo>
                  <a:pt x="13" y="919"/>
                </a:lnTo>
                <a:lnTo>
                  <a:pt x="6" y="975"/>
                </a:lnTo>
                <a:lnTo>
                  <a:pt x="1" y="1032"/>
                </a:lnTo>
                <a:lnTo>
                  <a:pt x="0" y="1089"/>
                </a:lnTo>
                <a:lnTo>
                  <a:pt x="0" y="6873"/>
                </a:lnTo>
                <a:lnTo>
                  <a:pt x="0" y="6873"/>
                </a:lnTo>
                <a:lnTo>
                  <a:pt x="1" y="6930"/>
                </a:lnTo>
                <a:lnTo>
                  <a:pt x="6" y="6987"/>
                </a:lnTo>
                <a:lnTo>
                  <a:pt x="13" y="7043"/>
                </a:lnTo>
                <a:lnTo>
                  <a:pt x="24" y="7099"/>
                </a:lnTo>
                <a:lnTo>
                  <a:pt x="37" y="7155"/>
                </a:lnTo>
                <a:lnTo>
                  <a:pt x="53" y="7210"/>
                </a:lnTo>
                <a:lnTo>
                  <a:pt x="72" y="7263"/>
                </a:lnTo>
                <a:lnTo>
                  <a:pt x="94" y="7316"/>
                </a:lnTo>
                <a:lnTo>
                  <a:pt x="119" y="7367"/>
                </a:lnTo>
                <a:lnTo>
                  <a:pt x="146" y="7418"/>
                </a:lnTo>
                <a:lnTo>
                  <a:pt x="176" y="7466"/>
                </a:lnTo>
                <a:lnTo>
                  <a:pt x="208" y="7513"/>
                </a:lnTo>
                <a:lnTo>
                  <a:pt x="243" y="7558"/>
                </a:lnTo>
                <a:lnTo>
                  <a:pt x="280" y="7602"/>
                </a:lnTo>
                <a:lnTo>
                  <a:pt x="319" y="7643"/>
                </a:lnTo>
                <a:lnTo>
                  <a:pt x="360" y="7682"/>
                </a:lnTo>
                <a:lnTo>
                  <a:pt x="404" y="7719"/>
                </a:lnTo>
                <a:lnTo>
                  <a:pt x="449" y="7754"/>
                </a:lnTo>
                <a:lnTo>
                  <a:pt x="496" y="7786"/>
                </a:lnTo>
                <a:lnTo>
                  <a:pt x="545" y="7816"/>
                </a:lnTo>
                <a:lnTo>
                  <a:pt x="595" y="7843"/>
                </a:lnTo>
                <a:lnTo>
                  <a:pt x="646" y="7868"/>
                </a:lnTo>
                <a:lnTo>
                  <a:pt x="699" y="7890"/>
                </a:lnTo>
                <a:lnTo>
                  <a:pt x="752" y="7909"/>
                </a:lnTo>
                <a:lnTo>
                  <a:pt x="807" y="7925"/>
                </a:lnTo>
                <a:lnTo>
                  <a:pt x="863" y="7938"/>
                </a:lnTo>
                <a:lnTo>
                  <a:pt x="919" y="7949"/>
                </a:lnTo>
                <a:lnTo>
                  <a:pt x="975" y="7956"/>
                </a:lnTo>
                <a:lnTo>
                  <a:pt x="1032" y="7961"/>
                </a:lnTo>
                <a:lnTo>
                  <a:pt x="1089" y="7962"/>
                </a:lnTo>
                <a:lnTo>
                  <a:pt x="5448" y="7962"/>
                </a:lnTo>
                <a:lnTo>
                  <a:pt x="5448" y="7961"/>
                </a:lnTo>
                <a:lnTo>
                  <a:pt x="5505" y="7960"/>
                </a:lnTo>
                <a:lnTo>
                  <a:pt x="5562" y="7955"/>
                </a:lnTo>
                <a:lnTo>
                  <a:pt x="5618" y="7948"/>
                </a:lnTo>
                <a:lnTo>
                  <a:pt x="5674" y="7937"/>
                </a:lnTo>
                <a:lnTo>
                  <a:pt x="5730" y="7924"/>
                </a:lnTo>
                <a:lnTo>
                  <a:pt x="5784" y="7908"/>
                </a:lnTo>
                <a:lnTo>
                  <a:pt x="5838" y="7889"/>
                </a:lnTo>
                <a:lnTo>
                  <a:pt x="5891" y="7867"/>
                </a:lnTo>
                <a:lnTo>
                  <a:pt x="5942" y="7842"/>
                </a:lnTo>
                <a:lnTo>
                  <a:pt x="5992" y="7815"/>
                </a:lnTo>
                <a:lnTo>
                  <a:pt x="6041" y="7786"/>
                </a:lnTo>
                <a:lnTo>
                  <a:pt x="6088" y="7753"/>
                </a:lnTo>
                <a:lnTo>
                  <a:pt x="6133" y="7719"/>
                </a:lnTo>
                <a:lnTo>
                  <a:pt x="6176" y="7682"/>
                </a:lnTo>
                <a:lnTo>
                  <a:pt x="6218" y="7642"/>
                </a:lnTo>
                <a:lnTo>
                  <a:pt x="6257" y="7601"/>
                </a:lnTo>
                <a:lnTo>
                  <a:pt x="6294" y="7558"/>
                </a:lnTo>
                <a:lnTo>
                  <a:pt x="6329" y="7513"/>
                </a:lnTo>
                <a:lnTo>
                  <a:pt x="6361" y="7466"/>
                </a:lnTo>
                <a:lnTo>
                  <a:pt x="6391" y="7417"/>
                </a:lnTo>
                <a:lnTo>
                  <a:pt x="6418" y="7367"/>
                </a:lnTo>
                <a:lnTo>
                  <a:pt x="6443" y="7316"/>
                </a:lnTo>
                <a:lnTo>
                  <a:pt x="6464" y="7263"/>
                </a:lnTo>
                <a:lnTo>
                  <a:pt x="6483" y="7209"/>
                </a:lnTo>
                <a:lnTo>
                  <a:pt x="6500" y="7155"/>
                </a:lnTo>
                <a:lnTo>
                  <a:pt x="6513" y="7099"/>
                </a:lnTo>
                <a:lnTo>
                  <a:pt x="6523" y="7043"/>
                </a:lnTo>
                <a:lnTo>
                  <a:pt x="6531" y="6987"/>
                </a:lnTo>
                <a:lnTo>
                  <a:pt x="6535" y="6930"/>
                </a:lnTo>
                <a:lnTo>
                  <a:pt x="6537" y="6873"/>
                </a:lnTo>
                <a:lnTo>
                  <a:pt x="6538" y="1089"/>
                </a:lnTo>
                <a:lnTo>
                  <a:pt x="6537" y="1089"/>
                </a:lnTo>
                <a:lnTo>
                  <a:pt x="6536" y="1032"/>
                </a:lnTo>
                <a:lnTo>
                  <a:pt x="6531" y="975"/>
                </a:lnTo>
                <a:lnTo>
                  <a:pt x="6524" y="919"/>
                </a:lnTo>
                <a:lnTo>
                  <a:pt x="6513" y="863"/>
                </a:lnTo>
                <a:lnTo>
                  <a:pt x="6500" y="807"/>
                </a:lnTo>
                <a:lnTo>
                  <a:pt x="6484" y="753"/>
                </a:lnTo>
                <a:lnTo>
                  <a:pt x="6465" y="699"/>
                </a:lnTo>
                <a:lnTo>
                  <a:pt x="6443" y="646"/>
                </a:lnTo>
                <a:lnTo>
                  <a:pt x="6418" y="595"/>
                </a:lnTo>
                <a:lnTo>
                  <a:pt x="6391" y="545"/>
                </a:lnTo>
                <a:lnTo>
                  <a:pt x="6362" y="496"/>
                </a:lnTo>
                <a:lnTo>
                  <a:pt x="6329" y="449"/>
                </a:lnTo>
                <a:lnTo>
                  <a:pt x="6295" y="404"/>
                </a:lnTo>
                <a:lnTo>
                  <a:pt x="6258" y="361"/>
                </a:lnTo>
                <a:lnTo>
                  <a:pt x="6218" y="319"/>
                </a:lnTo>
                <a:lnTo>
                  <a:pt x="6177" y="280"/>
                </a:lnTo>
                <a:lnTo>
                  <a:pt x="6134" y="243"/>
                </a:lnTo>
                <a:lnTo>
                  <a:pt x="6089" y="208"/>
                </a:lnTo>
                <a:lnTo>
                  <a:pt x="6042" y="176"/>
                </a:lnTo>
                <a:lnTo>
                  <a:pt x="5993" y="146"/>
                </a:lnTo>
                <a:lnTo>
                  <a:pt x="5943" y="119"/>
                </a:lnTo>
                <a:lnTo>
                  <a:pt x="5892" y="94"/>
                </a:lnTo>
                <a:lnTo>
                  <a:pt x="5839" y="73"/>
                </a:lnTo>
                <a:lnTo>
                  <a:pt x="5785" y="54"/>
                </a:lnTo>
                <a:lnTo>
                  <a:pt x="5731" y="37"/>
                </a:lnTo>
                <a:lnTo>
                  <a:pt x="5675" y="24"/>
                </a:lnTo>
                <a:lnTo>
                  <a:pt x="5619" y="14"/>
                </a:lnTo>
                <a:lnTo>
                  <a:pt x="5563" y="6"/>
                </a:lnTo>
                <a:lnTo>
                  <a:pt x="5506" y="2"/>
                </a:lnTo>
                <a:lnTo>
                  <a:pt x="5449" y="0"/>
                </a:lnTo>
                <a:lnTo>
                  <a:pt x="1089"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0"/>
                      </p:stCondLst>
                      <p:childTnLst>
                        <p:par>
                          <p:cTn id="187" fill="hold">
                            <p:stCondLst>
                              <p:cond delay="0"/>
                            </p:stCondLst>
                            <p:childTnLst>
                              <p:par>
                                <p:cTn id="188" nodeType="withEffect" fill="hold" presetClass="path" presetID="42">
                                  <p:stCondLst>
                                    <p:cond delay="0"/>
                                  </p:stCondLst>
                                  <p:childTnLst>
                                    <p:animMotion origin="layout" path="M -4.16667E-006 -4.44444E-006 L 0.00821 -0.62314 E">
                                      <p:cBhvr>
                                        <p:cTn id="189" dur="100" fill="hold"/>
                                        <p:tgtEl>
                                          <p:spTgt spid="440"/>
                                        </p:tgtEl>
                                        <p:attrNameLst>
                                          <p:attrName>ppt_x</p:attrName>
                                        </p:attrNameLst>
                                      </p:cBhvr>
                                    </p:animMotion>
                                  </p:childTnLst>
                                </p:cTn>
                              </p:par>
                              <p:par>
                                <p:cTn id="190" nodeType="withEffect" fill="hold" presetClass="path" presetID="42">
                                  <p:stCondLst>
                                    <p:cond delay="0"/>
                                  </p:stCondLst>
                                  <p:childTnLst>
                                    <p:animMotion origin="layout" path="M 5E-006 4.07407E-006 L -0.00273 -0.69005 E">
                                      <p:cBhvr>
                                        <p:cTn id="191" dur="100" fill="hold"/>
                                        <p:tgtEl>
                                          <p:spTgt spid="441"/>
                                        </p:tgtEl>
                                        <p:attrNameLst>
                                          <p:attrName>ppt_x</p:attrName>
                                        </p:attrNameLst>
                                      </p:cBhvr>
                                    </p:animMotion>
                                  </p:childTnLst>
                                </p:cTn>
                              </p:par>
                            </p:childTnLst>
                          </p:cTn>
                        </p:par>
                      </p:childTnLst>
                    </p:cTn>
                  </p:par>
                  <p:par>
                    <p:cTn id="192" fill="hold">
                      <p:stCondLst>
                        <p:cond delay="indefinite"/>
                      </p:stCondLst>
                      <p:childTnLst>
                        <p:par>
                          <p:cTn id="193" fill="hold">
                            <p:stCondLst>
                              <p:cond delay="0"/>
                            </p:stCondLst>
                            <p:childTnLst>
                              <p:par>
                                <p:cTn id="194" nodeType="clickEffect" fill="hold" presetClass="exit" presetID="53" presetSubtype="32">
                                  <p:stCondLst>
                                    <p:cond delay="0"/>
                                  </p:stCondLst>
                                  <p:childTnLst>
                                    <p:anim calcmode="lin" valueType="num">
                                      <p:cBhvr additive="repl">
                                        <p:cTn id="195" dur="500"/>
                                        <p:tgtEl>
                                          <p:spTgt spid="440"/>
                                        </p:tgtEl>
                                        <p:attrNameLst>
                                          <p:attrName>ppt_w</p:attrName>
                                        </p:attrNameLst>
                                      </p:cBhvr>
                                      <p:tavLst>
                                        <p:tav tm="0">
                                          <p:val>
                                            <p:strVal val="#ppt_w"/>
                                          </p:val>
                                        </p:tav>
                                        <p:tav tm="100000">
                                          <p:val>
                                            <p:strVal val="0"/>
                                          </p:val>
                                        </p:tav>
                                      </p:tavLst>
                                    </p:anim>
                                    <p:anim calcmode="lin" valueType="num">
                                      <p:cBhvr additive="repl">
                                        <p:cTn id="196" dur="500"/>
                                        <p:tgtEl>
                                          <p:spTgt spid="440"/>
                                        </p:tgtEl>
                                        <p:attrNameLst>
                                          <p:attrName>ppt_h</p:attrName>
                                        </p:attrNameLst>
                                      </p:cBhvr>
                                      <p:tavLst>
                                        <p:tav tm="0">
                                          <p:val>
                                            <p:strVal val="#ppt_h"/>
                                          </p:val>
                                        </p:tav>
                                        <p:tav tm="100000">
                                          <p:val>
                                            <p:strVal val="0"/>
                                          </p:val>
                                        </p:tav>
                                      </p:tavLst>
                                    </p:anim>
                                    <p:animEffect filter="fade" transition="out">
                                      <p:cBhvr additive="repl">
                                        <p:cTn id="197" dur="500"/>
                                        <p:tgtEl>
                                          <p:spTgt spid="440"/>
                                        </p:tgtEl>
                                      </p:cBhvr>
                                    </p:animEffect>
                                    <p:set>
                                      <p:cBhvr>
                                        <p:cTn id="198" dur="1" fill="hold">
                                          <p:stCondLst>
                                            <p:cond delay="499"/>
                                          </p:stCondLst>
                                        </p:cTn>
                                        <p:tgtEl>
                                          <p:spTgt spid="440"/>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xit" presetID="53" presetSubtype="32">
                                  <p:stCondLst>
                                    <p:cond delay="0"/>
                                  </p:stCondLst>
                                  <p:childTnLst>
                                    <p:anim calcmode="lin" valueType="num">
                                      <p:cBhvr additive="repl">
                                        <p:cTn id="202" dur="500"/>
                                        <p:tgtEl>
                                          <p:spTgt spid="441"/>
                                        </p:tgtEl>
                                        <p:attrNameLst>
                                          <p:attrName>ppt_w</p:attrName>
                                        </p:attrNameLst>
                                      </p:cBhvr>
                                      <p:tavLst>
                                        <p:tav tm="0">
                                          <p:val>
                                            <p:strVal val="#ppt_w"/>
                                          </p:val>
                                        </p:tav>
                                        <p:tav tm="100000">
                                          <p:val>
                                            <p:strVal val="0"/>
                                          </p:val>
                                        </p:tav>
                                      </p:tavLst>
                                    </p:anim>
                                    <p:anim calcmode="lin" valueType="num">
                                      <p:cBhvr additive="repl">
                                        <p:cTn id="203" dur="500"/>
                                        <p:tgtEl>
                                          <p:spTgt spid="441"/>
                                        </p:tgtEl>
                                        <p:attrNameLst>
                                          <p:attrName>ppt_h</p:attrName>
                                        </p:attrNameLst>
                                      </p:cBhvr>
                                      <p:tavLst>
                                        <p:tav tm="0">
                                          <p:val>
                                            <p:strVal val="#ppt_h"/>
                                          </p:val>
                                        </p:tav>
                                        <p:tav tm="100000">
                                          <p:val>
                                            <p:strVal val="0"/>
                                          </p:val>
                                        </p:tav>
                                      </p:tavLst>
                                    </p:anim>
                                    <p:animEffect filter="fade" transition="out">
                                      <p:cBhvr additive="repl">
                                        <p:cTn id="204" dur="500"/>
                                        <p:tgtEl>
                                          <p:spTgt spid="441"/>
                                        </p:tgtEl>
                                      </p:cBhvr>
                                    </p:animEffect>
                                    <p:set>
                                      <p:cBhvr>
                                        <p:cTn id="205" dur="1" fill="hold">
                                          <p:stCondLst>
                                            <p:cond delay="499"/>
                                          </p:stCondLst>
                                        </p:cTn>
                                        <p:tgtEl>
                                          <p:spTgt spid="4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43"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3: </a:t>
            </a:r>
            <a:endParaRPr b="0" lang="fr-FR" sz="2400" spc="-1" strike="noStrike">
              <a:latin typeface="Arial"/>
            </a:endParaRPr>
          </a:p>
        </p:txBody>
      </p:sp>
      <p:sp>
        <p:nvSpPr>
          <p:cNvPr id="444" name="CustomShape 3"/>
          <p:cNvSpPr/>
          <p:nvPr/>
        </p:nvSpPr>
        <p:spPr>
          <a:xfrm>
            <a:off x="1026000" y="555120"/>
            <a:ext cx="5249160" cy="579960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90000"/>
              </a:lnSpc>
              <a:spcBef>
                <a:spcPts val="499"/>
              </a:spcBef>
              <a:tabLst>
                <a:tab algn="l" pos="0"/>
              </a:tabLst>
            </a:pPr>
            <a:r>
              <a:rPr b="1" lang="fr-FR" sz="2600" spc="-1" strike="noStrike">
                <a:solidFill>
                  <a:srgbClr val="ff0000"/>
                </a:solidFill>
                <a:latin typeface="Calibri"/>
                <a:ea typeface="DejaVu Sans"/>
              </a:rPr>
              <a:t>FONCTIONS_UTILISEES</a:t>
            </a:r>
            <a:endParaRPr b="0" lang="fr-FR" sz="2600" spc="-1" strike="noStrike">
              <a:latin typeface="Arial"/>
            </a:endParaRPr>
          </a:p>
          <a:p>
            <a:pPr>
              <a:lnSpc>
                <a:spcPct val="90000"/>
              </a:lnSpc>
              <a:spcBef>
                <a:spcPts val="499"/>
              </a:spcBef>
              <a:tabLst>
                <a:tab algn="l" pos="0"/>
              </a:tabLst>
            </a:pPr>
            <a:r>
              <a:rPr b="1" lang="fr-FR" sz="2600" spc="-1" strike="noStrike">
                <a:solidFill>
                  <a:srgbClr val="ff0000"/>
                </a:solidFill>
                <a:latin typeface="Calibri"/>
                <a:ea typeface="DejaVu Sans"/>
              </a:rPr>
              <a:t>VARIABLES</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A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NOMBRE</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B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NOMBRE</a:t>
            </a:r>
            <a:endParaRPr b="0" lang="fr-FR" sz="2600" spc="-1" strike="noStrike">
              <a:latin typeface="Arial"/>
            </a:endParaRPr>
          </a:p>
          <a:p>
            <a:pPr>
              <a:lnSpc>
                <a:spcPct val="90000"/>
              </a:lnSpc>
              <a:spcBef>
                <a:spcPts val="499"/>
              </a:spcBef>
              <a:tabLst>
                <a:tab algn="l" pos="0"/>
              </a:tabLst>
            </a:pPr>
            <a:r>
              <a:rPr b="1" lang="fr-FR" sz="2600" spc="-1" strike="noStrike">
                <a:solidFill>
                  <a:srgbClr val="ff0000"/>
                </a:solidFill>
                <a:latin typeface="Calibri"/>
                <a:ea typeface="DejaVu Sans"/>
              </a:rPr>
              <a:t>DEBUT_ALGORITHME</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A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1</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B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A+3</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A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A+3</a:t>
            </a:r>
            <a:endParaRPr b="0" lang="fr-FR" sz="2600" spc="-1" strike="noStrike">
              <a:latin typeface="Arial"/>
            </a:endParaRPr>
          </a:p>
          <a:p>
            <a:pPr>
              <a:lnSpc>
                <a:spcPct val="90000"/>
              </a:lnSpc>
              <a:spcBef>
                <a:spcPts val="499"/>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B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4-A</a:t>
            </a:r>
            <a:endParaRPr b="0" lang="fr-FR" sz="2600" spc="-1" strike="noStrike">
              <a:latin typeface="Arial"/>
            </a:endParaRPr>
          </a:p>
          <a:p>
            <a:pPr>
              <a:lnSpc>
                <a:spcPct val="90000"/>
              </a:lnSpc>
              <a:spcBef>
                <a:spcPts val="499"/>
              </a:spcBef>
              <a:tabLst>
                <a:tab algn="l" pos="0"/>
              </a:tabLst>
            </a:pPr>
            <a:r>
              <a:rPr b="1" lang="fr-FR" sz="2600" spc="-1" strike="noStrike">
                <a:solidFill>
                  <a:srgbClr val="ff0000"/>
                </a:solidFill>
                <a:latin typeface="Calibri"/>
                <a:ea typeface="DejaVu Sans"/>
              </a:rPr>
              <a:t>FIN_ALGORITHME</a:t>
            </a:r>
            <a:endParaRPr b="0" lang="fr-FR" sz="2600" spc="-1" strike="noStrike">
              <a:latin typeface="Arial"/>
            </a:endParaRPr>
          </a:p>
          <a:p>
            <a:pPr>
              <a:lnSpc>
                <a:spcPct val="90000"/>
              </a:lnSpc>
              <a:spcBef>
                <a:spcPts val="499"/>
              </a:spcBef>
              <a:tabLst>
                <a:tab algn="l" pos="0"/>
              </a:tabLst>
            </a:pPr>
            <a:endParaRPr b="0" lang="fr-FR" sz="2600" spc="-1" strike="noStrike">
              <a:latin typeface="Arial"/>
            </a:endParaRPr>
          </a:p>
          <a:p>
            <a:pPr>
              <a:lnSpc>
                <a:spcPct val="90000"/>
              </a:lnSpc>
              <a:spcBef>
                <a:spcPts val="499"/>
              </a:spcBef>
              <a:tabLst>
                <a:tab algn="l" pos="0"/>
              </a:tabLst>
            </a:pPr>
            <a:r>
              <a:rPr b="1" lang="fr-FR" sz="3600" spc="-1" strike="noStrike" u="sng">
                <a:solidFill>
                  <a:srgbClr val="0563c1"/>
                </a:solidFill>
                <a:uFillTx/>
                <a:latin typeface="Calibri"/>
                <a:ea typeface="DejaVu Sans"/>
                <a:hlinkClick r:id="rId1"/>
              </a:rPr>
              <a:t>exo_affectation03.alg</a:t>
            </a:r>
            <a:endParaRPr b="0" lang="fr-FR" sz="3600" spc="-1" strike="noStrike">
              <a:latin typeface="Arial"/>
            </a:endParaRPr>
          </a:p>
        </p:txBody>
      </p:sp>
      <p:sp>
        <p:nvSpPr>
          <p:cNvPr id="445" name="CustomShape 4"/>
          <p:cNvSpPr/>
          <p:nvPr/>
        </p:nvSpPr>
        <p:spPr>
          <a:xfrm>
            <a:off x="6358320" y="91440"/>
            <a:ext cx="5275080" cy="46224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4:</a:t>
            </a:r>
            <a:endParaRPr b="0" lang="fr-FR" sz="2400" spc="-1" strike="noStrike">
              <a:latin typeface="Arial"/>
            </a:endParaRPr>
          </a:p>
        </p:txBody>
      </p:sp>
      <p:sp>
        <p:nvSpPr>
          <p:cNvPr id="446" name="CustomShape 5"/>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90000"/>
              </a:lnSpc>
              <a:spcBef>
                <a:spcPts val="1001"/>
              </a:spcBef>
              <a:tabLst>
                <a:tab algn="l" pos="0"/>
              </a:tabLst>
            </a:pPr>
            <a:r>
              <a:rPr b="1" lang="fr-FR" sz="2400" spc="-1" strike="noStrike">
                <a:solidFill>
                  <a:srgbClr val="ff0000"/>
                </a:solidFill>
                <a:latin typeface="Calibri"/>
                <a:ea typeface="DejaVu Sans"/>
              </a:rPr>
              <a:t>FONCTIONS_UTILISEES</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VARIABLES</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EST_DU_TYPE</a:t>
            </a:r>
            <a:r>
              <a:rPr b="1"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DEBUT_ALGORITHME</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6</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4</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A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B</a:t>
            </a:r>
            <a:endParaRPr b="0" lang="fr-FR" sz="2400" spc="-1" strike="noStrike">
              <a:latin typeface="Arial"/>
            </a:endParaRPr>
          </a:p>
          <a:p>
            <a:pPr>
              <a:lnSpc>
                <a:spcPct val="90000"/>
              </a:lnSpc>
              <a:spcBef>
                <a:spcPts val="1001"/>
              </a:spcBef>
              <a:tabLst>
                <a:tab algn="l" pos="0"/>
              </a:tabLst>
            </a:pPr>
            <a:r>
              <a:rPr b="1" lang="fr-FR" sz="2400" spc="-1" strike="noStrike">
                <a:solidFill>
                  <a:srgbClr val="000000"/>
                </a:solidFill>
                <a:latin typeface="Calibri"/>
                <a:ea typeface="DejaVu Sans"/>
              </a:rPr>
              <a:t>  </a:t>
            </a:r>
            <a:r>
              <a:rPr b="1" lang="fr-FR" sz="2400" spc="-1" strike="noStrike">
                <a:solidFill>
                  <a:srgbClr val="000000"/>
                </a:solidFill>
                <a:latin typeface="Calibri"/>
                <a:ea typeface="DejaVu Sans"/>
              </a:rPr>
              <a:t>B </a:t>
            </a:r>
            <a:r>
              <a:rPr b="1" lang="fr-FR" sz="2400" spc="-1" strike="noStrike">
                <a:solidFill>
                  <a:srgbClr val="5b9bd5"/>
                </a:solidFill>
                <a:latin typeface="Calibri"/>
                <a:ea typeface="DejaVu Sans"/>
              </a:rPr>
              <a:t>PREND_LA_VALEUR</a:t>
            </a:r>
            <a:r>
              <a:rPr b="1" lang="fr-FR" sz="2400" spc="-1" strike="noStrike">
                <a:solidFill>
                  <a:srgbClr val="000000"/>
                </a:solidFill>
                <a:latin typeface="Calibri"/>
                <a:ea typeface="DejaVu Sans"/>
              </a:rPr>
              <a:t> A</a:t>
            </a:r>
            <a:endParaRPr b="0" lang="fr-FR" sz="2400" spc="-1" strike="noStrike">
              <a:latin typeface="Arial"/>
            </a:endParaRPr>
          </a:p>
          <a:p>
            <a:pPr>
              <a:lnSpc>
                <a:spcPct val="90000"/>
              </a:lnSpc>
              <a:spcBef>
                <a:spcPts val="1001"/>
              </a:spcBef>
              <a:tabLst>
                <a:tab algn="l" pos="0"/>
              </a:tabLst>
            </a:pPr>
            <a:r>
              <a:rPr b="1" lang="fr-FR" sz="2400" spc="-1" strike="noStrike">
                <a:solidFill>
                  <a:srgbClr val="ff0000"/>
                </a:solidFill>
                <a:latin typeface="Calibri"/>
                <a:ea typeface="DejaVu Sans"/>
              </a:rPr>
              <a:t>FIN_ALGORITHME</a:t>
            </a:r>
            <a:endParaRPr b="0" lang="fr-FR" sz="2400" spc="-1" strike="noStrike">
              <a:latin typeface="Arial"/>
            </a:endParaRPr>
          </a:p>
          <a:p>
            <a:pPr>
              <a:lnSpc>
                <a:spcPct val="90000"/>
              </a:lnSpc>
              <a:spcBef>
                <a:spcPts val="1001"/>
              </a:spcBef>
              <a:tabLst>
                <a:tab algn="l" pos="0"/>
              </a:tabLst>
            </a:pPr>
            <a:endParaRPr b="0" lang="fr-FR" sz="2400" spc="-1" strike="noStrike">
              <a:latin typeface="Arial"/>
            </a:endParaRPr>
          </a:p>
          <a:p>
            <a:pPr>
              <a:lnSpc>
                <a:spcPct val="90000"/>
              </a:lnSpc>
              <a:spcBef>
                <a:spcPts val="1001"/>
              </a:spcBef>
              <a:tabLst>
                <a:tab algn="l" pos="0"/>
              </a:tabLst>
            </a:pPr>
            <a:r>
              <a:rPr b="1" lang="fr-FR" sz="2400" spc="-1" strike="noStrike" u="sng">
                <a:solidFill>
                  <a:srgbClr val="0563c1"/>
                </a:solidFill>
                <a:uFillTx/>
                <a:latin typeface="Calibri"/>
                <a:ea typeface="DejaVu Sans"/>
                <a:hlinkClick r:id="rId2"/>
              </a:rPr>
              <a:t>exo_affectation04.alg</a:t>
            </a:r>
            <a:endParaRPr b="0" lang="fr-FR" sz="2400" spc="-1" strike="noStrike">
              <a:latin typeface="Arial"/>
            </a:endParaRPr>
          </a:p>
        </p:txBody>
      </p:sp>
      <p:sp>
        <p:nvSpPr>
          <p:cNvPr id="447" name="CustomShape 6"/>
          <p:cNvSpPr/>
          <p:nvPr/>
        </p:nvSpPr>
        <p:spPr>
          <a:xfrm>
            <a:off x="3580200" y="7030800"/>
            <a:ext cx="2352240" cy="2120760"/>
          </a:xfrm>
          <a:custGeom>
            <a:avLst/>
            <a:gdLst/>
            <a:ahLst/>
            <a:rect l="l" t="t" r="r" b="b"/>
            <a:pathLst>
              <a:path w="6539" h="5895">
                <a:moveTo>
                  <a:pt x="982" y="0"/>
                </a:moveTo>
                <a:lnTo>
                  <a:pt x="982" y="0"/>
                </a:lnTo>
                <a:lnTo>
                  <a:pt x="931" y="1"/>
                </a:lnTo>
                <a:lnTo>
                  <a:pt x="879" y="5"/>
                </a:lnTo>
                <a:lnTo>
                  <a:pt x="828" y="12"/>
                </a:lnTo>
                <a:lnTo>
                  <a:pt x="778" y="21"/>
                </a:lnTo>
                <a:lnTo>
                  <a:pt x="728" y="33"/>
                </a:lnTo>
                <a:lnTo>
                  <a:pt x="679" y="48"/>
                </a:lnTo>
                <a:lnTo>
                  <a:pt x="630" y="65"/>
                </a:lnTo>
                <a:lnTo>
                  <a:pt x="583" y="85"/>
                </a:lnTo>
                <a:lnTo>
                  <a:pt x="536" y="107"/>
                </a:lnTo>
                <a:lnTo>
                  <a:pt x="491" y="132"/>
                </a:lnTo>
                <a:lnTo>
                  <a:pt x="447" y="158"/>
                </a:lnTo>
                <a:lnTo>
                  <a:pt x="405" y="188"/>
                </a:lnTo>
                <a:lnTo>
                  <a:pt x="364" y="219"/>
                </a:lnTo>
                <a:lnTo>
                  <a:pt x="325" y="252"/>
                </a:lnTo>
                <a:lnTo>
                  <a:pt x="288" y="288"/>
                </a:lnTo>
                <a:lnTo>
                  <a:pt x="252" y="325"/>
                </a:lnTo>
                <a:lnTo>
                  <a:pt x="219" y="364"/>
                </a:lnTo>
                <a:lnTo>
                  <a:pt x="188" y="405"/>
                </a:lnTo>
                <a:lnTo>
                  <a:pt x="158" y="447"/>
                </a:lnTo>
                <a:lnTo>
                  <a:pt x="132" y="491"/>
                </a:lnTo>
                <a:lnTo>
                  <a:pt x="107" y="536"/>
                </a:lnTo>
                <a:lnTo>
                  <a:pt x="85" y="583"/>
                </a:lnTo>
                <a:lnTo>
                  <a:pt x="65" y="630"/>
                </a:lnTo>
                <a:lnTo>
                  <a:pt x="48" y="679"/>
                </a:lnTo>
                <a:lnTo>
                  <a:pt x="33" y="728"/>
                </a:lnTo>
                <a:lnTo>
                  <a:pt x="21" y="778"/>
                </a:lnTo>
                <a:lnTo>
                  <a:pt x="12" y="828"/>
                </a:lnTo>
                <a:lnTo>
                  <a:pt x="5" y="879"/>
                </a:lnTo>
                <a:lnTo>
                  <a:pt x="1" y="931"/>
                </a:lnTo>
                <a:lnTo>
                  <a:pt x="0" y="982"/>
                </a:lnTo>
                <a:lnTo>
                  <a:pt x="0" y="4912"/>
                </a:lnTo>
                <a:lnTo>
                  <a:pt x="0" y="4912"/>
                </a:lnTo>
                <a:lnTo>
                  <a:pt x="1" y="4963"/>
                </a:lnTo>
                <a:lnTo>
                  <a:pt x="5" y="5015"/>
                </a:lnTo>
                <a:lnTo>
                  <a:pt x="12" y="5066"/>
                </a:lnTo>
                <a:lnTo>
                  <a:pt x="21" y="5116"/>
                </a:lnTo>
                <a:lnTo>
                  <a:pt x="33" y="5166"/>
                </a:lnTo>
                <a:lnTo>
                  <a:pt x="48" y="5215"/>
                </a:lnTo>
                <a:lnTo>
                  <a:pt x="65" y="5264"/>
                </a:lnTo>
                <a:lnTo>
                  <a:pt x="85" y="5311"/>
                </a:lnTo>
                <a:lnTo>
                  <a:pt x="107" y="5358"/>
                </a:lnTo>
                <a:lnTo>
                  <a:pt x="132" y="5403"/>
                </a:lnTo>
                <a:lnTo>
                  <a:pt x="158" y="5447"/>
                </a:lnTo>
                <a:lnTo>
                  <a:pt x="188" y="5489"/>
                </a:lnTo>
                <a:lnTo>
                  <a:pt x="219" y="5530"/>
                </a:lnTo>
                <a:lnTo>
                  <a:pt x="252" y="5569"/>
                </a:lnTo>
                <a:lnTo>
                  <a:pt x="288" y="5606"/>
                </a:lnTo>
                <a:lnTo>
                  <a:pt x="325" y="5642"/>
                </a:lnTo>
                <a:lnTo>
                  <a:pt x="364" y="5675"/>
                </a:lnTo>
                <a:lnTo>
                  <a:pt x="405" y="5706"/>
                </a:lnTo>
                <a:lnTo>
                  <a:pt x="447" y="5736"/>
                </a:lnTo>
                <a:lnTo>
                  <a:pt x="491" y="5762"/>
                </a:lnTo>
                <a:lnTo>
                  <a:pt x="536" y="5787"/>
                </a:lnTo>
                <a:lnTo>
                  <a:pt x="583" y="5809"/>
                </a:lnTo>
                <a:lnTo>
                  <a:pt x="630" y="5829"/>
                </a:lnTo>
                <a:lnTo>
                  <a:pt x="679" y="5846"/>
                </a:lnTo>
                <a:lnTo>
                  <a:pt x="728" y="5861"/>
                </a:lnTo>
                <a:lnTo>
                  <a:pt x="778" y="5873"/>
                </a:lnTo>
                <a:lnTo>
                  <a:pt x="828" y="5882"/>
                </a:lnTo>
                <a:lnTo>
                  <a:pt x="879" y="5889"/>
                </a:lnTo>
                <a:lnTo>
                  <a:pt x="931" y="5893"/>
                </a:lnTo>
                <a:lnTo>
                  <a:pt x="982" y="5894"/>
                </a:lnTo>
                <a:lnTo>
                  <a:pt x="5555" y="5894"/>
                </a:lnTo>
                <a:lnTo>
                  <a:pt x="5555" y="5893"/>
                </a:lnTo>
                <a:lnTo>
                  <a:pt x="5606" y="5892"/>
                </a:lnTo>
                <a:lnTo>
                  <a:pt x="5658" y="5888"/>
                </a:lnTo>
                <a:lnTo>
                  <a:pt x="5709" y="5881"/>
                </a:lnTo>
                <a:lnTo>
                  <a:pt x="5759" y="5872"/>
                </a:lnTo>
                <a:lnTo>
                  <a:pt x="5809" y="5860"/>
                </a:lnTo>
                <a:lnTo>
                  <a:pt x="5858" y="5845"/>
                </a:lnTo>
                <a:lnTo>
                  <a:pt x="5907" y="5828"/>
                </a:lnTo>
                <a:lnTo>
                  <a:pt x="5954" y="5808"/>
                </a:lnTo>
                <a:lnTo>
                  <a:pt x="6001" y="5786"/>
                </a:lnTo>
                <a:lnTo>
                  <a:pt x="6046" y="5762"/>
                </a:lnTo>
                <a:lnTo>
                  <a:pt x="6090" y="5735"/>
                </a:lnTo>
                <a:lnTo>
                  <a:pt x="6132" y="5706"/>
                </a:lnTo>
                <a:lnTo>
                  <a:pt x="6173" y="5674"/>
                </a:lnTo>
                <a:lnTo>
                  <a:pt x="6212" y="5641"/>
                </a:lnTo>
                <a:lnTo>
                  <a:pt x="6249" y="5606"/>
                </a:lnTo>
                <a:lnTo>
                  <a:pt x="6284" y="5568"/>
                </a:lnTo>
                <a:lnTo>
                  <a:pt x="6318" y="5529"/>
                </a:lnTo>
                <a:lnTo>
                  <a:pt x="6349" y="5489"/>
                </a:lnTo>
                <a:lnTo>
                  <a:pt x="6378" y="5446"/>
                </a:lnTo>
                <a:lnTo>
                  <a:pt x="6405" y="5403"/>
                </a:lnTo>
                <a:lnTo>
                  <a:pt x="6430" y="5357"/>
                </a:lnTo>
                <a:lnTo>
                  <a:pt x="6452" y="5311"/>
                </a:lnTo>
                <a:lnTo>
                  <a:pt x="6472" y="5264"/>
                </a:lnTo>
                <a:lnTo>
                  <a:pt x="6489" y="5215"/>
                </a:lnTo>
                <a:lnTo>
                  <a:pt x="6503" y="5166"/>
                </a:lnTo>
                <a:lnTo>
                  <a:pt x="6515" y="5116"/>
                </a:lnTo>
                <a:lnTo>
                  <a:pt x="6525" y="5066"/>
                </a:lnTo>
                <a:lnTo>
                  <a:pt x="6532" y="5015"/>
                </a:lnTo>
                <a:lnTo>
                  <a:pt x="6536" y="4963"/>
                </a:lnTo>
                <a:lnTo>
                  <a:pt x="6537" y="4912"/>
                </a:lnTo>
                <a:lnTo>
                  <a:pt x="6538" y="982"/>
                </a:lnTo>
                <a:lnTo>
                  <a:pt x="6537" y="982"/>
                </a:lnTo>
                <a:lnTo>
                  <a:pt x="6536" y="931"/>
                </a:lnTo>
                <a:lnTo>
                  <a:pt x="6532" y="879"/>
                </a:lnTo>
                <a:lnTo>
                  <a:pt x="6525" y="828"/>
                </a:lnTo>
                <a:lnTo>
                  <a:pt x="6516" y="778"/>
                </a:lnTo>
                <a:lnTo>
                  <a:pt x="6504" y="728"/>
                </a:lnTo>
                <a:lnTo>
                  <a:pt x="6489" y="679"/>
                </a:lnTo>
                <a:lnTo>
                  <a:pt x="6472" y="630"/>
                </a:lnTo>
                <a:lnTo>
                  <a:pt x="6452" y="583"/>
                </a:lnTo>
                <a:lnTo>
                  <a:pt x="6430" y="536"/>
                </a:lnTo>
                <a:lnTo>
                  <a:pt x="6406" y="491"/>
                </a:lnTo>
                <a:lnTo>
                  <a:pt x="6379" y="447"/>
                </a:lnTo>
                <a:lnTo>
                  <a:pt x="6350" y="405"/>
                </a:lnTo>
                <a:lnTo>
                  <a:pt x="6318" y="364"/>
                </a:lnTo>
                <a:lnTo>
                  <a:pt x="6285" y="325"/>
                </a:lnTo>
                <a:lnTo>
                  <a:pt x="6250" y="288"/>
                </a:lnTo>
                <a:lnTo>
                  <a:pt x="6212" y="253"/>
                </a:lnTo>
                <a:lnTo>
                  <a:pt x="6173" y="219"/>
                </a:lnTo>
                <a:lnTo>
                  <a:pt x="6133" y="188"/>
                </a:lnTo>
                <a:lnTo>
                  <a:pt x="6090" y="159"/>
                </a:lnTo>
                <a:lnTo>
                  <a:pt x="6047" y="132"/>
                </a:lnTo>
                <a:lnTo>
                  <a:pt x="6001" y="107"/>
                </a:lnTo>
                <a:lnTo>
                  <a:pt x="5955" y="85"/>
                </a:lnTo>
                <a:lnTo>
                  <a:pt x="5908" y="65"/>
                </a:lnTo>
                <a:lnTo>
                  <a:pt x="5859" y="48"/>
                </a:lnTo>
                <a:lnTo>
                  <a:pt x="5810" y="34"/>
                </a:lnTo>
                <a:lnTo>
                  <a:pt x="5760" y="22"/>
                </a:lnTo>
                <a:lnTo>
                  <a:pt x="5710" y="12"/>
                </a:lnTo>
                <a:lnTo>
                  <a:pt x="5659" y="5"/>
                </a:lnTo>
                <a:lnTo>
                  <a:pt x="5607" y="1"/>
                </a:lnTo>
                <a:lnTo>
                  <a:pt x="5556" y="0"/>
                </a:lnTo>
                <a:lnTo>
                  <a:pt x="982"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
        <p:nvSpPr>
          <p:cNvPr id="448" name="CustomShape 7"/>
          <p:cNvSpPr/>
          <p:nvPr/>
        </p:nvSpPr>
        <p:spPr>
          <a:xfrm>
            <a:off x="8853120" y="7030800"/>
            <a:ext cx="2352240" cy="2120760"/>
          </a:xfrm>
          <a:custGeom>
            <a:avLst/>
            <a:gdLst/>
            <a:ahLst/>
            <a:rect l="l" t="t" r="r" b="b"/>
            <a:pathLst>
              <a:path w="6539" h="5895">
                <a:moveTo>
                  <a:pt x="982" y="0"/>
                </a:moveTo>
                <a:lnTo>
                  <a:pt x="982" y="0"/>
                </a:lnTo>
                <a:lnTo>
                  <a:pt x="931" y="1"/>
                </a:lnTo>
                <a:lnTo>
                  <a:pt x="879" y="5"/>
                </a:lnTo>
                <a:lnTo>
                  <a:pt x="828" y="12"/>
                </a:lnTo>
                <a:lnTo>
                  <a:pt x="778" y="21"/>
                </a:lnTo>
                <a:lnTo>
                  <a:pt x="728" y="33"/>
                </a:lnTo>
                <a:lnTo>
                  <a:pt x="679" y="48"/>
                </a:lnTo>
                <a:lnTo>
                  <a:pt x="630" y="65"/>
                </a:lnTo>
                <a:lnTo>
                  <a:pt x="583" y="85"/>
                </a:lnTo>
                <a:lnTo>
                  <a:pt x="536" y="107"/>
                </a:lnTo>
                <a:lnTo>
                  <a:pt x="491" y="132"/>
                </a:lnTo>
                <a:lnTo>
                  <a:pt x="447" y="158"/>
                </a:lnTo>
                <a:lnTo>
                  <a:pt x="405" y="188"/>
                </a:lnTo>
                <a:lnTo>
                  <a:pt x="364" y="219"/>
                </a:lnTo>
                <a:lnTo>
                  <a:pt x="325" y="252"/>
                </a:lnTo>
                <a:lnTo>
                  <a:pt x="288" y="288"/>
                </a:lnTo>
                <a:lnTo>
                  <a:pt x="252" y="325"/>
                </a:lnTo>
                <a:lnTo>
                  <a:pt x="219" y="364"/>
                </a:lnTo>
                <a:lnTo>
                  <a:pt x="188" y="405"/>
                </a:lnTo>
                <a:lnTo>
                  <a:pt x="158" y="447"/>
                </a:lnTo>
                <a:lnTo>
                  <a:pt x="132" y="491"/>
                </a:lnTo>
                <a:lnTo>
                  <a:pt x="107" y="536"/>
                </a:lnTo>
                <a:lnTo>
                  <a:pt x="85" y="583"/>
                </a:lnTo>
                <a:lnTo>
                  <a:pt x="65" y="630"/>
                </a:lnTo>
                <a:lnTo>
                  <a:pt x="48" y="679"/>
                </a:lnTo>
                <a:lnTo>
                  <a:pt x="33" y="728"/>
                </a:lnTo>
                <a:lnTo>
                  <a:pt x="21" y="778"/>
                </a:lnTo>
                <a:lnTo>
                  <a:pt x="12" y="828"/>
                </a:lnTo>
                <a:lnTo>
                  <a:pt x="5" y="879"/>
                </a:lnTo>
                <a:lnTo>
                  <a:pt x="1" y="931"/>
                </a:lnTo>
                <a:lnTo>
                  <a:pt x="0" y="982"/>
                </a:lnTo>
                <a:lnTo>
                  <a:pt x="0" y="4912"/>
                </a:lnTo>
                <a:lnTo>
                  <a:pt x="0" y="4912"/>
                </a:lnTo>
                <a:lnTo>
                  <a:pt x="1" y="4963"/>
                </a:lnTo>
                <a:lnTo>
                  <a:pt x="5" y="5015"/>
                </a:lnTo>
                <a:lnTo>
                  <a:pt x="12" y="5066"/>
                </a:lnTo>
                <a:lnTo>
                  <a:pt x="21" y="5116"/>
                </a:lnTo>
                <a:lnTo>
                  <a:pt x="33" y="5166"/>
                </a:lnTo>
                <a:lnTo>
                  <a:pt x="48" y="5215"/>
                </a:lnTo>
                <a:lnTo>
                  <a:pt x="65" y="5264"/>
                </a:lnTo>
                <a:lnTo>
                  <a:pt x="85" y="5311"/>
                </a:lnTo>
                <a:lnTo>
                  <a:pt x="107" y="5358"/>
                </a:lnTo>
                <a:lnTo>
                  <a:pt x="132" y="5403"/>
                </a:lnTo>
                <a:lnTo>
                  <a:pt x="158" y="5447"/>
                </a:lnTo>
                <a:lnTo>
                  <a:pt x="188" y="5489"/>
                </a:lnTo>
                <a:lnTo>
                  <a:pt x="219" y="5530"/>
                </a:lnTo>
                <a:lnTo>
                  <a:pt x="252" y="5569"/>
                </a:lnTo>
                <a:lnTo>
                  <a:pt x="288" y="5606"/>
                </a:lnTo>
                <a:lnTo>
                  <a:pt x="325" y="5642"/>
                </a:lnTo>
                <a:lnTo>
                  <a:pt x="364" y="5675"/>
                </a:lnTo>
                <a:lnTo>
                  <a:pt x="405" y="5706"/>
                </a:lnTo>
                <a:lnTo>
                  <a:pt x="447" y="5736"/>
                </a:lnTo>
                <a:lnTo>
                  <a:pt x="491" y="5762"/>
                </a:lnTo>
                <a:lnTo>
                  <a:pt x="536" y="5787"/>
                </a:lnTo>
                <a:lnTo>
                  <a:pt x="583" y="5809"/>
                </a:lnTo>
                <a:lnTo>
                  <a:pt x="630" y="5829"/>
                </a:lnTo>
                <a:lnTo>
                  <a:pt x="679" y="5846"/>
                </a:lnTo>
                <a:lnTo>
                  <a:pt x="728" y="5861"/>
                </a:lnTo>
                <a:lnTo>
                  <a:pt x="778" y="5873"/>
                </a:lnTo>
                <a:lnTo>
                  <a:pt x="828" y="5882"/>
                </a:lnTo>
                <a:lnTo>
                  <a:pt x="879" y="5889"/>
                </a:lnTo>
                <a:lnTo>
                  <a:pt x="931" y="5893"/>
                </a:lnTo>
                <a:lnTo>
                  <a:pt x="982" y="5894"/>
                </a:lnTo>
                <a:lnTo>
                  <a:pt x="5555" y="5894"/>
                </a:lnTo>
                <a:lnTo>
                  <a:pt x="5555" y="5893"/>
                </a:lnTo>
                <a:lnTo>
                  <a:pt x="5606" y="5892"/>
                </a:lnTo>
                <a:lnTo>
                  <a:pt x="5658" y="5888"/>
                </a:lnTo>
                <a:lnTo>
                  <a:pt x="5709" y="5881"/>
                </a:lnTo>
                <a:lnTo>
                  <a:pt x="5759" y="5872"/>
                </a:lnTo>
                <a:lnTo>
                  <a:pt x="5809" y="5860"/>
                </a:lnTo>
                <a:lnTo>
                  <a:pt x="5858" y="5845"/>
                </a:lnTo>
                <a:lnTo>
                  <a:pt x="5907" y="5828"/>
                </a:lnTo>
                <a:lnTo>
                  <a:pt x="5954" y="5808"/>
                </a:lnTo>
                <a:lnTo>
                  <a:pt x="6001" y="5786"/>
                </a:lnTo>
                <a:lnTo>
                  <a:pt x="6046" y="5762"/>
                </a:lnTo>
                <a:lnTo>
                  <a:pt x="6090" y="5735"/>
                </a:lnTo>
                <a:lnTo>
                  <a:pt x="6132" y="5706"/>
                </a:lnTo>
                <a:lnTo>
                  <a:pt x="6173" y="5674"/>
                </a:lnTo>
                <a:lnTo>
                  <a:pt x="6212" y="5641"/>
                </a:lnTo>
                <a:lnTo>
                  <a:pt x="6249" y="5606"/>
                </a:lnTo>
                <a:lnTo>
                  <a:pt x="6284" y="5568"/>
                </a:lnTo>
                <a:lnTo>
                  <a:pt x="6318" y="5529"/>
                </a:lnTo>
                <a:lnTo>
                  <a:pt x="6349" y="5489"/>
                </a:lnTo>
                <a:lnTo>
                  <a:pt x="6378" y="5446"/>
                </a:lnTo>
                <a:lnTo>
                  <a:pt x="6405" y="5403"/>
                </a:lnTo>
                <a:lnTo>
                  <a:pt x="6430" y="5357"/>
                </a:lnTo>
                <a:lnTo>
                  <a:pt x="6452" y="5311"/>
                </a:lnTo>
                <a:lnTo>
                  <a:pt x="6472" y="5264"/>
                </a:lnTo>
                <a:lnTo>
                  <a:pt x="6489" y="5215"/>
                </a:lnTo>
                <a:lnTo>
                  <a:pt x="6503" y="5166"/>
                </a:lnTo>
                <a:lnTo>
                  <a:pt x="6515" y="5116"/>
                </a:lnTo>
                <a:lnTo>
                  <a:pt x="6525" y="5066"/>
                </a:lnTo>
                <a:lnTo>
                  <a:pt x="6532" y="5015"/>
                </a:lnTo>
                <a:lnTo>
                  <a:pt x="6536" y="4963"/>
                </a:lnTo>
                <a:lnTo>
                  <a:pt x="6537" y="4912"/>
                </a:lnTo>
                <a:lnTo>
                  <a:pt x="6538" y="982"/>
                </a:lnTo>
                <a:lnTo>
                  <a:pt x="6537" y="982"/>
                </a:lnTo>
                <a:lnTo>
                  <a:pt x="6536" y="931"/>
                </a:lnTo>
                <a:lnTo>
                  <a:pt x="6532" y="879"/>
                </a:lnTo>
                <a:lnTo>
                  <a:pt x="6525" y="828"/>
                </a:lnTo>
                <a:lnTo>
                  <a:pt x="6516" y="778"/>
                </a:lnTo>
                <a:lnTo>
                  <a:pt x="6504" y="728"/>
                </a:lnTo>
                <a:lnTo>
                  <a:pt x="6489" y="679"/>
                </a:lnTo>
                <a:lnTo>
                  <a:pt x="6472" y="630"/>
                </a:lnTo>
                <a:lnTo>
                  <a:pt x="6452" y="583"/>
                </a:lnTo>
                <a:lnTo>
                  <a:pt x="6430" y="536"/>
                </a:lnTo>
                <a:lnTo>
                  <a:pt x="6406" y="491"/>
                </a:lnTo>
                <a:lnTo>
                  <a:pt x="6379" y="447"/>
                </a:lnTo>
                <a:lnTo>
                  <a:pt x="6350" y="405"/>
                </a:lnTo>
                <a:lnTo>
                  <a:pt x="6318" y="364"/>
                </a:lnTo>
                <a:lnTo>
                  <a:pt x="6285" y="325"/>
                </a:lnTo>
                <a:lnTo>
                  <a:pt x="6250" y="288"/>
                </a:lnTo>
                <a:lnTo>
                  <a:pt x="6212" y="253"/>
                </a:lnTo>
                <a:lnTo>
                  <a:pt x="6173" y="219"/>
                </a:lnTo>
                <a:lnTo>
                  <a:pt x="6133" y="188"/>
                </a:lnTo>
                <a:lnTo>
                  <a:pt x="6090" y="159"/>
                </a:lnTo>
                <a:lnTo>
                  <a:pt x="6047" y="132"/>
                </a:lnTo>
                <a:lnTo>
                  <a:pt x="6001" y="107"/>
                </a:lnTo>
                <a:lnTo>
                  <a:pt x="5955" y="85"/>
                </a:lnTo>
                <a:lnTo>
                  <a:pt x="5908" y="65"/>
                </a:lnTo>
                <a:lnTo>
                  <a:pt x="5859" y="48"/>
                </a:lnTo>
                <a:lnTo>
                  <a:pt x="5810" y="34"/>
                </a:lnTo>
                <a:lnTo>
                  <a:pt x="5760" y="22"/>
                </a:lnTo>
                <a:lnTo>
                  <a:pt x="5710" y="12"/>
                </a:lnTo>
                <a:lnTo>
                  <a:pt x="5659" y="5"/>
                </a:lnTo>
                <a:lnTo>
                  <a:pt x="5607" y="1"/>
                </a:lnTo>
                <a:lnTo>
                  <a:pt x="5556" y="0"/>
                </a:lnTo>
                <a:lnTo>
                  <a:pt x="982" y="0"/>
                </a:lnTo>
              </a:path>
            </a:pathLst>
          </a:custGeom>
          <a:gradFill rotWithShape="0">
            <a:gsLst>
              <a:gs pos="0">
                <a:srgbClr val="f7fafd"/>
              </a:gs>
              <a:gs pos="100000">
                <a:srgbClr val="9dc3e6"/>
              </a:gs>
            </a:gsLst>
            <a:lin ang="5400000"/>
          </a:gradFill>
          <a:ln w="9360">
            <a:solidFill>
              <a:srgbClr val="deebf7"/>
            </a:solidFill>
            <a:miter/>
          </a:ln>
          <a:effectLst>
            <a:outerShdw algn="tl" dir="2700000" dist="37674">
              <a:srgbClr val="000000">
                <a:alpha val="40000"/>
              </a:srgbClr>
            </a:outerShdw>
          </a:effectLst>
        </p:spPr>
        <p:style>
          <a:lnRef idx="0"/>
          <a:fillRef idx="0"/>
          <a:effectRef idx="0"/>
          <a:fontRef idx="minor"/>
        </p:style>
        <p:txBody>
          <a:bodyPr lIns="90000" rIns="90000" tIns="45000" bIns="45000" anchor="ctr" anchorCtr="1">
            <a:normAutofit/>
          </a:bodyPr>
          <a:p>
            <a:pPr algn="ctr">
              <a:lnSpc>
                <a:spcPct val="90000"/>
              </a:lnSpc>
              <a:tabLst>
                <a:tab algn="l" pos="0"/>
              </a:tabLst>
            </a:pPr>
            <a:r>
              <a:rPr b="1" lang="fr-FR" sz="4300" spc="-1" strike="noStrike">
                <a:solidFill>
                  <a:srgbClr val="4472c4"/>
                </a:solidFill>
                <a:latin typeface="Calibri Light"/>
                <a:ea typeface="DejaVu Sans"/>
              </a:rPr>
              <a:t>Solution</a:t>
            </a:r>
            <a:endParaRPr b="0" lang="fr-FR" sz="4300" spc="-1" strike="noStrike">
              <a:latin typeface="Arial"/>
            </a:endParaRPr>
          </a:p>
        </p:txBody>
      </p:sp>
    </p:spTree>
  </p:cSld>
  <mc:AlternateContent>
    <mc:Choice Requires="p14">
      <p:transition spd="slow" p14:dur="2000"/>
    </mc:Choice>
    <mc:Fallback>
      <p:transition spd="slow"/>
    </mc:Fallback>
  </mc:AlternateContent>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path" presetID="42">
                                  <p:stCondLst>
                                    <p:cond delay="0"/>
                                  </p:stCondLst>
                                  <p:childTnLst>
                                    <p:animMotion origin="layout" path="M -4.16667E-006 -1.11111E-006 L 0.00157 -0.64954 E">
                                      <p:cBhvr>
                                        <p:cTn id="211" dur="100" fill="hold"/>
                                        <p:tgtEl>
                                          <p:spTgt spid="447"/>
                                        </p:tgtEl>
                                        <p:attrNameLst>
                                          <p:attrName>ppt_x</p:attrName>
                                        </p:attrNameLst>
                                      </p:cBhvr>
                                    </p:animMotion>
                                  </p:childTnLst>
                                </p:cTn>
                              </p:par>
                              <p:par>
                                <p:cTn id="212" nodeType="withEffect" fill="hold" presetClass="path" presetID="42">
                                  <p:stCondLst>
                                    <p:cond delay="0"/>
                                  </p:stCondLst>
                                  <p:childTnLst>
                                    <p:animMotion origin="layout" path="M 3.75E-006 -1.11111E-006 L 0.00156 -0.64954 E">
                                      <p:cBhvr>
                                        <p:cTn id="213" dur="100" fill="hold"/>
                                        <p:tgtEl>
                                          <p:spTgt spid="448"/>
                                        </p:tgtEl>
                                        <p:attrNameLst>
                                          <p:attrName>ppt_x</p:attrName>
                                        </p:attrNameLst>
                                      </p:cBhvr>
                                    </p:animMotion>
                                  </p:childTnLst>
                                </p:cTn>
                              </p:par>
                            </p:childTnLst>
                          </p:cTn>
                        </p:par>
                      </p:childTnLst>
                    </p:cTn>
                  </p:par>
                  <p:par>
                    <p:cTn id="214" fill="hold">
                      <p:stCondLst>
                        <p:cond delay="indefinite"/>
                      </p:stCondLst>
                      <p:childTnLst>
                        <p:par>
                          <p:cTn id="215" fill="hold">
                            <p:stCondLst>
                              <p:cond delay="0"/>
                            </p:stCondLst>
                            <p:childTnLst>
                              <p:par>
                                <p:cTn id="216" nodeType="clickEffect" fill="hold" presetClass="exit" presetID="53" presetSubtype="32">
                                  <p:stCondLst>
                                    <p:cond delay="0"/>
                                  </p:stCondLst>
                                  <p:childTnLst>
                                    <p:anim calcmode="lin" valueType="num">
                                      <p:cBhvr additive="repl">
                                        <p:cTn id="217" dur="500"/>
                                        <p:tgtEl>
                                          <p:spTgt spid="447"/>
                                        </p:tgtEl>
                                        <p:attrNameLst>
                                          <p:attrName>ppt_w</p:attrName>
                                        </p:attrNameLst>
                                      </p:cBhvr>
                                      <p:tavLst>
                                        <p:tav tm="0">
                                          <p:val>
                                            <p:strVal val="#ppt_w"/>
                                          </p:val>
                                        </p:tav>
                                        <p:tav tm="100000">
                                          <p:val>
                                            <p:strVal val="0"/>
                                          </p:val>
                                        </p:tav>
                                      </p:tavLst>
                                    </p:anim>
                                    <p:anim calcmode="lin" valueType="num">
                                      <p:cBhvr additive="repl">
                                        <p:cTn id="218" dur="500"/>
                                        <p:tgtEl>
                                          <p:spTgt spid="447"/>
                                        </p:tgtEl>
                                        <p:attrNameLst>
                                          <p:attrName>ppt_h</p:attrName>
                                        </p:attrNameLst>
                                      </p:cBhvr>
                                      <p:tavLst>
                                        <p:tav tm="0">
                                          <p:val>
                                            <p:strVal val="#ppt_h"/>
                                          </p:val>
                                        </p:tav>
                                        <p:tav tm="100000">
                                          <p:val>
                                            <p:strVal val="0"/>
                                          </p:val>
                                        </p:tav>
                                      </p:tavLst>
                                    </p:anim>
                                    <p:animEffect filter="fade" transition="out">
                                      <p:cBhvr additive="repl">
                                        <p:cTn id="219" dur="500"/>
                                        <p:tgtEl>
                                          <p:spTgt spid="447"/>
                                        </p:tgtEl>
                                      </p:cBhvr>
                                    </p:animEffect>
                                    <p:set>
                                      <p:cBhvr>
                                        <p:cTn id="220" dur="1" fill="hold">
                                          <p:stCondLst>
                                            <p:cond delay="499"/>
                                          </p:stCondLst>
                                        </p:cTn>
                                        <p:tgtEl>
                                          <p:spTgt spid="447"/>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xit" presetID="53" presetSubtype="32">
                                  <p:stCondLst>
                                    <p:cond delay="0"/>
                                  </p:stCondLst>
                                  <p:childTnLst>
                                    <p:anim calcmode="lin" valueType="num">
                                      <p:cBhvr additive="repl">
                                        <p:cTn id="224" dur="500"/>
                                        <p:tgtEl>
                                          <p:spTgt spid="448"/>
                                        </p:tgtEl>
                                        <p:attrNameLst>
                                          <p:attrName>ppt_w</p:attrName>
                                        </p:attrNameLst>
                                      </p:cBhvr>
                                      <p:tavLst>
                                        <p:tav tm="0">
                                          <p:val>
                                            <p:strVal val="#ppt_w"/>
                                          </p:val>
                                        </p:tav>
                                        <p:tav tm="100000">
                                          <p:val>
                                            <p:strVal val="0"/>
                                          </p:val>
                                        </p:tav>
                                      </p:tavLst>
                                    </p:anim>
                                    <p:anim calcmode="lin" valueType="num">
                                      <p:cBhvr additive="repl">
                                        <p:cTn id="225" dur="500"/>
                                        <p:tgtEl>
                                          <p:spTgt spid="448"/>
                                        </p:tgtEl>
                                        <p:attrNameLst>
                                          <p:attrName>ppt_h</p:attrName>
                                        </p:attrNameLst>
                                      </p:cBhvr>
                                      <p:tavLst>
                                        <p:tav tm="0">
                                          <p:val>
                                            <p:strVal val="#ppt_h"/>
                                          </p:val>
                                        </p:tav>
                                        <p:tav tm="100000">
                                          <p:val>
                                            <p:strVal val="0"/>
                                          </p:val>
                                        </p:tav>
                                      </p:tavLst>
                                    </p:anim>
                                    <p:animEffect filter="fade" transition="out">
                                      <p:cBhvr additive="repl">
                                        <p:cTn id="226" dur="500"/>
                                        <p:tgtEl>
                                          <p:spTgt spid="448"/>
                                        </p:tgtEl>
                                      </p:cBhvr>
                                    </p:animEffect>
                                    <p:set>
                                      <p:cBhvr>
                                        <p:cTn id="227" dur="1" fill="hold">
                                          <p:stCondLst>
                                            <p:cond delay="499"/>
                                          </p:stCondLst>
                                        </p:cTn>
                                        <p:tgtEl>
                                          <p:spTgt spid="4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Exercices Variables</a:t>
            </a:r>
            <a:endParaRPr b="0" lang="fr-FR" sz="4000" spc="-1" strike="noStrike">
              <a:latin typeface="Arial"/>
            </a:endParaRPr>
          </a:p>
        </p:txBody>
      </p:sp>
      <p:sp>
        <p:nvSpPr>
          <p:cNvPr id="450"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Exo 7: </a:t>
            </a:r>
            <a:endParaRPr b="0" lang="fr-FR" sz="2400" spc="-1" strike="noStrike">
              <a:latin typeface="Arial"/>
            </a:endParaRPr>
          </a:p>
        </p:txBody>
      </p:sp>
      <p:sp>
        <p:nvSpPr>
          <p:cNvPr id="451" name="CustomShape 3"/>
          <p:cNvSpPr/>
          <p:nvPr/>
        </p:nvSpPr>
        <p:spPr>
          <a:xfrm>
            <a:off x="1026000" y="555120"/>
            <a:ext cx="5249160" cy="579960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21000"/>
          </a:bodyPr>
          <a:p>
            <a:pPr>
              <a:lnSpc>
                <a:spcPct val="90000"/>
              </a:lnSpc>
              <a:spcBef>
                <a:spcPts val="1001"/>
              </a:spcBef>
              <a:tabLst>
                <a:tab algn="l" pos="0"/>
              </a:tabLst>
            </a:pPr>
            <a:endParaRPr b="0" lang="fr-FR" sz="18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Pour Ajouter A et B qui sont de type différents, il faut convertir la chaine A en nombre.</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FONCTIONS_UTILISEES</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VARIABLES</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A </a:t>
            </a:r>
            <a:r>
              <a:rPr b="1" lang="fr-FR" sz="3600" spc="-1" strike="noStrike">
                <a:solidFill>
                  <a:srgbClr val="5b9bd5"/>
                </a:solidFill>
                <a:latin typeface="Calibri"/>
                <a:ea typeface="DejaVu Sans"/>
              </a:rPr>
              <a:t>EST_DU_TYPE</a:t>
            </a:r>
            <a:r>
              <a:rPr b="1" lang="fr-FR" sz="3600" spc="-1" strike="noStrike">
                <a:solidFill>
                  <a:srgbClr val="000000"/>
                </a:solidFill>
                <a:latin typeface="Calibri"/>
                <a:ea typeface="DejaVu Sans"/>
              </a:rPr>
              <a:t> CHAINE</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B </a:t>
            </a:r>
            <a:r>
              <a:rPr b="1" lang="fr-FR" sz="3600" spc="-1" strike="noStrike">
                <a:solidFill>
                  <a:srgbClr val="5b9bd5"/>
                </a:solidFill>
                <a:latin typeface="Calibri"/>
                <a:ea typeface="DejaVu Sans"/>
              </a:rPr>
              <a:t>EST_DU_TYPE</a:t>
            </a:r>
            <a:r>
              <a:rPr b="1" lang="fr-FR" sz="3600" spc="-1" strike="noStrike">
                <a:solidFill>
                  <a:srgbClr val="000000"/>
                </a:solidFill>
                <a:latin typeface="Calibri"/>
                <a:ea typeface="DejaVu Sans"/>
              </a:rPr>
              <a:t> NOMBRE</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DEBUT_ALGORITHME</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A </a:t>
            </a:r>
            <a:r>
              <a:rPr b="1" lang="fr-FR" sz="3600" spc="-1" strike="noStrike">
                <a:solidFill>
                  <a:srgbClr val="5b9bd5"/>
                </a:solidFill>
                <a:latin typeface="Calibri"/>
                <a:ea typeface="DejaVu Sans"/>
              </a:rPr>
              <a:t>PREND_LA_VALEUR</a:t>
            </a:r>
            <a:r>
              <a:rPr b="1" lang="fr-FR" sz="3600" spc="-1" strike="noStrike">
                <a:solidFill>
                  <a:srgbClr val="000000"/>
                </a:solidFill>
                <a:latin typeface="Calibri"/>
                <a:ea typeface="DejaVu Sans"/>
              </a:rPr>
              <a:t> "100"</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B </a:t>
            </a:r>
            <a:r>
              <a:rPr b="1" lang="fr-FR" sz="3600" spc="-1" strike="noStrike">
                <a:solidFill>
                  <a:srgbClr val="5b9bd5"/>
                </a:solidFill>
                <a:latin typeface="Calibri"/>
                <a:ea typeface="DejaVu Sans"/>
              </a:rPr>
              <a:t>PREND_LA_VALEUR</a:t>
            </a:r>
            <a:r>
              <a:rPr b="1" lang="fr-FR" sz="3600" spc="-1" strike="noStrike">
                <a:solidFill>
                  <a:srgbClr val="000000"/>
                </a:solidFill>
                <a:latin typeface="Calibri"/>
                <a:ea typeface="DejaVu Sans"/>
              </a:rPr>
              <a:t> 200</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//Convertir la CHAINE A en NOMBRE</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000000"/>
                </a:solidFill>
                <a:latin typeface="Calibri"/>
                <a:ea typeface="DejaVu Sans"/>
              </a:rPr>
              <a:t>B </a:t>
            </a:r>
            <a:r>
              <a:rPr b="1" lang="fr-FR" sz="3600" spc="-1" strike="noStrike">
                <a:solidFill>
                  <a:srgbClr val="5b9bd5"/>
                </a:solidFill>
                <a:latin typeface="Calibri"/>
                <a:ea typeface="DejaVu Sans"/>
              </a:rPr>
              <a:t>PREND_LA_VALEUR</a:t>
            </a:r>
            <a:r>
              <a:rPr b="1" lang="fr-FR" sz="3600" spc="-1" strike="noStrike">
                <a:solidFill>
                  <a:srgbClr val="000000"/>
                </a:solidFill>
                <a:latin typeface="Calibri"/>
                <a:ea typeface="DejaVu Sans"/>
              </a:rPr>
              <a:t> parseInt(A)+B</a:t>
            </a:r>
            <a:endParaRPr b="0" lang="fr-FR" sz="3600" spc="-1" strike="noStrike">
              <a:latin typeface="Arial"/>
            </a:endParaRPr>
          </a:p>
          <a:p>
            <a:pPr>
              <a:lnSpc>
                <a:spcPct val="90000"/>
              </a:lnSpc>
              <a:spcBef>
                <a:spcPts val="1001"/>
              </a:spcBef>
              <a:tabLst>
                <a:tab algn="l" pos="0"/>
              </a:tabLst>
            </a:pPr>
            <a:r>
              <a:rPr b="1" lang="fr-FR" sz="3600" spc="-1" strike="noStrike">
                <a:solidFill>
                  <a:srgbClr val="000000"/>
                </a:solidFill>
                <a:latin typeface="Calibri"/>
                <a:ea typeface="DejaVu Sans"/>
              </a:rPr>
              <a:t>  </a:t>
            </a:r>
            <a:r>
              <a:rPr b="1" lang="fr-FR" sz="3600" spc="-1" strike="noStrike">
                <a:solidFill>
                  <a:srgbClr val="5b9bd5"/>
                </a:solidFill>
                <a:latin typeface="Calibri"/>
                <a:ea typeface="DejaVu Sans"/>
              </a:rPr>
              <a:t>AFFICHER</a:t>
            </a:r>
            <a:r>
              <a:rPr b="1" lang="fr-FR" sz="3600" spc="-1" strike="noStrike">
                <a:solidFill>
                  <a:srgbClr val="000000"/>
                </a:solidFill>
                <a:latin typeface="Calibri"/>
                <a:ea typeface="DejaVu Sans"/>
              </a:rPr>
              <a:t>* B</a:t>
            </a:r>
            <a:endParaRPr b="0" lang="fr-FR" sz="3600" spc="-1" strike="noStrike">
              <a:latin typeface="Arial"/>
            </a:endParaRPr>
          </a:p>
          <a:p>
            <a:pPr>
              <a:lnSpc>
                <a:spcPct val="90000"/>
              </a:lnSpc>
              <a:spcBef>
                <a:spcPts val="1001"/>
              </a:spcBef>
              <a:tabLst>
                <a:tab algn="l" pos="0"/>
              </a:tabLst>
            </a:pPr>
            <a:r>
              <a:rPr b="1" lang="fr-FR" sz="3600" spc="-1" strike="noStrike">
                <a:solidFill>
                  <a:srgbClr val="ff0000"/>
                </a:solidFill>
                <a:latin typeface="Calibri"/>
                <a:ea typeface="DejaVu Sans"/>
              </a:rPr>
              <a:t>FIN_ALGORITHME</a:t>
            </a:r>
            <a:endParaRPr b="0" lang="fr-FR" sz="3600" spc="-1" strike="noStrike">
              <a:latin typeface="Arial"/>
            </a:endParaRPr>
          </a:p>
          <a:p>
            <a:pPr>
              <a:lnSpc>
                <a:spcPct val="90000"/>
              </a:lnSpc>
              <a:spcBef>
                <a:spcPts val="1001"/>
              </a:spcBef>
              <a:tabLst>
                <a:tab algn="l" pos="0"/>
              </a:tabLst>
            </a:pPr>
            <a:r>
              <a:rPr b="1" lang="fr-FR" sz="3600" spc="-1" strike="noStrike" u="sng">
                <a:solidFill>
                  <a:srgbClr val="0563c1"/>
                </a:solidFill>
                <a:uFillTx/>
                <a:latin typeface="Calibri"/>
                <a:ea typeface="DejaVu Sans"/>
                <a:hlinkClick r:id="rId1"/>
              </a:rPr>
              <a:t>exo_affectation07.alg</a:t>
            </a:r>
            <a:endParaRPr b="0" lang="fr-FR" sz="3600" spc="-1" strike="noStrike">
              <a:latin typeface="Arial"/>
            </a:endParaRPr>
          </a:p>
          <a:p>
            <a:pPr>
              <a:lnSpc>
                <a:spcPct val="90000"/>
              </a:lnSpc>
              <a:spcBef>
                <a:spcPts val="499"/>
              </a:spcBef>
              <a:tabLst>
                <a:tab algn="l" pos="0"/>
              </a:tabLst>
            </a:pPr>
            <a:endParaRPr b="0" lang="fr-FR" sz="3600" spc="-1" strike="noStrike">
              <a:latin typeface="Arial"/>
            </a:endParaRPr>
          </a:p>
          <a:p>
            <a:pPr>
              <a:lnSpc>
                <a:spcPct val="90000"/>
              </a:lnSpc>
              <a:spcBef>
                <a:spcPts val="499"/>
              </a:spcBef>
              <a:tabLst>
                <a:tab algn="l" pos="0"/>
              </a:tabLst>
            </a:pPr>
            <a:endParaRPr b="0" lang="fr-FR" sz="3600" spc="-1" strike="noStrike">
              <a:latin typeface="Arial"/>
            </a:endParaRPr>
          </a:p>
        </p:txBody>
      </p:sp>
      <p:sp>
        <p:nvSpPr>
          <p:cNvPr id="452" name="CustomShape 4"/>
          <p:cNvSpPr/>
          <p:nvPr/>
        </p:nvSpPr>
        <p:spPr>
          <a:xfrm>
            <a:off x="6358320" y="91440"/>
            <a:ext cx="5275080" cy="46224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Exo 8:</a:t>
            </a:r>
            <a:endParaRPr b="0" lang="fr-FR" sz="2400" spc="-1" strike="noStrike">
              <a:latin typeface="Arial"/>
            </a:endParaRPr>
          </a:p>
        </p:txBody>
      </p:sp>
      <p:sp>
        <p:nvSpPr>
          <p:cNvPr id="453" name="CustomShape 5"/>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44000"/>
          </a:bodyPr>
          <a:p>
            <a:pPr>
              <a:lnSpc>
                <a:spcPct val="90000"/>
              </a:lnSpc>
              <a:spcBef>
                <a:spcPts val="1001"/>
              </a:spcBef>
              <a:tabLst>
                <a:tab algn="l" pos="0"/>
              </a:tabLst>
            </a:pPr>
            <a:r>
              <a:rPr b="1" lang="fr-FR" sz="2800" spc="-1" strike="noStrike">
                <a:solidFill>
                  <a:srgbClr val="000000"/>
                </a:solidFill>
                <a:latin typeface="Calibri"/>
                <a:ea typeface="DejaVu Sans"/>
              </a:rPr>
              <a:t>Concaténer des variables de type différents.</a:t>
            </a:r>
            <a:endParaRPr b="0" lang="fr-FR" sz="28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FONCTIONS_UTILISEES</a:t>
            </a:r>
            <a:endParaRPr b="0" lang="fr-FR" sz="26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VARIABLES</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jour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NOMBRE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mois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CHAINE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fete_nationale </a:t>
            </a:r>
            <a:r>
              <a:rPr b="1" lang="fr-FR" sz="2600" spc="-1" strike="noStrike">
                <a:solidFill>
                  <a:srgbClr val="5b9bd5"/>
                </a:solidFill>
                <a:latin typeface="Calibri"/>
                <a:ea typeface="DejaVu Sans"/>
              </a:rPr>
              <a:t>EST_DU_TYPE</a:t>
            </a:r>
            <a:r>
              <a:rPr b="1" lang="fr-FR" sz="2600" spc="-1" strike="noStrike">
                <a:solidFill>
                  <a:srgbClr val="000000"/>
                </a:solidFill>
                <a:latin typeface="Calibri"/>
                <a:ea typeface="DejaVu Sans"/>
              </a:rPr>
              <a:t> CHAINE</a:t>
            </a:r>
            <a:endParaRPr b="0" lang="fr-FR" sz="26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DEBUT_ALGORITHME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jour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14</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mois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"Juillet"</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//Concaténer les parties du message</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000000"/>
                </a:solidFill>
                <a:latin typeface="Calibri"/>
                <a:ea typeface="DejaVu Sans"/>
              </a:rPr>
              <a:t>fete_nationale </a:t>
            </a:r>
            <a:r>
              <a:rPr b="1" lang="fr-FR" sz="2600" spc="-1" strike="noStrike">
                <a:solidFill>
                  <a:srgbClr val="5b9bd5"/>
                </a:solidFill>
                <a:latin typeface="Calibri"/>
                <a:ea typeface="DejaVu Sans"/>
              </a:rPr>
              <a:t>PREND_LA_VALEUR</a:t>
            </a:r>
            <a:r>
              <a:rPr b="1" lang="fr-FR" sz="2600" spc="-1" strike="noStrike">
                <a:solidFill>
                  <a:srgbClr val="000000"/>
                </a:solidFill>
                <a:latin typeface="Calibri"/>
                <a:ea typeface="DejaVu Sans"/>
              </a:rPr>
              <a:t> jour.toString() + " " + mois</a:t>
            </a:r>
            <a:endParaRPr b="0" lang="fr-FR" sz="2600" spc="-1" strike="noStrike">
              <a:latin typeface="Arial"/>
            </a:endParaRPr>
          </a:p>
          <a:p>
            <a:pPr>
              <a:lnSpc>
                <a:spcPct val="90000"/>
              </a:lnSpc>
              <a:spcBef>
                <a:spcPts val="1001"/>
              </a:spcBef>
              <a:tabLst>
                <a:tab algn="l" pos="0"/>
              </a:tabLst>
            </a:pPr>
            <a:r>
              <a:rPr b="1" lang="fr-FR" sz="2600" spc="-1" strike="noStrike">
                <a:solidFill>
                  <a:srgbClr val="000000"/>
                </a:solidFill>
                <a:latin typeface="Calibri"/>
                <a:ea typeface="DejaVu Sans"/>
              </a:rPr>
              <a:t>  </a:t>
            </a:r>
            <a:r>
              <a:rPr b="1" lang="fr-FR" sz="2600" spc="-1" strike="noStrike">
                <a:solidFill>
                  <a:srgbClr val="5b9bd5"/>
                </a:solidFill>
                <a:latin typeface="Calibri"/>
                <a:ea typeface="DejaVu Sans"/>
              </a:rPr>
              <a:t>AFFICHER</a:t>
            </a:r>
            <a:r>
              <a:rPr b="1" lang="fr-FR" sz="2600" spc="-1" strike="noStrike">
                <a:solidFill>
                  <a:srgbClr val="000000"/>
                </a:solidFill>
                <a:latin typeface="Calibri"/>
                <a:ea typeface="DejaVu Sans"/>
              </a:rPr>
              <a:t>* fete_nationale</a:t>
            </a:r>
            <a:endParaRPr b="0" lang="fr-FR" sz="2600" spc="-1" strike="noStrike">
              <a:latin typeface="Arial"/>
            </a:endParaRPr>
          </a:p>
          <a:p>
            <a:pPr>
              <a:lnSpc>
                <a:spcPct val="90000"/>
              </a:lnSpc>
              <a:spcBef>
                <a:spcPts val="1001"/>
              </a:spcBef>
              <a:tabLst>
                <a:tab algn="l" pos="0"/>
              </a:tabLst>
            </a:pPr>
            <a:r>
              <a:rPr b="1" lang="fr-FR" sz="2600" spc="-1" strike="noStrike">
                <a:solidFill>
                  <a:srgbClr val="ff0000"/>
                </a:solidFill>
                <a:latin typeface="Calibri"/>
                <a:ea typeface="DejaVu Sans"/>
              </a:rPr>
              <a:t>FIN_ALGORITHME</a:t>
            </a:r>
            <a:endParaRPr b="0" lang="fr-FR" sz="2600" spc="-1" strike="noStrike">
              <a:latin typeface="Arial"/>
            </a:endParaRPr>
          </a:p>
          <a:p>
            <a:pPr>
              <a:lnSpc>
                <a:spcPct val="90000"/>
              </a:lnSpc>
              <a:spcBef>
                <a:spcPts val="1001"/>
              </a:spcBef>
              <a:tabLst>
                <a:tab algn="l" pos="0"/>
              </a:tabLst>
            </a:pPr>
            <a:r>
              <a:rPr b="1" lang="fr-FR" sz="3600" spc="-1" strike="noStrike" u="sng">
                <a:solidFill>
                  <a:srgbClr val="0563c1"/>
                </a:solidFill>
                <a:uFillTx/>
                <a:latin typeface="Calibri"/>
                <a:ea typeface="DejaVu Sans"/>
                <a:hlinkClick r:id="rId2"/>
              </a:rPr>
              <a:t>exo_affectation08.alg</a:t>
            </a:r>
            <a:endParaRPr b="0" lang="fr-FR" sz="3600" spc="-1" strike="noStrike">
              <a:latin typeface="Arial"/>
            </a:endParaRPr>
          </a:p>
          <a:p>
            <a:pPr marL="90360">
              <a:lnSpc>
                <a:spcPct val="90000"/>
              </a:lnSpc>
              <a:spcBef>
                <a:spcPts val="499"/>
              </a:spcBef>
              <a:tabLst>
                <a:tab algn="l" pos="0"/>
              </a:tabLst>
            </a:pPr>
            <a:endParaRPr b="0" lang="fr-FR" sz="3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LECTURE ET ECRITURE</a:t>
            </a:r>
            <a:endParaRPr b="0" lang="fr-FR" sz="6000" spc="-1" strike="noStrike">
              <a:latin typeface="Arial"/>
            </a:endParaRPr>
          </a:p>
        </p:txBody>
      </p:sp>
      <p:sp>
        <p:nvSpPr>
          <p:cNvPr id="455"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8" name="Group 1"/>
          <p:cNvGrpSpPr/>
          <p:nvPr/>
        </p:nvGrpSpPr>
        <p:grpSpPr>
          <a:xfrm>
            <a:off x="947160" y="138960"/>
            <a:ext cx="11069280" cy="6216120"/>
            <a:chOff x="947160" y="138960"/>
            <a:chExt cx="11069280" cy="6216120"/>
          </a:xfrm>
        </p:grpSpPr>
        <p:sp>
          <p:nvSpPr>
            <p:cNvPr id="239" name="CustomShape 2"/>
            <p:cNvSpPr/>
            <p:nvPr/>
          </p:nvSpPr>
          <p:spPr>
            <a:xfrm>
              <a:off x="947160" y="138960"/>
              <a:ext cx="11069280" cy="6216120"/>
            </a:xfrm>
            <a:custGeom>
              <a:avLst/>
              <a:gdLst/>
              <a:ahLst/>
              <a:rect l="l" t="t" r="r" b="b"/>
              <a:pathLst>
                <a:path w="11070772" h="6217557">
                  <a:moveTo>
                    <a:pt x="0" y="528492"/>
                  </a:moveTo>
                  <a:cubicBezTo>
                    <a:pt x="0" y="236614"/>
                    <a:pt x="236614" y="0"/>
                    <a:pt x="528492" y="0"/>
                  </a:cubicBezTo>
                  <a:lnTo>
                    <a:pt x="10542280" y="0"/>
                  </a:lnTo>
                  <a:cubicBezTo>
                    <a:pt x="10834158" y="0"/>
                    <a:pt x="11070772" y="236614"/>
                    <a:pt x="11070772" y="528492"/>
                  </a:cubicBezTo>
                  <a:lnTo>
                    <a:pt x="11070772" y="5689065"/>
                  </a:lnTo>
                  <a:cubicBezTo>
                    <a:pt x="11070772" y="5980943"/>
                    <a:pt x="10834158" y="6217557"/>
                    <a:pt x="10542280" y="6217557"/>
                  </a:cubicBezTo>
                  <a:lnTo>
                    <a:pt x="528492" y="6217557"/>
                  </a:lnTo>
                  <a:cubicBezTo>
                    <a:pt x="236614" y="6217557"/>
                    <a:pt x="0" y="5980943"/>
                    <a:pt x="0" y="5689065"/>
                  </a:cubicBezTo>
                  <a:lnTo>
                    <a:pt x="0" y="528492"/>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91960" rIns="291960" tIns="291960" bIns="4980240">
              <a:noAutofit/>
            </a:bodyPr>
            <a:p>
              <a:pPr>
                <a:lnSpc>
                  <a:spcPct val="90000"/>
                </a:lnSpc>
                <a:spcAft>
                  <a:spcPts val="1500"/>
                </a:spcAft>
                <a:tabLst>
                  <a:tab algn="l" pos="0"/>
                </a:tabLst>
              </a:pPr>
              <a:r>
                <a:rPr b="0" lang="fr-FR" sz="3600" spc="-1" strike="noStrike">
                  <a:solidFill>
                    <a:srgbClr val="ffffff"/>
                  </a:solidFill>
                  <a:latin typeface="Calibri"/>
                  <a:ea typeface="DejaVu Sans"/>
                </a:rPr>
                <a:t>Enjeu: Être plus efficace dans le bricolage de ma voiture</a:t>
              </a:r>
              <a:endParaRPr b="0" lang="fr-FR" sz="3600" spc="-1" strike="noStrike">
                <a:latin typeface="Arial"/>
              </a:endParaRPr>
            </a:p>
          </p:txBody>
        </p:sp>
        <p:sp>
          <p:nvSpPr>
            <p:cNvPr id="240" name="CustomShape 3"/>
            <p:cNvSpPr/>
            <p:nvPr/>
          </p:nvSpPr>
          <p:spPr>
            <a:xfrm>
              <a:off x="1224000" y="1419120"/>
              <a:ext cx="10515960" cy="4898880"/>
            </a:xfrm>
            <a:custGeom>
              <a:avLst/>
              <a:gdLst/>
              <a:ahLst/>
              <a:rect l="l" t="t" r="r" b="b"/>
              <a:pathLst>
                <a:path w="10517234" h="4900199">
                  <a:moveTo>
                    <a:pt x="0" y="514521"/>
                  </a:moveTo>
                  <a:cubicBezTo>
                    <a:pt x="0" y="230359"/>
                    <a:pt x="230359" y="0"/>
                    <a:pt x="514521" y="0"/>
                  </a:cubicBezTo>
                  <a:lnTo>
                    <a:pt x="10002713" y="0"/>
                  </a:lnTo>
                  <a:cubicBezTo>
                    <a:pt x="10286875" y="0"/>
                    <a:pt x="10517234" y="230359"/>
                    <a:pt x="10517234" y="514521"/>
                  </a:cubicBezTo>
                  <a:lnTo>
                    <a:pt x="10517234" y="4385678"/>
                  </a:lnTo>
                  <a:cubicBezTo>
                    <a:pt x="10517234" y="4669840"/>
                    <a:pt x="10286875" y="4900199"/>
                    <a:pt x="10002713" y="4900199"/>
                  </a:cubicBezTo>
                  <a:lnTo>
                    <a:pt x="514521" y="4900199"/>
                  </a:lnTo>
                  <a:cubicBezTo>
                    <a:pt x="230359" y="4900199"/>
                    <a:pt x="0" y="4669840"/>
                    <a:pt x="0" y="4385678"/>
                  </a:cubicBezTo>
                  <a:lnTo>
                    <a:pt x="0" y="514521"/>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288000" rIns="288000" tIns="288000" bIns="2914560">
              <a:noAutofit/>
            </a:bodyPr>
            <a:p>
              <a:pPr>
                <a:lnSpc>
                  <a:spcPct val="90000"/>
                </a:lnSpc>
                <a:spcAft>
                  <a:spcPts val="1500"/>
                </a:spcAft>
                <a:tabLst>
                  <a:tab algn="l" pos="0"/>
                </a:tabLst>
              </a:pPr>
              <a:r>
                <a:rPr b="0" lang="fr-FR" sz="3600" spc="-1" strike="noStrike">
                  <a:solidFill>
                    <a:srgbClr val="ffffff"/>
                  </a:solidFill>
                  <a:latin typeface="Calibri"/>
                  <a:ea typeface="DejaVu Sans"/>
                </a:rPr>
                <a:t>Objectif : Ranger son armoire de bricolage pour la voiture</a:t>
              </a:r>
              <a:endParaRPr b="0" lang="fr-FR" sz="3600" spc="-1" strike="noStrike">
                <a:latin typeface="Arial"/>
              </a:endParaRPr>
            </a:p>
          </p:txBody>
        </p:sp>
        <p:sp>
          <p:nvSpPr>
            <p:cNvPr id="241" name="CustomShape 4"/>
            <p:cNvSpPr/>
            <p:nvPr/>
          </p:nvSpPr>
          <p:spPr>
            <a:xfrm>
              <a:off x="1405440" y="3143520"/>
              <a:ext cx="9962280" cy="3094200"/>
            </a:xfrm>
            <a:custGeom>
              <a:avLst/>
              <a:gdLst/>
              <a:ahLst/>
              <a:rect l="l" t="t" r="r" b="b"/>
              <a:pathLst>
                <a:path w="9963695" h="3095547">
                  <a:moveTo>
                    <a:pt x="0" y="325032"/>
                  </a:moveTo>
                  <a:cubicBezTo>
                    <a:pt x="0" y="145522"/>
                    <a:pt x="145522" y="0"/>
                    <a:pt x="325032" y="0"/>
                  </a:cubicBezTo>
                  <a:lnTo>
                    <a:pt x="9638663" y="0"/>
                  </a:lnTo>
                  <a:cubicBezTo>
                    <a:pt x="9818173" y="0"/>
                    <a:pt x="9963695" y="145522"/>
                    <a:pt x="9963695" y="325032"/>
                  </a:cubicBezTo>
                  <a:lnTo>
                    <a:pt x="9963695" y="2770515"/>
                  </a:lnTo>
                  <a:cubicBezTo>
                    <a:pt x="9963695" y="2950025"/>
                    <a:pt x="9818173" y="3095547"/>
                    <a:pt x="9638663" y="3095547"/>
                  </a:cubicBezTo>
                  <a:lnTo>
                    <a:pt x="325032" y="3095547"/>
                  </a:lnTo>
                  <a:cubicBezTo>
                    <a:pt x="145522" y="3095547"/>
                    <a:pt x="0" y="2950025"/>
                    <a:pt x="0" y="2770515"/>
                  </a:cubicBezTo>
                  <a:lnTo>
                    <a:pt x="0" y="32503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32200" rIns="232200" tIns="232200" bIns="1499040">
              <a:noAutofit/>
            </a:bodyPr>
            <a:p>
              <a:pPr>
                <a:lnSpc>
                  <a:spcPct val="90000"/>
                </a:lnSpc>
                <a:spcAft>
                  <a:spcPts val="1500"/>
                </a:spcAft>
                <a:tabLst>
                  <a:tab algn="l" pos="0"/>
                </a:tabLst>
              </a:pPr>
              <a:r>
                <a:rPr b="0" lang="fr-FR" sz="3600" spc="-1" strike="noStrike">
                  <a:solidFill>
                    <a:srgbClr val="ffffff"/>
                  </a:solidFill>
                  <a:latin typeface="Calibri"/>
                  <a:ea typeface="DejaVu Sans"/>
                </a:rPr>
                <a:t>Étapes </a:t>
              </a:r>
              <a:endParaRPr b="0" lang="fr-FR" sz="3600" spc="-1" strike="noStrike">
                <a:latin typeface="Arial"/>
              </a:endParaRPr>
            </a:p>
          </p:txBody>
        </p:sp>
        <p:sp>
          <p:nvSpPr>
            <p:cNvPr id="242" name="CustomShape 5"/>
            <p:cNvSpPr/>
            <p:nvPr/>
          </p:nvSpPr>
          <p:spPr>
            <a:xfrm>
              <a:off x="1660680" y="4105440"/>
              <a:ext cx="3113640" cy="2078640"/>
            </a:xfrm>
            <a:custGeom>
              <a:avLst/>
              <a:gdLst/>
              <a:ahLst/>
              <a:rect l="l" t="t" r="r" b="b"/>
              <a:pathLst>
                <a:path w="3115114" h="2080216">
                  <a:moveTo>
                    <a:pt x="0" y="218423"/>
                  </a:moveTo>
                  <a:cubicBezTo>
                    <a:pt x="0" y="97791"/>
                    <a:pt x="97791" y="0"/>
                    <a:pt x="218423" y="0"/>
                  </a:cubicBezTo>
                  <a:lnTo>
                    <a:pt x="2896691" y="0"/>
                  </a:lnTo>
                  <a:cubicBezTo>
                    <a:pt x="3017323" y="0"/>
                    <a:pt x="3115114" y="97791"/>
                    <a:pt x="3115114" y="218423"/>
                  </a:cubicBezTo>
                  <a:lnTo>
                    <a:pt x="3115114" y="1861793"/>
                  </a:lnTo>
                  <a:cubicBezTo>
                    <a:pt x="3115114" y="1982425"/>
                    <a:pt x="3017323" y="2080216"/>
                    <a:pt x="2896691" y="2080216"/>
                  </a:cubicBezTo>
                  <a:lnTo>
                    <a:pt x="218423" y="2080216"/>
                  </a:lnTo>
                  <a:cubicBezTo>
                    <a:pt x="97791" y="2080216"/>
                    <a:pt x="0" y="1982425"/>
                    <a:pt x="0" y="1861793"/>
                  </a:cubicBezTo>
                  <a:lnTo>
                    <a:pt x="0" y="218423"/>
                  </a:lnTo>
                  <a:close/>
                </a:path>
              </a:pathLst>
            </a:custGeom>
            <a:solidFill>
              <a:srgbClr val="ffffff">
                <a:alpha val="90000"/>
              </a:srgbClr>
            </a:solidFill>
            <a:ln w="6480">
              <a:solidFill>
                <a:srgbClr val="4472c4"/>
              </a:solidFill>
              <a:miter/>
            </a:ln>
          </p:spPr>
          <p:style>
            <a:lnRef idx="0"/>
            <a:fillRef idx="0"/>
            <a:effectRef idx="0"/>
            <a:fontRef idx="minor"/>
          </p:style>
          <p:txBody>
            <a:bodyPr lIns="201240" rIns="201240" tIns="201240" bIns="201240" anchor="ctr" anchorCtr="1">
              <a:noAutofit/>
            </a:bodyPr>
            <a:p>
              <a:pPr algn="ctr">
                <a:lnSpc>
                  <a:spcPct val="90000"/>
                </a:lnSpc>
                <a:spcAft>
                  <a:spcPts val="1500"/>
                </a:spcAft>
                <a:tabLst>
                  <a:tab algn="l" pos="0"/>
                </a:tabLst>
              </a:pPr>
              <a:r>
                <a:rPr b="0" lang="fr-FR" sz="3600" spc="-1" strike="noStrike">
                  <a:solidFill>
                    <a:srgbClr val="000000"/>
                  </a:solidFill>
                  <a:latin typeface="Calibri"/>
                  <a:ea typeface="DejaVu Sans"/>
                </a:rPr>
                <a:t>Regrouper les objets « voiture »</a:t>
              </a:r>
              <a:endParaRPr b="0" lang="fr-FR" sz="3600" spc="-1" strike="noStrike">
                <a:latin typeface="Arial"/>
              </a:endParaRPr>
            </a:p>
          </p:txBody>
        </p:sp>
        <p:sp>
          <p:nvSpPr>
            <p:cNvPr id="243" name="CustomShape 6"/>
            <p:cNvSpPr/>
            <p:nvPr/>
          </p:nvSpPr>
          <p:spPr>
            <a:xfrm>
              <a:off x="4830120" y="4105440"/>
              <a:ext cx="3113640" cy="2078640"/>
            </a:xfrm>
            <a:custGeom>
              <a:avLst/>
              <a:gdLst/>
              <a:ahLst/>
              <a:rect l="l" t="t" r="r" b="b"/>
              <a:pathLst>
                <a:path w="3115114" h="2080216">
                  <a:moveTo>
                    <a:pt x="0" y="218423"/>
                  </a:moveTo>
                  <a:cubicBezTo>
                    <a:pt x="0" y="97791"/>
                    <a:pt x="97791" y="0"/>
                    <a:pt x="218423" y="0"/>
                  </a:cubicBezTo>
                  <a:lnTo>
                    <a:pt x="2896691" y="0"/>
                  </a:lnTo>
                  <a:cubicBezTo>
                    <a:pt x="3017323" y="0"/>
                    <a:pt x="3115114" y="97791"/>
                    <a:pt x="3115114" y="218423"/>
                  </a:cubicBezTo>
                  <a:lnTo>
                    <a:pt x="3115114" y="1861793"/>
                  </a:lnTo>
                  <a:cubicBezTo>
                    <a:pt x="3115114" y="1982425"/>
                    <a:pt x="3017323" y="2080216"/>
                    <a:pt x="2896691" y="2080216"/>
                  </a:cubicBezTo>
                  <a:lnTo>
                    <a:pt x="218423" y="2080216"/>
                  </a:lnTo>
                  <a:cubicBezTo>
                    <a:pt x="97791" y="2080216"/>
                    <a:pt x="0" y="1982425"/>
                    <a:pt x="0" y="1861793"/>
                  </a:cubicBezTo>
                  <a:lnTo>
                    <a:pt x="0" y="218423"/>
                  </a:lnTo>
                  <a:close/>
                </a:path>
              </a:pathLst>
            </a:custGeom>
            <a:solidFill>
              <a:srgbClr val="ffffff">
                <a:alpha val="90000"/>
              </a:srgbClr>
            </a:solidFill>
            <a:ln w="6480">
              <a:solidFill>
                <a:srgbClr val="43bb8d"/>
              </a:solidFill>
              <a:miter/>
            </a:ln>
          </p:spPr>
          <p:style>
            <a:lnRef idx="0"/>
            <a:fillRef idx="0"/>
            <a:effectRef idx="0"/>
            <a:fontRef idx="minor"/>
          </p:style>
          <p:txBody>
            <a:bodyPr lIns="185760" rIns="185760" tIns="185760" bIns="185760" anchor="ctr" anchorCtr="1">
              <a:noAutofit/>
            </a:bodyPr>
            <a:p>
              <a:pPr algn="ctr">
                <a:lnSpc>
                  <a:spcPct val="90000"/>
                </a:lnSpc>
                <a:spcAft>
                  <a:spcPts val="1301"/>
                </a:spcAft>
                <a:tabLst>
                  <a:tab algn="l" pos="0"/>
                </a:tabLst>
              </a:pPr>
              <a:r>
                <a:rPr b="0" lang="fr-FR" sz="3200" spc="-1" strike="noStrike">
                  <a:solidFill>
                    <a:srgbClr val="000000"/>
                  </a:solidFill>
                  <a:latin typeface="Calibri"/>
                  <a:ea typeface="DejaVu Sans"/>
                </a:rPr>
                <a:t>Trier les objets « voiture »</a:t>
              </a:r>
              <a:endParaRPr b="0" lang="fr-FR" sz="3200" spc="-1" strike="noStrike">
                <a:latin typeface="Arial"/>
              </a:endParaRPr>
            </a:p>
          </p:txBody>
        </p:sp>
        <p:sp>
          <p:nvSpPr>
            <p:cNvPr id="244" name="CustomShape 7"/>
            <p:cNvSpPr/>
            <p:nvPr/>
          </p:nvSpPr>
          <p:spPr>
            <a:xfrm>
              <a:off x="7999920" y="4105440"/>
              <a:ext cx="3113640" cy="2078640"/>
            </a:xfrm>
            <a:custGeom>
              <a:avLst/>
              <a:gdLst/>
              <a:ahLst/>
              <a:rect l="l" t="t" r="r" b="b"/>
              <a:pathLst>
                <a:path w="3115114" h="2080216">
                  <a:moveTo>
                    <a:pt x="0" y="218423"/>
                  </a:moveTo>
                  <a:cubicBezTo>
                    <a:pt x="0" y="97791"/>
                    <a:pt x="97791" y="0"/>
                    <a:pt x="218423" y="0"/>
                  </a:cubicBezTo>
                  <a:lnTo>
                    <a:pt x="2896691" y="0"/>
                  </a:lnTo>
                  <a:cubicBezTo>
                    <a:pt x="3017323" y="0"/>
                    <a:pt x="3115114" y="97791"/>
                    <a:pt x="3115114" y="218423"/>
                  </a:cubicBezTo>
                  <a:lnTo>
                    <a:pt x="3115114" y="1861793"/>
                  </a:lnTo>
                  <a:cubicBezTo>
                    <a:pt x="3115114" y="1982425"/>
                    <a:pt x="3017323" y="2080216"/>
                    <a:pt x="2896691" y="2080216"/>
                  </a:cubicBezTo>
                  <a:lnTo>
                    <a:pt x="218423" y="2080216"/>
                  </a:lnTo>
                  <a:cubicBezTo>
                    <a:pt x="97791" y="2080216"/>
                    <a:pt x="0" y="1982425"/>
                    <a:pt x="0" y="1861793"/>
                  </a:cubicBezTo>
                  <a:lnTo>
                    <a:pt x="0" y="218423"/>
                  </a:lnTo>
                  <a:close/>
                </a:path>
              </a:pathLst>
            </a:custGeom>
            <a:solidFill>
              <a:srgbClr val="ffffff">
                <a:alpha val="90000"/>
              </a:srgbClr>
            </a:solidFill>
            <a:ln w="6480">
              <a:solidFill>
                <a:srgbClr val="70ad47"/>
              </a:solidFill>
              <a:miter/>
            </a:ln>
          </p:spPr>
          <p:style>
            <a:lnRef idx="0"/>
            <a:fillRef idx="0"/>
            <a:effectRef idx="0"/>
            <a:fontRef idx="minor"/>
          </p:style>
          <p:txBody>
            <a:bodyPr lIns="185760" rIns="185760" tIns="185760" bIns="185760" anchor="ctr" anchorCtr="1">
              <a:noAutofit/>
            </a:bodyPr>
            <a:p>
              <a:pPr algn="ctr">
                <a:lnSpc>
                  <a:spcPct val="90000"/>
                </a:lnSpc>
                <a:tabLst>
                  <a:tab algn="l" pos="0"/>
                </a:tabLst>
              </a:pPr>
              <a:r>
                <a:rPr b="0" lang="fr-FR" sz="3200" spc="-1" strike="noStrike">
                  <a:solidFill>
                    <a:srgbClr val="000000"/>
                  </a:solidFill>
                  <a:latin typeface="Calibri"/>
                  <a:ea typeface="DejaVu Sans"/>
                </a:rPr>
                <a:t>Créer/</a:t>
              </a:r>
              <a:endParaRPr b="0" lang="fr-FR" sz="3200" spc="-1" strike="noStrike">
                <a:latin typeface="Arial"/>
              </a:endParaRPr>
            </a:p>
            <a:p>
              <a:pPr algn="ctr">
                <a:lnSpc>
                  <a:spcPct val="90000"/>
                </a:lnSpc>
                <a:tabLst>
                  <a:tab algn="l" pos="0"/>
                </a:tabLst>
              </a:pPr>
              <a:r>
                <a:rPr b="0" lang="fr-FR" sz="3200" spc="-1" strike="noStrike">
                  <a:solidFill>
                    <a:srgbClr val="000000"/>
                  </a:solidFill>
                  <a:latin typeface="Calibri"/>
                  <a:ea typeface="DejaVu Sans"/>
                </a:rPr>
                <a:t>adapter le rangement</a:t>
              </a:r>
              <a:endParaRPr b="0" lang="fr-FR" sz="3200" spc="-1" strike="noStrike">
                <a:latin typeface="Arial"/>
              </a:endParaRPr>
            </a:p>
            <a:p>
              <a:pPr algn="ctr">
                <a:lnSpc>
                  <a:spcPct val="90000"/>
                </a:lnSpc>
                <a:tabLst>
                  <a:tab algn="l" pos="0"/>
                </a:tabLst>
              </a:pPr>
              <a:r>
                <a:rPr b="0" lang="fr-FR" sz="3200" spc="-1" strike="noStrike">
                  <a:solidFill>
                    <a:srgbClr val="000000"/>
                  </a:solidFill>
                  <a:latin typeface="Calibri"/>
                  <a:ea typeface="DejaVu Sans"/>
                </a:rPr>
                <a:t>« voiture »</a:t>
              </a:r>
              <a:endParaRPr b="0" lang="fr-FR" sz="3200" spc="-1" strike="noStrike">
                <a:latin typeface="Arial"/>
              </a:endParaRPr>
            </a:p>
          </p:txBody>
        </p:sp>
      </p:grpSp>
      <p:sp>
        <p:nvSpPr>
          <p:cNvPr id="245" name="CustomShape 8"/>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Exemple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Lecture / écriture</a:t>
            </a:r>
            <a:endParaRPr b="0" lang="fr-FR" sz="4000" spc="-1" strike="noStrike">
              <a:latin typeface="Arial"/>
            </a:endParaRPr>
          </a:p>
        </p:txBody>
      </p:sp>
      <p:sp>
        <p:nvSpPr>
          <p:cNvPr id="457" name="CustomShape 2"/>
          <p:cNvSpPr/>
          <p:nvPr/>
        </p:nvSpPr>
        <p:spPr>
          <a:xfrm>
            <a:off x="1026000" y="91440"/>
            <a:ext cx="5249160" cy="462240"/>
          </a:xfrm>
          <a:prstGeom prst="rect">
            <a:avLst/>
          </a:prstGeom>
          <a:noFill/>
          <a:ln>
            <a:noFill/>
          </a:ln>
        </p:spPr>
        <p:style>
          <a:lnRef idx="0"/>
          <a:fillRef idx="0"/>
          <a:effectRef idx="0"/>
          <a:fontRef idx="minor"/>
        </p:style>
      </p:sp>
      <p:grpSp>
        <p:nvGrpSpPr>
          <p:cNvPr id="458" name="Group 3"/>
          <p:cNvGrpSpPr/>
          <p:nvPr/>
        </p:nvGrpSpPr>
        <p:grpSpPr>
          <a:xfrm>
            <a:off x="1026000" y="1142280"/>
            <a:ext cx="5249160" cy="4625640"/>
            <a:chOff x="1026000" y="1142280"/>
            <a:chExt cx="5249160" cy="4625640"/>
          </a:xfrm>
        </p:grpSpPr>
        <p:sp>
          <p:nvSpPr>
            <p:cNvPr id="459" name="CustomShape 4"/>
            <p:cNvSpPr/>
            <p:nvPr/>
          </p:nvSpPr>
          <p:spPr>
            <a:xfrm>
              <a:off x="1026000" y="1142280"/>
              <a:ext cx="5249160" cy="2253240"/>
            </a:xfrm>
            <a:custGeom>
              <a:avLst/>
              <a:gdLst/>
              <a:ahLst/>
              <a:rect l="l" t="t" r="r" b="b"/>
              <a:pathLst>
                <a:path w="5250683" h="2254590">
                  <a:moveTo>
                    <a:pt x="0" y="375773"/>
                  </a:moveTo>
                  <a:cubicBezTo>
                    <a:pt x="0" y="168239"/>
                    <a:pt x="168239" y="0"/>
                    <a:pt x="375773" y="0"/>
                  </a:cubicBezTo>
                  <a:lnTo>
                    <a:pt x="4874910" y="0"/>
                  </a:lnTo>
                  <a:cubicBezTo>
                    <a:pt x="5082444" y="0"/>
                    <a:pt x="5250683" y="168239"/>
                    <a:pt x="5250683" y="375773"/>
                  </a:cubicBezTo>
                  <a:lnTo>
                    <a:pt x="5250683" y="1878817"/>
                  </a:lnTo>
                  <a:cubicBezTo>
                    <a:pt x="5250683" y="2086351"/>
                    <a:pt x="5082444" y="2254590"/>
                    <a:pt x="4874910" y="2254590"/>
                  </a:cubicBezTo>
                  <a:lnTo>
                    <a:pt x="375773" y="2254590"/>
                  </a:lnTo>
                  <a:cubicBezTo>
                    <a:pt x="168239" y="2254590"/>
                    <a:pt x="0" y="2086351"/>
                    <a:pt x="0" y="1878817"/>
                  </a:cubicBezTo>
                  <a:lnTo>
                    <a:pt x="0" y="37577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266400" bIns="266400" anchor="ctr">
              <a:noAutofit/>
            </a:bodyPr>
            <a:p>
              <a:pPr>
                <a:lnSpc>
                  <a:spcPct val="90000"/>
                </a:lnSpc>
                <a:spcAft>
                  <a:spcPts val="1701"/>
                </a:spcAft>
                <a:tabLst>
                  <a:tab algn="l" pos="0"/>
                </a:tabLst>
              </a:pPr>
              <a:r>
                <a:rPr b="0" lang="fr-FR" sz="2400" spc="-1" strike="noStrike">
                  <a:solidFill>
                    <a:srgbClr val="ffffff"/>
                  </a:solidFill>
                  <a:latin typeface="Calibri"/>
                  <a:ea typeface="DejaVu Sans"/>
                </a:rPr>
                <a:t>Lecture: Récupérer une valeur provenant de l’extérieur (clavier)</a:t>
              </a:r>
              <a:endParaRPr b="0" lang="fr-FR" sz="2400" spc="-1" strike="noStrike">
                <a:latin typeface="Arial"/>
              </a:endParaRPr>
            </a:p>
            <a:p>
              <a:pPr>
                <a:lnSpc>
                  <a:spcPct val="90000"/>
                </a:lnSpc>
                <a:spcAft>
                  <a:spcPts val="1701"/>
                </a:spcAft>
                <a:tabLst>
                  <a:tab algn="l" pos="0"/>
                </a:tabLst>
              </a:pPr>
              <a:r>
                <a:rPr b="0" lang="fr-FR" sz="2400" spc="-1" strike="noStrike">
                  <a:solidFill>
                    <a:srgbClr val="ffffff"/>
                  </a:solidFill>
                  <a:latin typeface="Calibri"/>
                  <a:ea typeface="DejaVu Sans"/>
                </a:rPr>
                <a:t>Instruction: LIRE</a:t>
              </a:r>
              <a:endParaRPr b="0" lang="fr-FR" sz="2400" spc="-1" strike="noStrike">
                <a:latin typeface="Arial"/>
              </a:endParaRPr>
            </a:p>
          </p:txBody>
        </p:sp>
        <p:sp>
          <p:nvSpPr>
            <p:cNvPr id="460" name="CustomShape 5"/>
            <p:cNvSpPr/>
            <p:nvPr/>
          </p:nvSpPr>
          <p:spPr>
            <a:xfrm>
              <a:off x="1026000" y="3514680"/>
              <a:ext cx="5249160" cy="2253240"/>
            </a:xfrm>
            <a:custGeom>
              <a:avLst/>
              <a:gdLst/>
              <a:ahLst/>
              <a:rect l="l" t="t" r="r" b="b"/>
              <a:pathLst>
                <a:path w="5250683" h="2254590">
                  <a:moveTo>
                    <a:pt x="0" y="375773"/>
                  </a:moveTo>
                  <a:cubicBezTo>
                    <a:pt x="0" y="168239"/>
                    <a:pt x="168239" y="0"/>
                    <a:pt x="375773" y="0"/>
                  </a:cubicBezTo>
                  <a:lnTo>
                    <a:pt x="4874910" y="0"/>
                  </a:lnTo>
                  <a:cubicBezTo>
                    <a:pt x="5082444" y="0"/>
                    <a:pt x="5250683" y="168239"/>
                    <a:pt x="5250683" y="375773"/>
                  </a:cubicBezTo>
                  <a:lnTo>
                    <a:pt x="5250683" y="1878817"/>
                  </a:lnTo>
                  <a:cubicBezTo>
                    <a:pt x="5250683" y="2086351"/>
                    <a:pt x="5082444" y="2254590"/>
                    <a:pt x="4874910" y="2254590"/>
                  </a:cubicBezTo>
                  <a:lnTo>
                    <a:pt x="375773" y="2254590"/>
                  </a:lnTo>
                  <a:cubicBezTo>
                    <a:pt x="168239" y="2254590"/>
                    <a:pt x="0" y="2086351"/>
                    <a:pt x="0" y="1878817"/>
                  </a:cubicBezTo>
                  <a:lnTo>
                    <a:pt x="0" y="37577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266400" bIns="266400" anchor="ctr">
              <a:noAutofit/>
            </a:bodyPr>
            <a:p>
              <a:pPr>
                <a:lnSpc>
                  <a:spcPct val="90000"/>
                </a:lnSpc>
                <a:spcAft>
                  <a:spcPts val="1701"/>
                </a:spcAft>
                <a:tabLst>
                  <a:tab algn="l" pos="0"/>
                </a:tabLst>
              </a:pPr>
              <a:r>
                <a:rPr b="0" lang="fr-FR" sz="2400" spc="-1" strike="noStrike">
                  <a:solidFill>
                    <a:srgbClr val="ffffff"/>
                  </a:solidFill>
                  <a:latin typeface="Calibri"/>
                  <a:ea typeface="DejaVu Sans"/>
                </a:rPr>
                <a:t>Écriture: Afficher une valeur ( écran)</a:t>
              </a:r>
              <a:endParaRPr b="0" lang="fr-FR" sz="2400" spc="-1" strike="noStrike">
                <a:latin typeface="Arial"/>
              </a:endParaRPr>
            </a:p>
            <a:p>
              <a:pPr>
                <a:lnSpc>
                  <a:spcPct val="90000"/>
                </a:lnSpc>
                <a:spcAft>
                  <a:spcPts val="1701"/>
                </a:spcAft>
                <a:tabLst>
                  <a:tab algn="l" pos="0"/>
                </a:tabLst>
              </a:pPr>
              <a:r>
                <a:rPr b="0" lang="fr-FR" sz="2400" spc="-1" strike="noStrike">
                  <a:solidFill>
                    <a:srgbClr val="ffffff"/>
                  </a:solidFill>
                  <a:latin typeface="Calibri"/>
                  <a:ea typeface="DejaVu Sans"/>
                </a:rPr>
                <a:t>Instructions : AFFICHER, AFFICHERCALCUL</a:t>
              </a:r>
              <a:endParaRPr b="0" lang="fr-FR" sz="2400" spc="-1" strike="noStrike">
                <a:latin typeface="Arial"/>
              </a:endParaRPr>
            </a:p>
          </p:txBody>
        </p:sp>
      </p:grpSp>
      <p:sp>
        <p:nvSpPr>
          <p:cNvPr id="461" name="CustomShape 6"/>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62" name="CustomShape 7"/>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a:bodyPr>
          <a:p>
            <a:pPr>
              <a:lnSpc>
                <a:spcPct val="90000"/>
              </a:lnSpc>
              <a:spcBef>
                <a:spcPts val="1001"/>
              </a:spcBef>
              <a:tabLst>
                <a:tab algn="l" pos="0"/>
              </a:tabLst>
            </a:pPr>
            <a:r>
              <a:rPr b="0" lang="fr-FR" sz="2400" spc="-1" strike="noStrike">
                <a:solidFill>
                  <a:srgbClr val="ff0000"/>
                </a:solidFill>
                <a:latin typeface="Calibri"/>
                <a:ea typeface="DejaVu Sans"/>
              </a:rPr>
              <a:t>FONCTIONS_UTILISEES</a:t>
            </a:r>
            <a:endParaRPr b="0" lang="fr-FR" sz="2400" spc="-1" strike="noStrike">
              <a:latin typeface="Arial"/>
            </a:endParaRPr>
          </a:p>
          <a:p>
            <a:pPr>
              <a:lnSpc>
                <a:spcPct val="90000"/>
              </a:lnSpc>
              <a:spcBef>
                <a:spcPts val="1001"/>
              </a:spcBef>
              <a:tabLst>
                <a:tab algn="l" pos="0"/>
              </a:tabLst>
            </a:pPr>
            <a:r>
              <a:rPr b="0" lang="fr-FR" sz="2400" spc="-1" strike="noStrike">
                <a:solidFill>
                  <a:srgbClr val="ff0000"/>
                </a:solidFill>
                <a:latin typeface="Calibri"/>
                <a:ea typeface="DejaVu Sans"/>
              </a:rPr>
              <a:t>VARIABLES</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A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B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90000"/>
              </a:lnSpc>
              <a:spcBef>
                <a:spcPts val="1001"/>
              </a:spcBef>
              <a:tabLst>
                <a:tab algn="l" pos="0"/>
              </a:tabLst>
            </a:pPr>
            <a:r>
              <a:rPr b="0" lang="fr-FR" sz="2400" spc="-1" strike="noStrike">
                <a:solidFill>
                  <a:srgbClr val="ff0000"/>
                </a:solidFill>
                <a:latin typeface="Calibri"/>
                <a:ea typeface="DejaVu Sans"/>
              </a:rPr>
              <a:t>DEBUT_ALGORITHME</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LIRE</a:t>
            </a:r>
            <a:r>
              <a:rPr b="0" lang="fr-FR" sz="2400" spc="-1" strike="noStrike">
                <a:solidFill>
                  <a:srgbClr val="000000"/>
                </a:solidFill>
                <a:latin typeface="Calibri"/>
                <a:ea typeface="DejaVu Sans"/>
              </a:rPr>
              <a:t> A</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LIRE</a:t>
            </a:r>
            <a:r>
              <a:rPr b="0" lang="fr-FR" sz="2400" spc="-1" strike="noStrike">
                <a:solidFill>
                  <a:srgbClr val="000000"/>
                </a:solidFill>
                <a:latin typeface="Calibri"/>
                <a:ea typeface="DejaVu Sans"/>
              </a:rPr>
              <a:t> B</a:t>
            </a:r>
            <a:endParaRPr b="0" lang="fr-FR" sz="2400" spc="-1" strike="noStrike">
              <a:latin typeface="Arial"/>
            </a:endParaRPr>
          </a:p>
          <a:p>
            <a:pPr>
              <a:lnSpc>
                <a:spcPct val="9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AFFICHERCALCUL</a:t>
            </a:r>
            <a:r>
              <a:rPr b="0" lang="fr-FR" sz="2400" spc="-1" strike="noStrike">
                <a:solidFill>
                  <a:srgbClr val="000000"/>
                </a:solidFill>
                <a:latin typeface="Calibri"/>
                <a:ea typeface="DejaVu Sans"/>
              </a:rPr>
              <a:t> A+B</a:t>
            </a:r>
            <a:endParaRPr b="0" lang="fr-FR" sz="2400" spc="-1" strike="noStrike">
              <a:latin typeface="Arial"/>
            </a:endParaRPr>
          </a:p>
          <a:p>
            <a:pPr>
              <a:lnSpc>
                <a:spcPct val="90000"/>
              </a:lnSpc>
              <a:spcBef>
                <a:spcPts val="1001"/>
              </a:spcBef>
              <a:tabLst>
                <a:tab algn="l" pos="0"/>
              </a:tabLst>
            </a:pPr>
            <a:r>
              <a:rPr b="0" lang="fr-FR" sz="2400" spc="-1" strike="noStrike">
                <a:solidFill>
                  <a:srgbClr val="ff0000"/>
                </a:solidFill>
                <a:latin typeface="Calibri"/>
                <a:ea typeface="DejaVu Sans"/>
              </a:rPr>
              <a:t>FIN_ALGORITHME</a:t>
            </a:r>
            <a:endParaRPr b="0" lang="fr-FR" sz="2400" spc="-1" strike="noStrike">
              <a:latin typeface="Arial"/>
            </a:endParaRPr>
          </a:p>
        </p:txBody>
      </p:sp>
    </p:spTree>
  </p:cSld>
  <mc:AlternateContent>
    <mc:Choice Requires="p14">
      <p:transition spd="slow" p14:dur="2000"/>
    </mc:Choice>
    <mc:Fallback>
      <p:transition spd="slow"/>
    </mc:Fallback>
  </mc:AlternateContent>
  <p:timing>
    <p:tnLst>
      <p:par>
        <p:cTn id="228" dur="indefinite" restart="never" nodeType="tmRoot">
          <p:childTnLst>
            <p:seq>
              <p:cTn id="229" dur="indefinite" nodeType="mainSeq">
                <p:childTnLst>
                  <p:par>
                    <p:cTn id="230" fill="hold">
                      <p:stCondLst>
                        <p:cond delay="indefinite"/>
                      </p:stCondLst>
                      <p:childTnLst>
                        <p:par>
                          <p:cTn id="231" fill="hold">
                            <p:stCondLst>
                              <p:cond delay="0"/>
                            </p:stCondLst>
                            <p:childTnLst>
                              <p:par>
                                <p:cTn id="232" nodeType="clickEffect" fill="hold" presetClass="entr" presetID="2" presetSubtype="4">
                                  <p:stCondLst>
                                    <p:cond delay="0"/>
                                  </p:stCondLst>
                                  <p:childTnLst>
                                    <p:set>
                                      <p:cBhvr>
                                        <p:cTn id="233" dur="1" fill="hold">
                                          <p:stCondLst>
                                            <p:cond delay="0"/>
                                          </p:stCondLst>
                                        </p:cTn>
                                        <p:tgtEl>
                                          <p:spTgt spid="462">
                                            <p:txEl>
                                              <p:pRg st="0" end="0"/>
                                            </p:txEl>
                                          </p:spTgt>
                                        </p:tgtEl>
                                        <p:attrNameLst>
                                          <p:attrName>style.visibility</p:attrName>
                                        </p:attrNameLst>
                                      </p:cBhvr>
                                      <p:to>
                                        <p:strVal val="visible"/>
                                      </p:to>
                                    </p:set>
                                    <p:anim calcmode="lin" valueType="num">
                                      <p:cBhvr additive="repl">
                                        <p:cTn id="234" dur="500" fill="hold"/>
                                        <p:tgtEl>
                                          <p:spTgt spid="462">
                                            <p:txEl>
                                              <p:pRg st="0" end="0"/>
                                            </p:txEl>
                                          </p:spTgt>
                                        </p:tgtEl>
                                        <p:attrNameLst>
                                          <p:attrName>ppt_x</p:attrName>
                                        </p:attrNameLst>
                                      </p:cBhvr>
                                      <p:tavLst>
                                        <p:tav tm="0">
                                          <p:val>
                                            <p:strVal val="#ppt_x"/>
                                          </p:val>
                                        </p:tav>
                                        <p:tav tm="100000">
                                          <p:val>
                                            <p:strVal val="#ppt_x"/>
                                          </p:val>
                                        </p:tav>
                                      </p:tavLst>
                                    </p:anim>
                                    <p:anim calcmode="lin" valueType="num">
                                      <p:cBhvr additive="repl">
                                        <p:cTn id="235" dur="500" fill="hold"/>
                                        <p:tgtEl>
                                          <p:spTgt spid="4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nodeType="clickEffect" fill="hold" presetClass="entr" presetID="2" presetSubtype="4">
                                  <p:stCondLst>
                                    <p:cond delay="0"/>
                                  </p:stCondLst>
                                  <p:childTnLst>
                                    <p:set>
                                      <p:cBhvr>
                                        <p:cTn id="239" dur="1" fill="hold">
                                          <p:stCondLst>
                                            <p:cond delay="0"/>
                                          </p:stCondLst>
                                        </p:cTn>
                                        <p:tgtEl>
                                          <p:spTgt spid="462">
                                            <p:txEl>
                                              <p:pRg st="1" end="1"/>
                                            </p:txEl>
                                          </p:spTgt>
                                        </p:tgtEl>
                                        <p:attrNameLst>
                                          <p:attrName>style.visibility</p:attrName>
                                        </p:attrNameLst>
                                      </p:cBhvr>
                                      <p:to>
                                        <p:strVal val="visible"/>
                                      </p:to>
                                    </p:set>
                                    <p:anim calcmode="lin" valueType="num">
                                      <p:cBhvr additive="repl">
                                        <p:cTn id="240" dur="500" fill="hold"/>
                                        <p:tgtEl>
                                          <p:spTgt spid="462">
                                            <p:txEl>
                                              <p:pRg st="1" end="1"/>
                                            </p:txEl>
                                          </p:spTgt>
                                        </p:tgtEl>
                                        <p:attrNameLst>
                                          <p:attrName>ppt_x</p:attrName>
                                        </p:attrNameLst>
                                      </p:cBhvr>
                                      <p:tavLst>
                                        <p:tav tm="0">
                                          <p:val>
                                            <p:strVal val="#ppt_x"/>
                                          </p:val>
                                        </p:tav>
                                        <p:tav tm="100000">
                                          <p:val>
                                            <p:strVal val="#ppt_x"/>
                                          </p:val>
                                        </p:tav>
                                      </p:tavLst>
                                    </p:anim>
                                    <p:anim calcmode="lin" valueType="num">
                                      <p:cBhvr additive="repl">
                                        <p:cTn id="241" dur="500" fill="hold"/>
                                        <p:tgtEl>
                                          <p:spTgt spid="4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2" presetSubtype="4">
                                  <p:stCondLst>
                                    <p:cond delay="0"/>
                                  </p:stCondLst>
                                  <p:childTnLst>
                                    <p:set>
                                      <p:cBhvr>
                                        <p:cTn id="245" dur="1" fill="hold">
                                          <p:stCondLst>
                                            <p:cond delay="0"/>
                                          </p:stCondLst>
                                        </p:cTn>
                                        <p:tgtEl>
                                          <p:spTgt spid="462">
                                            <p:txEl>
                                              <p:pRg st="2" end="2"/>
                                            </p:txEl>
                                          </p:spTgt>
                                        </p:tgtEl>
                                        <p:attrNameLst>
                                          <p:attrName>style.visibility</p:attrName>
                                        </p:attrNameLst>
                                      </p:cBhvr>
                                      <p:to>
                                        <p:strVal val="visible"/>
                                      </p:to>
                                    </p:set>
                                    <p:anim calcmode="lin" valueType="num">
                                      <p:cBhvr additive="repl">
                                        <p:cTn id="246" dur="500" fill="hold"/>
                                        <p:tgtEl>
                                          <p:spTgt spid="462">
                                            <p:txEl>
                                              <p:pRg st="2" end="2"/>
                                            </p:txEl>
                                          </p:spTgt>
                                        </p:tgtEl>
                                        <p:attrNameLst>
                                          <p:attrName>ppt_x</p:attrName>
                                        </p:attrNameLst>
                                      </p:cBhvr>
                                      <p:tavLst>
                                        <p:tav tm="0">
                                          <p:val>
                                            <p:strVal val="#ppt_x"/>
                                          </p:val>
                                        </p:tav>
                                        <p:tav tm="100000">
                                          <p:val>
                                            <p:strVal val="#ppt_x"/>
                                          </p:val>
                                        </p:tav>
                                      </p:tavLst>
                                    </p:anim>
                                    <p:anim calcmode="lin" valueType="num">
                                      <p:cBhvr additive="repl">
                                        <p:cTn id="247" dur="500" fill="hold"/>
                                        <p:tgtEl>
                                          <p:spTgt spid="4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2" presetSubtype="4">
                                  <p:stCondLst>
                                    <p:cond delay="0"/>
                                  </p:stCondLst>
                                  <p:childTnLst>
                                    <p:set>
                                      <p:cBhvr>
                                        <p:cTn id="251" dur="1" fill="hold">
                                          <p:stCondLst>
                                            <p:cond delay="0"/>
                                          </p:stCondLst>
                                        </p:cTn>
                                        <p:tgtEl>
                                          <p:spTgt spid="462">
                                            <p:txEl>
                                              <p:pRg st="3" end="3"/>
                                            </p:txEl>
                                          </p:spTgt>
                                        </p:tgtEl>
                                        <p:attrNameLst>
                                          <p:attrName>style.visibility</p:attrName>
                                        </p:attrNameLst>
                                      </p:cBhvr>
                                      <p:to>
                                        <p:strVal val="visible"/>
                                      </p:to>
                                    </p:set>
                                    <p:anim calcmode="lin" valueType="num">
                                      <p:cBhvr additive="repl">
                                        <p:cTn id="252" dur="500" fill="hold"/>
                                        <p:tgtEl>
                                          <p:spTgt spid="462">
                                            <p:txEl>
                                              <p:pRg st="3" end="3"/>
                                            </p:txEl>
                                          </p:spTgt>
                                        </p:tgtEl>
                                        <p:attrNameLst>
                                          <p:attrName>ppt_x</p:attrName>
                                        </p:attrNameLst>
                                      </p:cBhvr>
                                      <p:tavLst>
                                        <p:tav tm="0">
                                          <p:val>
                                            <p:strVal val="#ppt_x"/>
                                          </p:val>
                                        </p:tav>
                                        <p:tav tm="100000">
                                          <p:val>
                                            <p:strVal val="#ppt_x"/>
                                          </p:val>
                                        </p:tav>
                                      </p:tavLst>
                                    </p:anim>
                                    <p:anim calcmode="lin" valueType="num">
                                      <p:cBhvr additive="repl">
                                        <p:cTn id="253" dur="500" fill="hold"/>
                                        <p:tgtEl>
                                          <p:spTgt spid="4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2" presetSubtype="4">
                                  <p:stCondLst>
                                    <p:cond delay="0"/>
                                  </p:stCondLst>
                                  <p:childTnLst>
                                    <p:set>
                                      <p:cBhvr>
                                        <p:cTn id="257" dur="1" fill="hold">
                                          <p:stCondLst>
                                            <p:cond delay="0"/>
                                          </p:stCondLst>
                                        </p:cTn>
                                        <p:tgtEl>
                                          <p:spTgt spid="462">
                                            <p:txEl>
                                              <p:pRg st="4" end="4"/>
                                            </p:txEl>
                                          </p:spTgt>
                                        </p:tgtEl>
                                        <p:attrNameLst>
                                          <p:attrName>style.visibility</p:attrName>
                                        </p:attrNameLst>
                                      </p:cBhvr>
                                      <p:to>
                                        <p:strVal val="visible"/>
                                      </p:to>
                                    </p:set>
                                    <p:anim calcmode="lin" valueType="num">
                                      <p:cBhvr additive="repl">
                                        <p:cTn id="258" dur="500" fill="hold"/>
                                        <p:tgtEl>
                                          <p:spTgt spid="462">
                                            <p:txEl>
                                              <p:pRg st="4" end="4"/>
                                            </p:txEl>
                                          </p:spTgt>
                                        </p:tgtEl>
                                        <p:attrNameLst>
                                          <p:attrName>ppt_x</p:attrName>
                                        </p:attrNameLst>
                                      </p:cBhvr>
                                      <p:tavLst>
                                        <p:tav tm="0">
                                          <p:val>
                                            <p:strVal val="#ppt_x"/>
                                          </p:val>
                                        </p:tav>
                                        <p:tav tm="100000">
                                          <p:val>
                                            <p:strVal val="#ppt_x"/>
                                          </p:val>
                                        </p:tav>
                                      </p:tavLst>
                                    </p:anim>
                                    <p:anim calcmode="lin" valueType="num">
                                      <p:cBhvr additive="repl">
                                        <p:cTn id="259" dur="500" fill="hold"/>
                                        <p:tgtEl>
                                          <p:spTgt spid="4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2" presetSubtype="4">
                                  <p:stCondLst>
                                    <p:cond delay="0"/>
                                  </p:stCondLst>
                                  <p:childTnLst>
                                    <p:set>
                                      <p:cBhvr>
                                        <p:cTn id="263" dur="1" fill="hold">
                                          <p:stCondLst>
                                            <p:cond delay="0"/>
                                          </p:stCondLst>
                                        </p:cTn>
                                        <p:tgtEl>
                                          <p:spTgt spid="462">
                                            <p:txEl>
                                              <p:pRg st="5" end="5"/>
                                            </p:txEl>
                                          </p:spTgt>
                                        </p:tgtEl>
                                        <p:attrNameLst>
                                          <p:attrName>style.visibility</p:attrName>
                                        </p:attrNameLst>
                                      </p:cBhvr>
                                      <p:to>
                                        <p:strVal val="visible"/>
                                      </p:to>
                                    </p:set>
                                    <p:anim calcmode="lin" valueType="num">
                                      <p:cBhvr additive="repl">
                                        <p:cTn id="264" dur="500" fill="hold"/>
                                        <p:tgtEl>
                                          <p:spTgt spid="462">
                                            <p:txEl>
                                              <p:pRg st="5" end="5"/>
                                            </p:txEl>
                                          </p:spTgt>
                                        </p:tgtEl>
                                        <p:attrNameLst>
                                          <p:attrName>ppt_x</p:attrName>
                                        </p:attrNameLst>
                                      </p:cBhvr>
                                      <p:tavLst>
                                        <p:tav tm="0">
                                          <p:val>
                                            <p:strVal val="#ppt_x"/>
                                          </p:val>
                                        </p:tav>
                                        <p:tav tm="100000">
                                          <p:val>
                                            <p:strVal val="#ppt_x"/>
                                          </p:val>
                                        </p:tav>
                                      </p:tavLst>
                                    </p:anim>
                                    <p:anim calcmode="lin" valueType="num">
                                      <p:cBhvr additive="repl">
                                        <p:cTn id="265" dur="500" fill="hold"/>
                                        <p:tgtEl>
                                          <p:spTgt spid="4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2" presetSubtype="4">
                                  <p:stCondLst>
                                    <p:cond delay="0"/>
                                  </p:stCondLst>
                                  <p:childTnLst>
                                    <p:set>
                                      <p:cBhvr>
                                        <p:cTn id="269" dur="1" fill="hold">
                                          <p:stCondLst>
                                            <p:cond delay="0"/>
                                          </p:stCondLst>
                                        </p:cTn>
                                        <p:tgtEl>
                                          <p:spTgt spid="462">
                                            <p:txEl>
                                              <p:pRg st="6" end="6"/>
                                            </p:txEl>
                                          </p:spTgt>
                                        </p:tgtEl>
                                        <p:attrNameLst>
                                          <p:attrName>style.visibility</p:attrName>
                                        </p:attrNameLst>
                                      </p:cBhvr>
                                      <p:to>
                                        <p:strVal val="visible"/>
                                      </p:to>
                                    </p:set>
                                    <p:anim calcmode="lin" valueType="num">
                                      <p:cBhvr additive="repl">
                                        <p:cTn id="270" dur="500" fill="hold"/>
                                        <p:tgtEl>
                                          <p:spTgt spid="462">
                                            <p:txEl>
                                              <p:pRg st="6" end="6"/>
                                            </p:txEl>
                                          </p:spTgt>
                                        </p:tgtEl>
                                        <p:attrNameLst>
                                          <p:attrName>ppt_x</p:attrName>
                                        </p:attrNameLst>
                                      </p:cBhvr>
                                      <p:tavLst>
                                        <p:tav tm="0">
                                          <p:val>
                                            <p:strVal val="#ppt_x"/>
                                          </p:val>
                                        </p:tav>
                                        <p:tav tm="100000">
                                          <p:val>
                                            <p:strVal val="#ppt_x"/>
                                          </p:val>
                                        </p:tav>
                                      </p:tavLst>
                                    </p:anim>
                                    <p:anim calcmode="lin" valueType="num">
                                      <p:cBhvr additive="repl">
                                        <p:cTn id="271" dur="500" fill="hold"/>
                                        <p:tgtEl>
                                          <p:spTgt spid="46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2" presetSubtype="4">
                                  <p:stCondLst>
                                    <p:cond delay="0"/>
                                  </p:stCondLst>
                                  <p:childTnLst>
                                    <p:set>
                                      <p:cBhvr>
                                        <p:cTn id="275" dur="1" fill="hold">
                                          <p:stCondLst>
                                            <p:cond delay="0"/>
                                          </p:stCondLst>
                                        </p:cTn>
                                        <p:tgtEl>
                                          <p:spTgt spid="462">
                                            <p:txEl>
                                              <p:pRg st="7" end="7"/>
                                            </p:txEl>
                                          </p:spTgt>
                                        </p:tgtEl>
                                        <p:attrNameLst>
                                          <p:attrName>style.visibility</p:attrName>
                                        </p:attrNameLst>
                                      </p:cBhvr>
                                      <p:to>
                                        <p:strVal val="visible"/>
                                      </p:to>
                                    </p:set>
                                    <p:anim calcmode="lin" valueType="num">
                                      <p:cBhvr additive="repl">
                                        <p:cTn id="276" dur="500" fill="hold"/>
                                        <p:tgtEl>
                                          <p:spTgt spid="462">
                                            <p:txEl>
                                              <p:pRg st="7" end="7"/>
                                            </p:txEl>
                                          </p:spTgt>
                                        </p:tgtEl>
                                        <p:attrNameLst>
                                          <p:attrName>ppt_x</p:attrName>
                                        </p:attrNameLst>
                                      </p:cBhvr>
                                      <p:tavLst>
                                        <p:tav tm="0">
                                          <p:val>
                                            <p:strVal val="#ppt_x"/>
                                          </p:val>
                                        </p:tav>
                                        <p:tav tm="100000">
                                          <p:val>
                                            <p:strVal val="#ppt_x"/>
                                          </p:val>
                                        </p:tav>
                                      </p:tavLst>
                                    </p:anim>
                                    <p:anim calcmode="lin" valueType="num">
                                      <p:cBhvr additive="repl">
                                        <p:cTn id="277" dur="500" fill="hold"/>
                                        <p:tgtEl>
                                          <p:spTgt spid="46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2" presetSubtype="4">
                                  <p:stCondLst>
                                    <p:cond delay="0"/>
                                  </p:stCondLst>
                                  <p:childTnLst>
                                    <p:set>
                                      <p:cBhvr>
                                        <p:cTn id="281" dur="1" fill="hold">
                                          <p:stCondLst>
                                            <p:cond delay="0"/>
                                          </p:stCondLst>
                                        </p:cTn>
                                        <p:tgtEl>
                                          <p:spTgt spid="462">
                                            <p:txEl>
                                              <p:pRg st="8" end="8"/>
                                            </p:txEl>
                                          </p:spTgt>
                                        </p:tgtEl>
                                        <p:attrNameLst>
                                          <p:attrName>style.visibility</p:attrName>
                                        </p:attrNameLst>
                                      </p:cBhvr>
                                      <p:to>
                                        <p:strVal val="visible"/>
                                      </p:to>
                                    </p:set>
                                    <p:anim calcmode="lin" valueType="num">
                                      <p:cBhvr additive="repl">
                                        <p:cTn id="282" dur="500" fill="hold"/>
                                        <p:tgtEl>
                                          <p:spTgt spid="462">
                                            <p:txEl>
                                              <p:pRg st="8" end="8"/>
                                            </p:txEl>
                                          </p:spTgt>
                                        </p:tgtEl>
                                        <p:attrNameLst>
                                          <p:attrName>ppt_x</p:attrName>
                                        </p:attrNameLst>
                                      </p:cBhvr>
                                      <p:tavLst>
                                        <p:tav tm="0">
                                          <p:val>
                                            <p:strVal val="#ppt_x"/>
                                          </p:val>
                                        </p:tav>
                                        <p:tav tm="100000">
                                          <p:val>
                                            <p:strVal val="#ppt_x"/>
                                          </p:val>
                                        </p:tav>
                                      </p:tavLst>
                                    </p:anim>
                                    <p:anim calcmode="lin" valueType="num">
                                      <p:cBhvr additive="repl">
                                        <p:cTn id="283" dur="500" fill="hold"/>
                                        <p:tgtEl>
                                          <p:spTgt spid="46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LES STRUCTURES</a:t>
            </a:r>
            <a:endParaRPr b="0" lang="fr-FR" sz="6000" spc="-1" strike="noStrike">
              <a:latin typeface="Arial"/>
            </a:endParaRPr>
          </a:p>
        </p:txBody>
      </p:sp>
      <p:sp>
        <p:nvSpPr>
          <p:cNvPr id="464"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SEQUENTIELLES (ALTERNATIVES): </a:t>
            </a:r>
            <a:endParaRPr b="0" lang="fr-FR" sz="6000" spc="-1" strike="noStrike">
              <a:latin typeface="Arial"/>
            </a:endParaRPr>
          </a:p>
        </p:txBody>
      </p:sp>
      <p:sp>
        <p:nvSpPr>
          <p:cNvPr id="466" name="CustomShape 2"/>
          <p:cNvSpPr/>
          <p:nvPr/>
        </p:nvSpPr>
        <p:spPr>
          <a:xfrm>
            <a:off x="831960" y="4589640"/>
            <a:ext cx="10514160" cy="14986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les conditions (tests)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Sequentielle </a:t>
            </a:r>
            <a:endParaRPr b="0" lang="fr-FR" sz="4000" spc="-1" strike="noStrike">
              <a:latin typeface="Arial"/>
            </a:endParaRPr>
          </a:p>
        </p:txBody>
      </p:sp>
      <p:sp>
        <p:nvSpPr>
          <p:cNvPr id="468"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SI ALORS SINON</a:t>
            </a:r>
            <a:endParaRPr b="0" lang="fr-FR" sz="2400" spc="-1" strike="noStrike">
              <a:latin typeface="Arial"/>
            </a:endParaRPr>
          </a:p>
        </p:txBody>
      </p:sp>
      <p:sp>
        <p:nvSpPr>
          <p:cNvPr id="469" name="CustomShape 3"/>
          <p:cNvSpPr/>
          <p:nvPr/>
        </p:nvSpPr>
        <p:spPr>
          <a:xfrm>
            <a:off x="1026000" y="555120"/>
            <a:ext cx="5249160" cy="579960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70000"/>
          </a:bodyPr>
          <a:p>
            <a:pPr>
              <a:lnSpc>
                <a:spcPct val="90000"/>
              </a:lnSpc>
              <a:spcBef>
                <a:spcPts val="1001"/>
              </a:spcBef>
              <a:tabLst>
                <a:tab algn="l" pos="0"/>
              </a:tabLst>
            </a:pPr>
            <a:r>
              <a:rPr b="1" lang="fr-FR" sz="4000" spc="-1" strike="noStrike">
                <a:solidFill>
                  <a:srgbClr val="5b9bd5"/>
                </a:solidFill>
                <a:latin typeface="Calibri"/>
                <a:ea typeface="DejaVu Sans"/>
              </a:rPr>
              <a:t>SI</a:t>
            </a:r>
            <a:r>
              <a:rPr b="0" lang="fr-FR" sz="4000" spc="-1" strike="noStrike">
                <a:solidFill>
                  <a:srgbClr val="ff0000"/>
                </a:solidFill>
                <a:latin typeface="Calibri"/>
                <a:ea typeface="DejaVu Sans"/>
              </a:rPr>
              <a:t> </a:t>
            </a:r>
            <a:r>
              <a:rPr b="0" i="1" lang="fr-FR" sz="4000" spc="-1" strike="noStrike">
                <a:solidFill>
                  <a:srgbClr val="000000"/>
                </a:solidFill>
                <a:latin typeface="Calibri"/>
                <a:ea typeface="DejaVu Sans"/>
              </a:rPr>
              <a:t>&lt;CONDITION&gt; </a:t>
            </a:r>
            <a:r>
              <a:rPr b="1" lang="fr-FR" sz="3600" spc="-1" strike="noStrike">
                <a:solidFill>
                  <a:srgbClr val="5b9bd5"/>
                </a:solidFill>
                <a:latin typeface="Calibri"/>
                <a:ea typeface="DejaVu Sans"/>
              </a:rPr>
              <a:t>ALORS</a:t>
            </a:r>
            <a:r>
              <a:rPr b="1" lang="fr-FR" sz="3600" spc="-1" strike="noStrike">
                <a:solidFill>
                  <a:srgbClr val="ff0000"/>
                </a:solidFill>
                <a:latin typeface="Calibri"/>
                <a:ea typeface="DejaVu Sans"/>
              </a:rPr>
              <a:t> </a:t>
            </a:r>
            <a:endParaRPr b="0" lang="fr-FR" sz="3600" spc="-1" strike="noStrike">
              <a:latin typeface="Arial"/>
            </a:endParaRPr>
          </a:p>
          <a:p>
            <a:pPr>
              <a:lnSpc>
                <a:spcPct val="90000"/>
              </a:lnSpc>
              <a:spcBef>
                <a:spcPts val="1001"/>
              </a:spcBef>
              <a:tabLst>
                <a:tab algn="l" pos="0"/>
              </a:tabLst>
            </a:pPr>
            <a:r>
              <a:rPr b="1" lang="fr-FR" sz="3600" spc="-1" strike="noStrike">
                <a:solidFill>
                  <a:srgbClr val="5b9bd5"/>
                </a:solidFill>
                <a:latin typeface="Calibri"/>
                <a:ea typeface="DejaVu Sans"/>
              </a:rPr>
              <a:t>	</a:t>
            </a:r>
            <a:r>
              <a:rPr b="1" lang="fr-FR" sz="3600" spc="-1" strike="noStrike">
                <a:solidFill>
                  <a:srgbClr val="5b9bd5"/>
                </a:solidFill>
                <a:latin typeface="Calibri"/>
                <a:ea typeface="DejaVu Sans"/>
              </a:rPr>
              <a:t>DEBUT_SI</a:t>
            </a:r>
            <a:endParaRPr b="0" lang="fr-FR" sz="3600" spc="-1" strike="noStrike">
              <a:latin typeface="Arial"/>
            </a:endParaRPr>
          </a:p>
          <a:p>
            <a:pPr>
              <a:lnSpc>
                <a:spcPct val="90000"/>
              </a:lnSpc>
              <a:spcBef>
                <a:spcPts val="1001"/>
              </a:spcBef>
              <a:tabLst>
                <a:tab algn="l" pos="0"/>
              </a:tabLst>
            </a:pPr>
            <a:r>
              <a:rPr b="0" i="1" lang="fr-FR" sz="3600" spc="-1" strike="noStrike">
                <a:solidFill>
                  <a:srgbClr val="000000"/>
                </a:solidFill>
                <a:latin typeface="Calibri"/>
                <a:ea typeface="DejaVu Sans"/>
              </a:rPr>
              <a:t>	</a:t>
            </a:r>
            <a:r>
              <a:rPr b="0" i="1" lang="fr-FR" sz="3600" spc="-1" strike="noStrike">
                <a:solidFill>
                  <a:srgbClr val="000000"/>
                </a:solidFill>
                <a:latin typeface="Calibri"/>
                <a:ea typeface="DejaVu Sans"/>
              </a:rPr>
              <a:t>&lt; instruction1&gt;</a:t>
            </a:r>
            <a:endParaRPr b="0" lang="fr-FR" sz="3600" spc="-1" strike="noStrike">
              <a:latin typeface="Arial"/>
            </a:endParaRPr>
          </a:p>
          <a:p>
            <a:pPr>
              <a:lnSpc>
                <a:spcPct val="90000"/>
              </a:lnSpc>
              <a:spcBef>
                <a:spcPts val="1001"/>
              </a:spcBef>
              <a:tabLst>
                <a:tab algn="l" pos="0"/>
              </a:tabLst>
            </a:pPr>
            <a:r>
              <a:rPr b="1" lang="fr-FR" sz="3600" spc="-1" strike="noStrike">
                <a:solidFill>
                  <a:srgbClr val="2f5597"/>
                </a:solidFill>
                <a:latin typeface="Calibri"/>
                <a:ea typeface="DejaVu Sans"/>
              </a:rPr>
              <a:t>	</a:t>
            </a:r>
            <a:r>
              <a:rPr b="1" lang="fr-FR" sz="3600" spc="-1" strike="noStrike">
                <a:solidFill>
                  <a:srgbClr val="2f5597"/>
                </a:solidFill>
                <a:latin typeface="Calibri"/>
                <a:ea typeface="DejaVu Sans"/>
              </a:rPr>
              <a:t> </a:t>
            </a:r>
            <a:r>
              <a:rPr b="1" lang="fr-FR" sz="3600" spc="-1" strike="noStrike">
                <a:solidFill>
                  <a:srgbClr val="5b9bd5"/>
                </a:solidFill>
                <a:latin typeface="Calibri"/>
                <a:ea typeface="DejaVu Sans"/>
              </a:rPr>
              <a:t>FIN_SI</a:t>
            </a:r>
            <a:endParaRPr b="0" lang="fr-FR" sz="3600" spc="-1" strike="noStrike">
              <a:latin typeface="Arial"/>
            </a:endParaRPr>
          </a:p>
          <a:p>
            <a:pPr>
              <a:lnSpc>
                <a:spcPct val="90000"/>
              </a:lnSpc>
              <a:spcBef>
                <a:spcPts val="1001"/>
              </a:spcBef>
              <a:tabLst>
                <a:tab algn="l" pos="0"/>
              </a:tabLst>
            </a:pPr>
            <a:r>
              <a:rPr b="0" lang="fr-FR" sz="3600" spc="-1" strike="noStrike">
                <a:solidFill>
                  <a:srgbClr val="000000"/>
                </a:solidFill>
                <a:latin typeface="Calibri"/>
                <a:ea typeface="DejaVu Sans"/>
              </a:rPr>
              <a:t>[</a:t>
            </a:r>
            <a:r>
              <a:rPr b="1" lang="fr-FR" sz="3600" spc="-1" strike="noStrike">
                <a:solidFill>
                  <a:srgbClr val="5b9bd5"/>
                </a:solidFill>
                <a:latin typeface="Calibri"/>
                <a:ea typeface="DejaVu Sans"/>
              </a:rPr>
              <a:t>SINON</a:t>
            </a:r>
            <a:r>
              <a:rPr b="1" lang="fr-FR" sz="3600" spc="-1" strike="noStrike">
                <a:solidFill>
                  <a:srgbClr val="ff0000"/>
                </a:solidFill>
                <a:latin typeface="Calibri"/>
                <a:ea typeface="DejaVu Sans"/>
              </a:rPr>
              <a:t> </a:t>
            </a:r>
            <a:endParaRPr b="0" lang="fr-FR" sz="3600" spc="-1" strike="noStrike">
              <a:latin typeface="Arial"/>
            </a:endParaRPr>
          </a:p>
          <a:p>
            <a:pPr>
              <a:lnSpc>
                <a:spcPct val="90000"/>
              </a:lnSpc>
              <a:spcBef>
                <a:spcPts val="1001"/>
              </a:spcBef>
              <a:tabLst>
                <a:tab algn="l" pos="0"/>
              </a:tabLst>
            </a:pPr>
            <a:r>
              <a:rPr b="1" lang="fr-FR" sz="3600" spc="-1" strike="noStrike">
                <a:solidFill>
                  <a:srgbClr val="5b9bd5"/>
                </a:solidFill>
                <a:latin typeface="Calibri"/>
                <a:ea typeface="DejaVu Sans"/>
              </a:rPr>
              <a:t>	</a:t>
            </a:r>
            <a:r>
              <a:rPr b="1" lang="fr-FR" sz="3600" spc="-1" strike="noStrike">
                <a:solidFill>
                  <a:srgbClr val="5b9bd5"/>
                </a:solidFill>
                <a:latin typeface="Calibri"/>
                <a:ea typeface="DejaVu Sans"/>
              </a:rPr>
              <a:t>DEBUT_SINON</a:t>
            </a:r>
            <a:endParaRPr b="0" lang="fr-FR" sz="3600" spc="-1" strike="noStrike">
              <a:latin typeface="Arial"/>
            </a:endParaRPr>
          </a:p>
          <a:p>
            <a:pPr marL="457200">
              <a:lnSpc>
                <a:spcPct val="90000"/>
              </a:lnSpc>
              <a:spcBef>
                <a:spcPts val="499"/>
              </a:spcBef>
              <a:tabLst>
                <a:tab algn="l" pos="0"/>
              </a:tabLst>
            </a:pPr>
            <a:r>
              <a:rPr b="0" i="1" lang="fr-FR" sz="3600" spc="-1" strike="noStrike">
                <a:solidFill>
                  <a:srgbClr val="000000"/>
                </a:solidFill>
                <a:latin typeface="Calibri"/>
                <a:ea typeface="DejaVu Sans"/>
              </a:rPr>
              <a:t>	</a:t>
            </a:r>
            <a:r>
              <a:rPr b="0" i="1" lang="fr-FR" sz="3600" spc="-1" strike="noStrike">
                <a:solidFill>
                  <a:srgbClr val="000000"/>
                </a:solidFill>
                <a:latin typeface="Calibri"/>
                <a:ea typeface="DejaVu Sans"/>
              </a:rPr>
              <a:t>&lt; instruction2&gt;</a:t>
            </a:r>
            <a:endParaRPr b="0" lang="fr-FR" sz="3600" spc="-1" strike="noStrike">
              <a:latin typeface="Arial"/>
            </a:endParaRPr>
          </a:p>
          <a:p>
            <a:pPr marL="457200">
              <a:lnSpc>
                <a:spcPct val="90000"/>
              </a:lnSpc>
              <a:spcBef>
                <a:spcPts val="1001"/>
              </a:spcBef>
              <a:tabLst>
                <a:tab algn="l" pos="0"/>
              </a:tabLst>
            </a:pPr>
            <a:r>
              <a:rPr b="1" lang="fr-FR" sz="4000" spc="-1" strike="noStrike">
                <a:solidFill>
                  <a:srgbClr val="5b9bd5"/>
                </a:solidFill>
                <a:latin typeface="Calibri"/>
                <a:ea typeface="DejaVu Sans"/>
              </a:rPr>
              <a:t>	</a:t>
            </a:r>
            <a:r>
              <a:rPr b="1" lang="fr-FR" sz="4000" spc="-1" strike="noStrike">
                <a:solidFill>
                  <a:srgbClr val="5b9bd5"/>
                </a:solidFill>
                <a:latin typeface="Calibri"/>
                <a:ea typeface="DejaVu Sans"/>
              </a:rPr>
              <a:t>FIN_SINON</a:t>
            </a:r>
            <a:r>
              <a:rPr b="1" lang="fr-FR" sz="4000" spc="-1" strike="noStrike">
                <a:solidFill>
                  <a:srgbClr val="000000"/>
                </a:solidFill>
                <a:latin typeface="Calibri"/>
                <a:ea typeface="DejaVu Sans"/>
              </a:rPr>
              <a:t>]</a:t>
            </a:r>
            <a:endParaRPr b="0" lang="fr-FR" sz="4000" spc="-1" strike="noStrike">
              <a:latin typeface="Arial"/>
            </a:endParaRPr>
          </a:p>
          <a:p>
            <a:pPr marL="457200">
              <a:lnSpc>
                <a:spcPct val="90000"/>
              </a:lnSpc>
              <a:spcBef>
                <a:spcPts val="1001"/>
              </a:spcBef>
              <a:tabLst>
                <a:tab algn="l" pos="0"/>
              </a:tabLst>
            </a:pPr>
            <a:endParaRPr b="0" lang="fr-FR" sz="4000" spc="-1" strike="noStrike">
              <a:latin typeface="Arial"/>
            </a:endParaRPr>
          </a:p>
          <a:p>
            <a:pPr marL="457200">
              <a:lnSpc>
                <a:spcPct val="90000"/>
              </a:lnSpc>
              <a:spcBef>
                <a:spcPts val="1001"/>
              </a:spcBef>
              <a:tabLst>
                <a:tab algn="l" pos="0"/>
              </a:tabLst>
            </a:pPr>
            <a:r>
              <a:rPr b="0" i="1" lang="fr-FR" sz="4000" spc="-1" strike="noStrike">
                <a:solidFill>
                  <a:srgbClr val="7f7f7f"/>
                </a:solidFill>
                <a:latin typeface="Calibri"/>
                <a:ea typeface="DejaVu Sans"/>
              </a:rPr>
              <a:t>[SINON]: facultatif</a:t>
            </a:r>
            <a:endParaRPr b="0" lang="fr-FR" sz="4000" spc="-1" strike="noStrike">
              <a:latin typeface="Arial"/>
            </a:endParaRPr>
          </a:p>
        </p:txBody>
      </p:sp>
      <p:sp>
        <p:nvSpPr>
          <p:cNvPr id="470" name="CustomShape 4"/>
          <p:cNvSpPr/>
          <p:nvPr/>
        </p:nvSpPr>
        <p:spPr>
          <a:xfrm>
            <a:off x="6358320" y="91440"/>
            <a:ext cx="5275080" cy="462240"/>
          </a:xfrm>
          <a:prstGeom prst="rect">
            <a:avLst/>
          </a:prstGeom>
          <a:noFill/>
          <a:ln w="9360">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71" name="CustomShape 5"/>
          <p:cNvSpPr/>
          <p:nvPr/>
        </p:nvSpPr>
        <p:spPr>
          <a:xfrm>
            <a:off x="6358320" y="555120"/>
            <a:ext cx="572328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46000"/>
          </a:bodyPr>
          <a:p>
            <a:pPr>
              <a:lnSpc>
                <a:spcPct val="90000"/>
              </a:lnSpc>
              <a:spcBef>
                <a:spcPts val="1001"/>
              </a:spcBef>
              <a:tabLst>
                <a:tab algn="l" pos="0"/>
              </a:tabLst>
            </a:pPr>
            <a:r>
              <a:rPr b="0" lang="fr-FR" sz="3400" spc="-1" strike="noStrike">
                <a:solidFill>
                  <a:srgbClr val="ff0000"/>
                </a:solidFill>
                <a:latin typeface="Calibri"/>
                <a:ea typeface="DejaVu Sans"/>
              </a:rPr>
              <a:t>FONCTIONS_UTILISEES</a:t>
            </a:r>
            <a:endParaRPr b="0" lang="fr-FR" sz="3400" spc="-1" strike="noStrike">
              <a:latin typeface="Arial"/>
            </a:endParaRPr>
          </a:p>
          <a:p>
            <a:pPr>
              <a:lnSpc>
                <a:spcPct val="90000"/>
              </a:lnSpc>
              <a:spcBef>
                <a:spcPts val="1001"/>
              </a:spcBef>
              <a:tabLst>
                <a:tab algn="l" pos="0"/>
              </a:tabLst>
            </a:pPr>
            <a:r>
              <a:rPr b="0" lang="fr-FR" sz="3400" spc="-1" strike="noStrike">
                <a:solidFill>
                  <a:srgbClr val="ff0000"/>
                </a:solidFill>
                <a:latin typeface="Calibri"/>
                <a:ea typeface="DejaVu Sans"/>
              </a:rPr>
              <a:t>VARIABLES</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000000"/>
                </a:solidFill>
                <a:latin typeface="Calibri"/>
                <a:ea typeface="DejaVu Sans"/>
              </a:rPr>
              <a:t>temperature </a:t>
            </a:r>
            <a:r>
              <a:rPr b="0" lang="fr-FR" sz="3400" spc="-1" strike="noStrike">
                <a:solidFill>
                  <a:srgbClr val="5b9bd5"/>
                </a:solidFill>
                <a:latin typeface="Calibri"/>
                <a:ea typeface="DejaVu Sans"/>
              </a:rPr>
              <a:t>EST_DU_TYPE</a:t>
            </a:r>
            <a:r>
              <a:rPr b="0" lang="fr-FR" sz="3400" spc="-1" strike="noStrike">
                <a:solidFill>
                  <a:srgbClr val="000000"/>
                </a:solidFill>
                <a:latin typeface="Calibri"/>
                <a:ea typeface="DejaVu Sans"/>
              </a:rPr>
              <a:t> NOMBRE</a:t>
            </a:r>
            <a:endParaRPr b="0" lang="fr-FR" sz="3400" spc="-1" strike="noStrike">
              <a:latin typeface="Arial"/>
            </a:endParaRPr>
          </a:p>
          <a:p>
            <a:pPr>
              <a:lnSpc>
                <a:spcPct val="90000"/>
              </a:lnSpc>
              <a:spcBef>
                <a:spcPts val="1001"/>
              </a:spcBef>
              <a:tabLst>
                <a:tab algn="l" pos="0"/>
              </a:tabLst>
            </a:pPr>
            <a:r>
              <a:rPr b="0" lang="fr-FR" sz="3400" spc="-1" strike="noStrike">
                <a:solidFill>
                  <a:srgbClr val="ff0000"/>
                </a:solidFill>
                <a:latin typeface="Calibri"/>
                <a:ea typeface="DejaVu Sans"/>
              </a:rPr>
              <a:t>DEBUT_ALGORITHME</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SI</a:t>
            </a:r>
            <a:r>
              <a:rPr b="0" lang="fr-FR" sz="3400" spc="-1" strike="noStrike">
                <a:solidFill>
                  <a:srgbClr val="000000"/>
                </a:solidFill>
                <a:latin typeface="Calibri"/>
                <a:ea typeface="DejaVu Sans"/>
              </a:rPr>
              <a:t> (temperature &lt; 50) </a:t>
            </a:r>
            <a:r>
              <a:rPr b="0" lang="fr-FR" sz="3400" spc="-1" strike="noStrike">
                <a:solidFill>
                  <a:srgbClr val="5b9bd5"/>
                </a:solidFill>
                <a:latin typeface="Calibri"/>
                <a:ea typeface="DejaVu Sans"/>
              </a:rPr>
              <a:t>ALORS</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DEBUT_SI</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000000"/>
                </a:solidFill>
                <a:latin typeface="Calibri"/>
                <a:ea typeface="DejaVu Sans"/>
              </a:rPr>
              <a:t>AFFICHER "OK"</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FIN_SI</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SINON</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DEBUT_SINON</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000000"/>
                </a:solidFill>
                <a:latin typeface="Calibri"/>
                <a:ea typeface="DejaVu Sans"/>
              </a:rPr>
              <a:t>AFFICHER "Arrêt système"</a:t>
            </a:r>
            <a:endParaRPr b="0" lang="fr-FR" sz="3400" spc="-1" strike="noStrike">
              <a:latin typeface="Arial"/>
            </a:endParaRPr>
          </a:p>
          <a:p>
            <a:pPr>
              <a:lnSpc>
                <a:spcPct val="90000"/>
              </a:lnSpc>
              <a:spcBef>
                <a:spcPts val="1001"/>
              </a:spcBef>
              <a:tabLst>
                <a:tab algn="l" pos="0"/>
              </a:tabLst>
            </a:pPr>
            <a:r>
              <a:rPr b="0" lang="fr-FR" sz="3400" spc="-1" strike="noStrike">
                <a:solidFill>
                  <a:srgbClr val="000000"/>
                </a:solidFill>
                <a:latin typeface="Calibri"/>
                <a:ea typeface="DejaVu Sans"/>
              </a:rPr>
              <a:t>      </a:t>
            </a:r>
            <a:r>
              <a:rPr b="0" lang="fr-FR" sz="3400" spc="-1" strike="noStrike">
                <a:solidFill>
                  <a:srgbClr val="5b9bd5"/>
                </a:solidFill>
                <a:latin typeface="Calibri"/>
                <a:ea typeface="DejaVu Sans"/>
              </a:rPr>
              <a:t>FIN_SINON</a:t>
            </a:r>
            <a:endParaRPr b="0" lang="fr-FR" sz="3400" spc="-1" strike="noStrike">
              <a:latin typeface="Arial"/>
            </a:endParaRPr>
          </a:p>
          <a:p>
            <a:pPr>
              <a:lnSpc>
                <a:spcPct val="90000"/>
              </a:lnSpc>
              <a:spcBef>
                <a:spcPts val="1001"/>
              </a:spcBef>
              <a:tabLst>
                <a:tab algn="l" pos="0"/>
              </a:tabLst>
            </a:pPr>
            <a:r>
              <a:rPr b="0" lang="fr-FR" sz="3400" spc="-1" strike="noStrike">
                <a:solidFill>
                  <a:srgbClr val="ff0000"/>
                </a:solidFill>
                <a:latin typeface="Calibri"/>
                <a:ea typeface="DejaVu Sans"/>
              </a:rPr>
              <a:t>FIN_ALGORITHME</a:t>
            </a:r>
            <a:endParaRPr b="0" lang="fr-FR" sz="3400" spc="-1" strike="noStrike">
              <a:latin typeface="Arial"/>
            </a:endParaRPr>
          </a:p>
          <a:p>
            <a:pPr>
              <a:lnSpc>
                <a:spcPct val="90000"/>
              </a:lnSpc>
              <a:spcBef>
                <a:spcPts val="1001"/>
              </a:spcBef>
              <a:tabLst>
                <a:tab algn="l" pos="0"/>
              </a:tabLst>
            </a:pPr>
            <a:r>
              <a:rPr b="1" lang="fr-FR" sz="3400" spc="-1" strike="noStrike" u="sng">
                <a:solidFill>
                  <a:srgbClr val="0563c1"/>
                </a:solidFill>
                <a:uFillTx/>
                <a:latin typeface="Calibri"/>
                <a:ea typeface="DejaVu Sans"/>
                <a:hlinkClick r:id="rId1"/>
              </a:rPr>
              <a:t>condition01.alg</a:t>
            </a:r>
            <a:endParaRPr b="0" lang="fr-FR" sz="3400" spc="-1" strike="noStrike">
              <a:latin typeface="Arial"/>
            </a:endParaRPr>
          </a:p>
        </p:txBody>
      </p:sp>
    </p:spTree>
  </p:cSld>
  <mc:AlternateContent>
    <mc:Choice Requires="p14">
      <p:transition spd="slow" p14:dur="2000"/>
    </mc:Choice>
    <mc:Fallback>
      <p:transition spd="slow"/>
    </mc:Fallback>
  </mc:AlternateContent>
  <p:timing>
    <p:tnLst>
      <p:par>
        <p:cTn id="284" dur="indefinite" restart="never" nodeType="tmRoot">
          <p:childTnLst>
            <p:seq>
              <p:cTn id="285" dur="indefinite" nodeType="mainSeq">
                <p:childTnLst>
                  <p:par>
                    <p:cTn id="286" fill="hold">
                      <p:stCondLst>
                        <p:cond delay="0"/>
                      </p:stCondLst>
                      <p:childTnLst>
                        <p:par>
                          <p:cTn id="287" fill="hold">
                            <p:stCondLst>
                              <p:cond delay="0"/>
                            </p:stCondLst>
                            <p:childTnLst>
                              <p:par>
                                <p:cTn id="288" nodeType="afterEffect" fill="hold" presetClass="entr" presetID="2" presetSubtype="8">
                                  <p:stCondLst>
                                    <p:cond delay="0"/>
                                  </p:stCondLst>
                                  <p:childTnLst>
                                    <p:set>
                                      <p:cBhvr>
                                        <p:cTn id="289" dur="1" fill="hold">
                                          <p:stCondLst>
                                            <p:cond delay="0"/>
                                          </p:stCondLst>
                                        </p:cTn>
                                        <p:tgtEl>
                                          <p:spTgt spid="468">
                                            <p:txEl>
                                              <p:pRg st="0" end="0"/>
                                            </p:txEl>
                                          </p:spTgt>
                                        </p:tgtEl>
                                        <p:attrNameLst>
                                          <p:attrName>style.visibility</p:attrName>
                                        </p:attrNameLst>
                                      </p:cBhvr>
                                      <p:to>
                                        <p:strVal val="visible"/>
                                      </p:to>
                                    </p:set>
                                    <p:anim calcmode="lin" valueType="num">
                                      <p:cBhvr additive="repl">
                                        <p:cTn id="290" dur="500" fill="hold"/>
                                        <p:tgtEl>
                                          <p:spTgt spid="468">
                                            <p:txEl>
                                              <p:pRg st="0" end="0"/>
                                            </p:txEl>
                                          </p:spTgt>
                                        </p:tgtEl>
                                        <p:attrNameLst>
                                          <p:attrName>ppt_x</p:attrName>
                                        </p:attrNameLst>
                                      </p:cBhvr>
                                      <p:tavLst>
                                        <p:tav tm="0">
                                          <p:val>
                                            <p:strVal val="0-#ppt_w/2"/>
                                          </p:val>
                                        </p:tav>
                                        <p:tav tm="100000">
                                          <p:val>
                                            <p:strVal val="#ppt_x"/>
                                          </p:val>
                                        </p:tav>
                                      </p:tavLst>
                                    </p:anim>
                                    <p:anim calcmode="lin" valueType="num">
                                      <p:cBhvr additive="repl">
                                        <p:cTn id="291" dur="500" fill="hold"/>
                                        <p:tgtEl>
                                          <p:spTgt spid="4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2" presetSubtype="4">
                                  <p:stCondLst>
                                    <p:cond delay="0"/>
                                  </p:stCondLst>
                                  <p:childTnLst>
                                    <p:set>
                                      <p:cBhvr>
                                        <p:cTn id="295" dur="1" fill="hold">
                                          <p:stCondLst>
                                            <p:cond delay="0"/>
                                          </p:stCondLst>
                                        </p:cTn>
                                        <p:tgtEl>
                                          <p:spTgt spid="469">
                                            <p:txEl>
                                              <p:pRg st="0" end="0"/>
                                            </p:txEl>
                                          </p:spTgt>
                                        </p:tgtEl>
                                        <p:attrNameLst>
                                          <p:attrName>style.visibility</p:attrName>
                                        </p:attrNameLst>
                                      </p:cBhvr>
                                      <p:to>
                                        <p:strVal val="visible"/>
                                      </p:to>
                                    </p:set>
                                    <p:anim calcmode="lin" valueType="num">
                                      <p:cBhvr additive="repl">
                                        <p:cTn id="296" dur="500" fill="hold"/>
                                        <p:tgtEl>
                                          <p:spTgt spid="469">
                                            <p:txEl>
                                              <p:pRg st="0" end="0"/>
                                            </p:txEl>
                                          </p:spTgt>
                                        </p:tgtEl>
                                        <p:attrNameLst>
                                          <p:attrName>ppt_x</p:attrName>
                                        </p:attrNameLst>
                                      </p:cBhvr>
                                      <p:tavLst>
                                        <p:tav tm="0">
                                          <p:val>
                                            <p:strVal val="#ppt_x"/>
                                          </p:val>
                                        </p:tav>
                                        <p:tav tm="100000">
                                          <p:val>
                                            <p:strVal val="#ppt_x"/>
                                          </p:val>
                                        </p:tav>
                                      </p:tavLst>
                                    </p:anim>
                                    <p:anim calcmode="lin" valueType="num">
                                      <p:cBhvr additive="repl">
                                        <p:cTn id="297" dur="500" fill="hold"/>
                                        <p:tgtEl>
                                          <p:spTgt spid="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2" presetSubtype="4">
                                  <p:stCondLst>
                                    <p:cond delay="0"/>
                                  </p:stCondLst>
                                  <p:childTnLst>
                                    <p:set>
                                      <p:cBhvr>
                                        <p:cTn id="301" dur="1" fill="hold">
                                          <p:stCondLst>
                                            <p:cond delay="0"/>
                                          </p:stCondLst>
                                        </p:cTn>
                                        <p:tgtEl>
                                          <p:spTgt spid="469">
                                            <p:txEl>
                                              <p:pRg st="1" end="1"/>
                                            </p:txEl>
                                          </p:spTgt>
                                        </p:tgtEl>
                                        <p:attrNameLst>
                                          <p:attrName>style.visibility</p:attrName>
                                        </p:attrNameLst>
                                      </p:cBhvr>
                                      <p:to>
                                        <p:strVal val="visible"/>
                                      </p:to>
                                    </p:set>
                                    <p:anim calcmode="lin" valueType="num">
                                      <p:cBhvr additive="repl">
                                        <p:cTn id="302" dur="500" fill="hold"/>
                                        <p:tgtEl>
                                          <p:spTgt spid="469">
                                            <p:txEl>
                                              <p:pRg st="1" end="1"/>
                                            </p:txEl>
                                          </p:spTgt>
                                        </p:tgtEl>
                                        <p:attrNameLst>
                                          <p:attrName>ppt_x</p:attrName>
                                        </p:attrNameLst>
                                      </p:cBhvr>
                                      <p:tavLst>
                                        <p:tav tm="0">
                                          <p:val>
                                            <p:strVal val="#ppt_x"/>
                                          </p:val>
                                        </p:tav>
                                        <p:tav tm="100000">
                                          <p:val>
                                            <p:strVal val="#ppt_x"/>
                                          </p:val>
                                        </p:tav>
                                      </p:tavLst>
                                    </p:anim>
                                    <p:anim calcmode="lin" valueType="num">
                                      <p:cBhvr additive="repl">
                                        <p:cTn id="303" dur="500" fill="hold"/>
                                        <p:tgtEl>
                                          <p:spTgt spid="469">
                                            <p:txEl>
                                              <p:pRg st="1" end="1"/>
                                            </p:txEl>
                                          </p:spTgt>
                                        </p:tgtEl>
                                        <p:attrNameLst>
                                          <p:attrName>ppt_y</p:attrName>
                                        </p:attrNameLst>
                                      </p:cBhvr>
                                      <p:tavLst>
                                        <p:tav tm="0">
                                          <p:val>
                                            <p:strVal val="1+#ppt_h/2"/>
                                          </p:val>
                                        </p:tav>
                                        <p:tav tm="100000">
                                          <p:val>
                                            <p:strVal val="#ppt_y"/>
                                          </p:val>
                                        </p:tav>
                                      </p:tavLst>
                                    </p:anim>
                                  </p:childTnLst>
                                </p:cTn>
                              </p:par>
                              <p:par>
                                <p:cTn id="304" nodeType="withEffect" fill="hold" presetClass="entr" presetID="2" presetSubtype="4">
                                  <p:stCondLst>
                                    <p:cond delay="0"/>
                                  </p:stCondLst>
                                  <p:childTnLst>
                                    <p:set>
                                      <p:cBhvr>
                                        <p:cTn id="305" dur="1" fill="hold">
                                          <p:stCondLst>
                                            <p:cond delay="0"/>
                                          </p:stCondLst>
                                        </p:cTn>
                                        <p:tgtEl>
                                          <p:spTgt spid="469">
                                            <p:txEl>
                                              <p:pRg st="2" end="2"/>
                                            </p:txEl>
                                          </p:spTgt>
                                        </p:tgtEl>
                                        <p:attrNameLst>
                                          <p:attrName>style.visibility</p:attrName>
                                        </p:attrNameLst>
                                      </p:cBhvr>
                                      <p:to>
                                        <p:strVal val="visible"/>
                                      </p:to>
                                    </p:set>
                                    <p:anim calcmode="lin" valueType="num">
                                      <p:cBhvr additive="repl">
                                        <p:cTn id="306" dur="500" fill="hold"/>
                                        <p:tgtEl>
                                          <p:spTgt spid="469">
                                            <p:txEl>
                                              <p:pRg st="2" end="2"/>
                                            </p:txEl>
                                          </p:spTgt>
                                        </p:tgtEl>
                                        <p:attrNameLst>
                                          <p:attrName>ppt_x</p:attrName>
                                        </p:attrNameLst>
                                      </p:cBhvr>
                                      <p:tavLst>
                                        <p:tav tm="0">
                                          <p:val>
                                            <p:strVal val="#ppt_x"/>
                                          </p:val>
                                        </p:tav>
                                        <p:tav tm="100000">
                                          <p:val>
                                            <p:strVal val="#ppt_x"/>
                                          </p:val>
                                        </p:tav>
                                      </p:tavLst>
                                    </p:anim>
                                    <p:anim calcmode="lin" valueType="num">
                                      <p:cBhvr additive="repl">
                                        <p:cTn id="307" dur="500" fill="hold"/>
                                        <p:tgtEl>
                                          <p:spTgt spid="469">
                                            <p:txEl>
                                              <p:pRg st="2" end="2"/>
                                            </p:txEl>
                                          </p:spTgt>
                                        </p:tgtEl>
                                        <p:attrNameLst>
                                          <p:attrName>ppt_y</p:attrName>
                                        </p:attrNameLst>
                                      </p:cBhvr>
                                      <p:tavLst>
                                        <p:tav tm="0">
                                          <p:val>
                                            <p:strVal val="1+#ppt_h/2"/>
                                          </p:val>
                                        </p:tav>
                                        <p:tav tm="100000">
                                          <p:val>
                                            <p:strVal val="#ppt_y"/>
                                          </p:val>
                                        </p:tav>
                                      </p:tavLst>
                                    </p:anim>
                                  </p:childTnLst>
                                </p:cTn>
                              </p:par>
                              <p:par>
                                <p:cTn id="308" nodeType="withEffect" fill="hold" presetClass="entr" presetID="2" presetSubtype="4">
                                  <p:stCondLst>
                                    <p:cond delay="0"/>
                                  </p:stCondLst>
                                  <p:childTnLst>
                                    <p:set>
                                      <p:cBhvr>
                                        <p:cTn id="309" dur="1" fill="hold">
                                          <p:stCondLst>
                                            <p:cond delay="0"/>
                                          </p:stCondLst>
                                        </p:cTn>
                                        <p:tgtEl>
                                          <p:spTgt spid="469">
                                            <p:txEl>
                                              <p:pRg st="3" end="3"/>
                                            </p:txEl>
                                          </p:spTgt>
                                        </p:tgtEl>
                                        <p:attrNameLst>
                                          <p:attrName>style.visibility</p:attrName>
                                        </p:attrNameLst>
                                      </p:cBhvr>
                                      <p:to>
                                        <p:strVal val="visible"/>
                                      </p:to>
                                    </p:set>
                                    <p:anim calcmode="lin" valueType="num">
                                      <p:cBhvr additive="repl">
                                        <p:cTn id="310" dur="500" fill="hold"/>
                                        <p:tgtEl>
                                          <p:spTgt spid="469">
                                            <p:txEl>
                                              <p:pRg st="3" end="3"/>
                                            </p:txEl>
                                          </p:spTgt>
                                        </p:tgtEl>
                                        <p:attrNameLst>
                                          <p:attrName>ppt_x</p:attrName>
                                        </p:attrNameLst>
                                      </p:cBhvr>
                                      <p:tavLst>
                                        <p:tav tm="0">
                                          <p:val>
                                            <p:strVal val="#ppt_x"/>
                                          </p:val>
                                        </p:tav>
                                        <p:tav tm="100000">
                                          <p:val>
                                            <p:strVal val="#ppt_x"/>
                                          </p:val>
                                        </p:tav>
                                      </p:tavLst>
                                    </p:anim>
                                    <p:anim calcmode="lin" valueType="num">
                                      <p:cBhvr additive="repl">
                                        <p:cTn id="311" dur="500" fill="hold"/>
                                        <p:tgtEl>
                                          <p:spTgt spid="469">
                                            <p:txEl>
                                              <p:pRg st="3" end="3"/>
                                            </p:txEl>
                                          </p:spTgt>
                                        </p:tgtEl>
                                        <p:attrNameLst>
                                          <p:attrName>ppt_y</p:attrName>
                                        </p:attrNameLst>
                                      </p:cBhvr>
                                      <p:tavLst>
                                        <p:tav tm="0">
                                          <p:val>
                                            <p:strVal val="1+#ppt_h/2"/>
                                          </p:val>
                                        </p:tav>
                                        <p:tav tm="100000">
                                          <p:val>
                                            <p:strVal val="#ppt_y"/>
                                          </p:val>
                                        </p:tav>
                                      </p:tavLst>
                                    </p:anim>
                                  </p:childTnLst>
                                </p:cTn>
                              </p:par>
                              <p:par>
                                <p:cTn id="312" nodeType="withEffect" fill="hold" presetClass="entr" presetID="2" presetSubtype="4">
                                  <p:stCondLst>
                                    <p:cond delay="0"/>
                                  </p:stCondLst>
                                  <p:childTnLst>
                                    <p:set>
                                      <p:cBhvr>
                                        <p:cTn id="313" dur="1" fill="hold">
                                          <p:stCondLst>
                                            <p:cond delay="0"/>
                                          </p:stCondLst>
                                        </p:cTn>
                                        <p:tgtEl>
                                          <p:spTgt spid="469">
                                            <p:txEl>
                                              <p:pRg st="4" end="4"/>
                                            </p:txEl>
                                          </p:spTgt>
                                        </p:tgtEl>
                                        <p:attrNameLst>
                                          <p:attrName>style.visibility</p:attrName>
                                        </p:attrNameLst>
                                      </p:cBhvr>
                                      <p:to>
                                        <p:strVal val="visible"/>
                                      </p:to>
                                    </p:set>
                                    <p:anim calcmode="lin" valueType="num">
                                      <p:cBhvr additive="repl">
                                        <p:cTn id="314" dur="500" fill="hold"/>
                                        <p:tgtEl>
                                          <p:spTgt spid="469">
                                            <p:txEl>
                                              <p:pRg st="4" end="4"/>
                                            </p:txEl>
                                          </p:spTgt>
                                        </p:tgtEl>
                                        <p:attrNameLst>
                                          <p:attrName>ppt_x</p:attrName>
                                        </p:attrNameLst>
                                      </p:cBhvr>
                                      <p:tavLst>
                                        <p:tav tm="0">
                                          <p:val>
                                            <p:strVal val="#ppt_x"/>
                                          </p:val>
                                        </p:tav>
                                        <p:tav tm="100000">
                                          <p:val>
                                            <p:strVal val="#ppt_x"/>
                                          </p:val>
                                        </p:tav>
                                      </p:tavLst>
                                    </p:anim>
                                    <p:anim calcmode="lin" valueType="num">
                                      <p:cBhvr additive="repl">
                                        <p:cTn id="315" dur="500" fill="hold"/>
                                        <p:tgtEl>
                                          <p:spTgt spid="469">
                                            <p:txEl>
                                              <p:pRg st="4" end="4"/>
                                            </p:txEl>
                                          </p:spTgt>
                                        </p:tgtEl>
                                        <p:attrNameLst>
                                          <p:attrName>ppt_y</p:attrName>
                                        </p:attrNameLst>
                                      </p:cBhvr>
                                      <p:tavLst>
                                        <p:tav tm="0">
                                          <p:val>
                                            <p:strVal val="1+#ppt_h/2"/>
                                          </p:val>
                                        </p:tav>
                                        <p:tav tm="100000">
                                          <p:val>
                                            <p:strVal val="#ppt_y"/>
                                          </p:val>
                                        </p:tav>
                                      </p:tavLst>
                                    </p:anim>
                                  </p:childTnLst>
                                </p:cTn>
                              </p:par>
                              <p:par>
                                <p:cTn id="316" nodeType="withEffect" fill="hold" presetClass="entr" presetID="2" presetSubtype="4">
                                  <p:stCondLst>
                                    <p:cond delay="0"/>
                                  </p:stCondLst>
                                  <p:childTnLst>
                                    <p:set>
                                      <p:cBhvr>
                                        <p:cTn id="317" dur="1" fill="hold">
                                          <p:stCondLst>
                                            <p:cond delay="0"/>
                                          </p:stCondLst>
                                        </p:cTn>
                                        <p:tgtEl>
                                          <p:spTgt spid="469">
                                            <p:txEl>
                                              <p:pRg st="5" end="5"/>
                                            </p:txEl>
                                          </p:spTgt>
                                        </p:tgtEl>
                                        <p:attrNameLst>
                                          <p:attrName>style.visibility</p:attrName>
                                        </p:attrNameLst>
                                      </p:cBhvr>
                                      <p:to>
                                        <p:strVal val="visible"/>
                                      </p:to>
                                    </p:set>
                                    <p:anim calcmode="lin" valueType="num">
                                      <p:cBhvr additive="repl">
                                        <p:cTn id="318" dur="500" fill="hold"/>
                                        <p:tgtEl>
                                          <p:spTgt spid="469">
                                            <p:txEl>
                                              <p:pRg st="5" end="5"/>
                                            </p:txEl>
                                          </p:spTgt>
                                        </p:tgtEl>
                                        <p:attrNameLst>
                                          <p:attrName>ppt_x</p:attrName>
                                        </p:attrNameLst>
                                      </p:cBhvr>
                                      <p:tavLst>
                                        <p:tav tm="0">
                                          <p:val>
                                            <p:strVal val="#ppt_x"/>
                                          </p:val>
                                        </p:tav>
                                        <p:tav tm="100000">
                                          <p:val>
                                            <p:strVal val="#ppt_x"/>
                                          </p:val>
                                        </p:tav>
                                      </p:tavLst>
                                    </p:anim>
                                    <p:anim calcmode="lin" valueType="num">
                                      <p:cBhvr additive="repl">
                                        <p:cTn id="319" dur="500" fill="hold"/>
                                        <p:tgtEl>
                                          <p:spTgt spid="469">
                                            <p:txEl>
                                              <p:pRg st="5" end="5"/>
                                            </p:txEl>
                                          </p:spTgt>
                                        </p:tgtEl>
                                        <p:attrNameLst>
                                          <p:attrName>ppt_y</p:attrName>
                                        </p:attrNameLst>
                                      </p:cBhvr>
                                      <p:tavLst>
                                        <p:tav tm="0">
                                          <p:val>
                                            <p:strVal val="1+#ppt_h/2"/>
                                          </p:val>
                                        </p:tav>
                                        <p:tav tm="100000">
                                          <p:val>
                                            <p:strVal val="#ppt_y"/>
                                          </p:val>
                                        </p:tav>
                                      </p:tavLst>
                                    </p:anim>
                                  </p:childTnLst>
                                </p:cTn>
                              </p:par>
                              <p:par>
                                <p:cTn id="320" nodeType="withEffect" fill="hold" presetClass="entr" presetID="2" presetSubtype="4">
                                  <p:stCondLst>
                                    <p:cond delay="0"/>
                                  </p:stCondLst>
                                  <p:childTnLst>
                                    <p:set>
                                      <p:cBhvr>
                                        <p:cTn id="321" dur="1" fill="hold">
                                          <p:stCondLst>
                                            <p:cond delay="0"/>
                                          </p:stCondLst>
                                        </p:cTn>
                                        <p:tgtEl>
                                          <p:spTgt spid="469">
                                            <p:txEl>
                                              <p:pRg st="6" end="6"/>
                                            </p:txEl>
                                          </p:spTgt>
                                        </p:tgtEl>
                                        <p:attrNameLst>
                                          <p:attrName>style.visibility</p:attrName>
                                        </p:attrNameLst>
                                      </p:cBhvr>
                                      <p:to>
                                        <p:strVal val="visible"/>
                                      </p:to>
                                    </p:set>
                                    <p:anim calcmode="lin" valueType="num">
                                      <p:cBhvr additive="repl">
                                        <p:cTn id="322" dur="500" fill="hold"/>
                                        <p:tgtEl>
                                          <p:spTgt spid="469">
                                            <p:txEl>
                                              <p:pRg st="6" end="6"/>
                                            </p:txEl>
                                          </p:spTgt>
                                        </p:tgtEl>
                                        <p:attrNameLst>
                                          <p:attrName>ppt_x</p:attrName>
                                        </p:attrNameLst>
                                      </p:cBhvr>
                                      <p:tavLst>
                                        <p:tav tm="0">
                                          <p:val>
                                            <p:strVal val="#ppt_x"/>
                                          </p:val>
                                        </p:tav>
                                        <p:tav tm="100000">
                                          <p:val>
                                            <p:strVal val="#ppt_x"/>
                                          </p:val>
                                        </p:tav>
                                      </p:tavLst>
                                    </p:anim>
                                    <p:anim calcmode="lin" valueType="num">
                                      <p:cBhvr additive="repl">
                                        <p:cTn id="323" dur="500" fill="hold"/>
                                        <p:tgtEl>
                                          <p:spTgt spid="469">
                                            <p:txEl>
                                              <p:pRg st="6" end="6"/>
                                            </p:txEl>
                                          </p:spTgt>
                                        </p:tgtEl>
                                        <p:attrNameLst>
                                          <p:attrName>ppt_y</p:attrName>
                                        </p:attrNameLst>
                                      </p:cBhvr>
                                      <p:tavLst>
                                        <p:tav tm="0">
                                          <p:val>
                                            <p:strVal val="1+#ppt_h/2"/>
                                          </p:val>
                                        </p:tav>
                                        <p:tav tm="100000">
                                          <p:val>
                                            <p:strVal val="#ppt_y"/>
                                          </p:val>
                                        </p:tav>
                                      </p:tavLst>
                                    </p:anim>
                                  </p:childTnLst>
                                </p:cTn>
                              </p:par>
                              <p:par>
                                <p:cTn id="324" nodeType="withEffect" fill="hold" presetClass="entr" presetID="2" presetSubtype="4">
                                  <p:stCondLst>
                                    <p:cond delay="0"/>
                                  </p:stCondLst>
                                  <p:childTnLst>
                                    <p:set>
                                      <p:cBhvr>
                                        <p:cTn id="325" dur="1" fill="hold">
                                          <p:stCondLst>
                                            <p:cond delay="0"/>
                                          </p:stCondLst>
                                        </p:cTn>
                                        <p:tgtEl>
                                          <p:spTgt spid="469">
                                            <p:txEl>
                                              <p:pRg st="7" end="7"/>
                                            </p:txEl>
                                          </p:spTgt>
                                        </p:tgtEl>
                                        <p:attrNameLst>
                                          <p:attrName>style.visibility</p:attrName>
                                        </p:attrNameLst>
                                      </p:cBhvr>
                                      <p:to>
                                        <p:strVal val="visible"/>
                                      </p:to>
                                    </p:set>
                                    <p:anim calcmode="lin" valueType="num">
                                      <p:cBhvr additive="repl">
                                        <p:cTn id="326" dur="500" fill="hold"/>
                                        <p:tgtEl>
                                          <p:spTgt spid="469">
                                            <p:txEl>
                                              <p:pRg st="7" end="7"/>
                                            </p:txEl>
                                          </p:spTgt>
                                        </p:tgtEl>
                                        <p:attrNameLst>
                                          <p:attrName>ppt_x</p:attrName>
                                        </p:attrNameLst>
                                      </p:cBhvr>
                                      <p:tavLst>
                                        <p:tav tm="0">
                                          <p:val>
                                            <p:strVal val="#ppt_x"/>
                                          </p:val>
                                        </p:tav>
                                        <p:tav tm="100000">
                                          <p:val>
                                            <p:strVal val="#ppt_x"/>
                                          </p:val>
                                        </p:tav>
                                      </p:tavLst>
                                    </p:anim>
                                    <p:anim calcmode="lin" valueType="num">
                                      <p:cBhvr additive="repl">
                                        <p:cTn id="327" dur="500" fill="hold"/>
                                        <p:tgtEl>
                                          <p:spTgt spid="469">
                                            <p:txEl>
                                              <p:pRg st="7" end="7"/>
                                            </p:txEl>
                                          </p:spTgt>
                                        </p:tgtEl>
                                        <p:attrNameLst>
                                          <p:attrName>ppt_y</p:attrName>
                                        </p:attrNameLst>
                                      </p:cBhvr>
                                      <p:tavLst>
                                        <p:tav tm="0">
                                          <p:val>
                                            <p:strVal val="1+#ppt_h/2"/>
                                          </p:val>
                                        </p:tav>
                                        <p:tav tm="100000">
                                          <p:val>
                                            <p:strVal val="#ppt_y"/>
                                          </p:val>
                                        </p:tav>
                                      </p:tavLst>
                                    </p:anim>
                                  </p:childTnLst>
                                </p:cTn>
                              </p:par>
                              <p:par>
                                <p:cTn id="328" nodeType="withEffect" fill="hold" presetClass="entr" presetID="2" presetSubtype="4">
                                  <p:stCondLst>
                                    <p:cond delay="0"/>
                                  </p:stCondLst>
                                  <p:childTnLst>
                                    <p:set>
                                      <p:cBhvr>
                                        <p:cTn id="329" dur="1" fill="hold">
                                          <p:stCondLst>
                                            <p:cond delay="0"/>
                                          </p:stCondLst>
                                        </p:cTn>
                                        <p:tgtEl>
                                          <p:spTgt spid="469">
                                            <p:txEl>
                                              <p:pRg st="9" end="9"/>
                                            </p:txEl>
                                          </p:spTgt>
                                        </p:tgtEl>
                                        <p:attrNameLst>
                                          <p:attrName>style.visibility</p:attrName>
                                        </p:attrNameLst>
                                      </p:cBhvr>
                                      <p:to>
                                        <p:strVal val="visible"/>
                                      </p:to>
                                    </p:set>
                                    <p:anim calcmode="lin" valueType="num">
                                      <p:cBhvr additive="repl">
                                        <p:cTn id="330" dur="500" fill="hold"/>
                                        <p:tgtEl>
                                          <p:spTgt spid="469">
                                            <p:txEl>
                                              <p:pRg st="9" end="9"/>
                                            </p:txEl>
                                          </p:spTgt>
                                        </p:tgtEl>
                                        <p:attrNameLst>
                                          <p:attrName>ppt_x</p:attrName>
                                        </p:attrNameLst>
                                      </p:cBhvr>
                                      <p:tavLst>
                                        <p:tav tm="0">
                                          <p:val>
                                            <p:strVal val="#ppt_x"/>
                                          </p:val>
                                        </p:tav>
                                        <p:tav tm="100000">
                                          <p:val>
                                            <p:strVal val="#ppt_x"/>
                                          </p:val>
                                        </p:tav>
                                      </p:tavLst>
                                    </p:anim>
                                    <p:anim calcmode="lin" valueType="num">
                                      <p:cBhvr additive="repl">
                                        <p:cTn id="331" dur="500" fill="hold"/>
                                        <p:tgtEl>
                                          <p:spTgt spid="46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nodeType="clickEffect" fill="hold" presetClass="entr" presetID="2" presetSubtype="2">
                                  <p:stCondLst>
                                    <p:cond delay="0"/>
                                  </p:stCondLst>
                                  <p:childTnLst>
                                    <p:set>
                                      <p:cBhvr>
                                        <p:cTn id="335" dur="1" fill="hold">
                                          <p:stCondLst>
                                            <p:cond delay="0"/>
                                          </p:stCondLst>
                                        </p:cTn>
                                        <p:tgtEl>
                                          <p:spTgt spid="470">
                                            <p:txEl>
                                              <p:pRg st="0" end="0"/>
                                            </p:txEl>
                                          </p:spTgt>
                                        </p:tgtEl>
                                        <p:attrNameLst>
                                          <p:attrName>style.visibility</p:attrName>
                                        </p:attrNameLst>
                                      </p:cBhvr>
                                      <p:to>
                                        <p:strVal val="visible"/>
                                      </p:to>
                                    </p:set>
                                    <p:anim calcmode="lin" valueType="num">
                                      <p:cBhvr additive="repl">
                                        <p:cTn id="336" dur="500" fill="hold"/>
                                        <p:tgtEl>
                                          <p:spTgt spid="470">
                                            <p:txEl>
                                              <p:pRg st="0" end="0"/>
                                            </p:txEl>
                                          </p:spTgt>
                                        </p:tgtEl>
                                        <p:attrNameLst>
                                          <p:attrName>ppt_x</p:attrName>
                                        </p:attrNameLst>
                                      </p:cBhvr>
                                      <p:tavLst>
                                        <p:tav tm="0">
                                          <p:val>
                                            <p:strVal val="1+#ppt_w/2"/>
                                          </p:val>
                                        </p:tav>
                                        <p:tav tm="100000">
                                          <p:val>
                                            <p:strVal val="#ppt_x"/>
                                          </p:val>
                                        </p:tav>
                                      </p:tavLst>
                                    </p:anim>
                                    <p:anim calcmode="lin" valueType="num">
                                      <p:cBhvr additive="repl">
                                        <p:cTn id="337" dur="500" fill="hold"/>
                                        <p:tgtEl>
                                          <p:spTgt spid="470">
                                            <p:txEl>
                                              <p:pRg st="0" end="0"/>
                                            </p:txEl>
                                          </p:spTgt>
                                        </p:tgtEl>
                                        <p:attrNameLst>
                                          <p:attrName>ppt_y</p:attrName>
                                        </p:attrNameLst>
                                      </p:cBhvr>
                                      <p:tavLst>
                                        <p:tav tm="0">
                                          <p:val>
                                            <p:strVal val="#ppt_y"/>
                                          </p:val>
                                        </p:tav>
                                        <p:tav tm="100000">
                                          <p:val>
                                            <p:strVal val="#ppt_y"/>
                                          </p:val>
                                        </p:tav>
                                      </p:tavLst>
                                    </p:anim>
                                  </p:childTnLst>
                                </p:cTn>
                              </p:par>
                              <p:par>
                                <p:cTn id="338" nodeType="withEffect" fill="hold" presetClass="entr" presetID="2" presetSubtype="4">
                                  <p:stCondLst>
                                    <p:cond delay="0"/>
                                  </p:stCondLst>
                                  <p:childTnLst>
                                    <p:set>
                                      <p:cBhvr>
                                        <p:cTn id="339" dur="1" fill="hold">
                                          <p:stCondLst>
                                            <p:cond delay="0"/>
                                          </p:stCondLst>
                                        </p:cTn>
                                        <p:tgtEl>
                                          <p:spTgt spid="471">
                                            <p:txEl>
                                              <p:pRg st="0" end="0"/>
                                            </p:txEl>
                                          </p:spTgt>
                                        </p:tgtEl>
                                        <p:attrNameLst>
                                          <p:attrName>style.visibility</p:attrName>
                                        </p:attrNameLst>
                                      </p:cBhvr>
                                      <p:to>
                                        <p:strVal val="visible"/>
                                      </p:to>
                                    </p:set>
                                    <p:anim calcmode="lin" valueType="num">
                                      <p:cBhvr additive="repl">
                                        <p:cTn id="340" dur="500" fill="hold"/>
                                        <p:tgtEl>
                                          <p:spTgt spid="471">
                                            <p:txEl>
                                              <p:pRg st="0" end="0"/>
                                            </p:txEl>
                                          </p:spTgt>
                                        </p:tgtEl>
                                        <p:attrNameLst>
                                          <p:attrName>ppt_x</p:attrName>
                                        </p:attrNameLst>
                                      </p:cBhvr>
                                      <p:tavLst>
                                        <p:tav tm="0">
                                          <p:val>
                                            <p:strVal val="#ppt_x"/>
                                          </p:val>
                                        </p:tav>
                                        <p:tav tm="100000">
                                          <p:val>
                                            <p:strVal val="#ppt_x"/>
                                          </p:val>
                                        </p:tav>
                                      </p:tavLst>
                                    </p:anim>
                                    <p:anim calcmode="lin" valueType="num">
                                      <p:cBhvr additive="repl">
                                        <p:cTn id="341" dur="500" fill="hold"/>
                                        <p:tgtEl>
                                          <p:spTgt spid="471">
                                            <p:txEl>
                                              <p:pRg st="0" end="0"/>
                                            </p:txEl>
                                          </p:spTgt>
                                        </p:tgtEl>
                                        <p:attrNameLst>
                                          <p:attrName>ppt_y</p:attrName>
                                        </p:attrNameLst>
                                      </p:cBhvr>
                                      <p:tavLst>
                                        <p:tav tm="0">
                                          <p:val>
                                            <p:strVal val="1+#ppt_h/2"/>
                                          </p:val>
                                        </p:tav>
                                        <p:tav tm="100000">
                                          <p:val>
                                            <p:strVal val="#ppt_y"/>
                                          </p:val>
                                        </p:tav>
                                      </p:tavLst>
                                    </p:anim>
                                  </p:childTnLst>
                                </p:cTn>
                              </p:par>
                              <p:par>
                                <p:cTn id="342" nodeType="withEffect" fill="hold" presetClass="entr" presetID="2" presetSubtype="4">
                                  <p:stCondLst>
                                    <p:cond delay="0"/>
                                  </p:stCondLst>
                                  <p:childTnLst>
                                    <p:set>
                                      <p:cBhvr>
                                        <p:cTn id="343" dur="1" fill="hold">
                                          <p:stCondLst>
                                            <p:cond delay="0"/>
                                          </p:stCondLst>
                                        </p:cTn>
                                        <p:tgtEl>
                                          <p:spTgt spid="471">
                                            <p:txEl>
                                              <p:pRg st="1" end="1"/>
                                            </p:txEl>
                                          </p:spTgt>
                                        </p:tgtEl>
                                        <p:attrNameLst>
                                          <p:attrName>style.visibility</p:attrName>
                                        </p:attrNameLst>
                                      </p:cBhvr>
                                      <p:to>
                                        <p:strVal val="visible"/>
                                      </p:to>
                                    </p:set>
                                    <p:anim calcmode="lin" valueType="num">
                                      <p:cBhvr additive="repl">
                                        <p:cTn id="344" dur="500" fill="hold"/>
                                        <p:tgtEl>
                                          <p:spTgt spid="471">
                                            <p:txEl>
                                              <p:pRg st="1" end="1"/>
                                            </p:txEl>
                                          </p:spTgt>
                                        </p:tgtEl>
                                        <p:attrNameLst>
                                          <p:attrName>ppt_x</p:attrName>
                                        </p:attrNameLst>
                                      </p:cBhvr>
                                      <p:tavLst>
                                        <p:tav tm="0">
                                          <p:val>
                                            <p:strVal val="#ppt_x"/>
                                          </p:val>
                                        </p:tav>
                                        <p:tav tm="100000">
                                          <p:val>
                                            <p:strVal val="#ppt_x"/>
                                          </p:val>
                                        </p:tav>
                                      </p:tavLst>
                                    </p:anim>
                                    <p:anim calcmode="lin" valueType="num">
                                      <p:cBhvr additive="repl">
                                        <p:cTn id="345" dur="500" fill="hold"/>
                                        <p:tgtEl>
                                          <p:spTgt spid="471">
                                            <p:txEl>
                                              <p:pRg st="1" end="1"/>
                                            </p:txEl>
                                          </p:spTgt>
                                        </p:tgtEl>
                                        <p:attrNameLst>
                                          <p:attrName>ppt_y</p:attrName>
                                        </p:attrNameLst>
                                      </p:cBhvr>
                                      <p:tavLst>
                                        <p:tav tm="0">
                                          <p:val>
                                            <p:strVal val="1+#ppt_h/2"/>
                                          </p:val>
                                        </p:tav>
                                        <p:tav tm="100000">
                                          <p:val>
                                            <p:strVal val="#ppt_y"/>
                                          </p:val>
                                        </p:tav>
                                      </p:tavLst>
                                    </p:anim>
                                  </p:childTnLst>
                                </p:cTn>
                              </p:par>
                              <p:par>
                                <p:cTn id="346" nodeType="withEffect" fill="hold" presetClass="entr" presetID="2" presetSubtype="4">
                                  <p:stCondLst>
                                    <p:cond delay="0"/>
                                  </p:stCondLst>
                                  <p:childTnLst>
                                    <p:set>
                                      <p:cBhvr>
                                        <p:cTn id="347" dur="1" fill="hold">
                                          <p:stCondLst>
                                            <p:cond delay="0"/>
                                          </p:stCondLst>
                                        </p:cTn>
                                        <p:tgtEl>
                                          <p:spTgt spid="471">
                                            <p:txEl>
                                              <p:pRg st="2" end="2"/>
                                            </p:txEl>
                                          </p:spTgt>
                                        </p:tgtEl>
                                        <p:attrNameLst>
                                          <p:attrName>style.visibility</p:attrName>
                                        </p:attrNameLst>
                                      </p:cBhvr>
                                      <p:to>
                                        <p:strVal val="visible"/>
                                      </p:to>
                                    </p:set>
                                    <p:anim calcmode="lin" valueType="num">
                                      <p:cBhvr additive="repl">
                                        <p:cTn id="348" dur="500" fill="hold"/>
                                        <p:tgtEl>
                                          <p:spTgt spid="471">
                                            <p:txEl>
                                              <p:pRg st="2" end="2"/>
                                            </p:txEl>
                                          </p:spTgt>
                                        </p:tgtEl>
                                        <p:attrNameLst>
                                          <p:attrName>ppt_x</p:attrName>
                                        </p:attrNameLst>
                                      </p:cBhvr>
                                      <p:tavLst>
                                        <p:tav tm="0">
                                          <p:val>
                                            <p:strVal val="#ppt_x"/>
                                          </p:val>
                                        </p:tav>
                                        <p:tav tm="100000">
                                          <p:val>
                                            <p:strVal val="#ppt_x"/>
                                          </p:val>
                                        </p:tav>
                                      </p:tavLst>
                                    </p:anim>
                                    <p:anim calcmode="lin" valueType="num">
                                      <p:cBhvr additive="repl">
                                        <p:cTn id="349" dur="500" fill="hold"/>
                                        <p:tgtEl>
                                          <p:spTgt spid="471">
                                            <p:txEl>
                                              <p:pRg st="2" end="2"/>
                                            </p:txEl>
                                          </p:spTgt>
                                        </p:tgtEl>
                                        <p:attrNameLst>
                                          <p:attrName>ppt_y</p:attrName>
                                        </p:attrNameLst>
                                      </p:cBhvr>
                                      <p:tavLst>
                                        <p:tav tm="0">
                                          <p:val>
                                            <p:strVal val="1+#ppt_h/2"/>
                                          </p:val>
                                        </p:tav>
                                        <p:tav tm="100000">
                                          <p:val>
                                            <p:strVal val="#ppt_y"/>
                                          </p:val>
                                        </p:tav>
                                      </p:tavLst>
                                    </p:anim>
                                  </p:childTnLst>
                                </p:cTn>
                              </p:par>
                              <p:par>
                                <p:cTn id="350" nodeType="withEffect" fill="hold" presetClass="entr" presetID="2" presetSubtype="4">
                                  <p:stCondLst>
                                    <p:cond delay="0"/>
                                  </p:stCondLst>
                                  <p:childTnLst>
                                    <p:set>
                                      <p:cBhvr>
                                        <p:cTn id="351" dur="1" fill="hold">
                                          <p:stCondLst>
                                            <p:cond delay="0"/>
                                          </p:stCondLst>
                                        </p:cTn>
                                        <p:tgtEl>
                                          <p:spTgt spid="471">
                                            <p:txEl>
                                              <p:pRg st="3" end="3"/>
                                            </p:txEl>
                                          </p:spTgt>
                                        </p:tgtEl>
                                        <p:attrNameLst>
                                          <p:attrName>style.visibility</p:attrName>
                                        </p:attrNameLst>
                                      </p:cBhvr>
                                      <p:to>
                                        <p:strVal val="visible"/>
                                      </p:to>
                                    </p:set>
                                    <p:anim calcmode="lin" valueType="num">
                                      <p:cBhvr additive="repl">
                                        <p:cTn id="352" dur="500" fill="hold"/>
                                        <p:tgtEl>
                                          <p:spTgt spid="471">
                                            <p:txEl>
                                              <p:pRg st="3" end="3"/>
                                            </p:txEl>
                                          </p:spTgt>
                                        </p:tgtEl>
                                        <p:attrNameLst>
                                          <p:attrName>ppt_x</p:attrName>
                                        </p:attrNameLst>
                                      </p:cBhvr>
                                      <p:tavLst>
                                        <p:tav tm="0">
                                          <p:val>
                                            <p:strVal val="#ppt_x"/>
                                          </p:val>
                                        </p:tav>
                                        <p:tav tm="100000">
                                          <p:val>
                                            <p:strVal val="#ppt_x"/>
                                          </p:val>
                                        </p:tav>
                                      </p:tavLst>
                                    </p:anim>
                                    <p:anim calcmode="lin" valueType="num">
                                      <p:cBhvr additive="repl">
                                        <p:cTn id="353" dur="500" fill="hold"/>
                                        <p:tgtEl>
                                          <p:spTgt spid="471">
                                            <p:txEl>
                                              <p:pRg st="3" end="3"/>
                                            </p:txEl>
                                          </p:spTgt>
                                        </p:tgtEl>
                                        <p:attrNameLst>
                                          <p:attrName>ppt_y</p:attrName>
                                        </p:attrNameLst>
                                      </p:cBhvr>
                                      <p:tavLst>
                                        <p:tav tm="0">
                                          <p:val>
                                            <p:strVal val="1+#ppt_h/2"/>
                                          </p:val>
                                        </p:tav>
                                        <p:tav tm="100000">
                                          <p:val>
                                            <p:strVal val="#ppt_y"/>
                                          </p:val>
                                        </p:tav>
                                      </p:tavLst>
                                    </p:anim>
                                  </p:childTnLst>
                                </p:cTn>
                              </p:par>
                              <p:par>
                                <p:cTn id="354" nodeType="withEffect" fill="hold" presetClass="entr" presetID="2" presetSubtype="4">
                                  <p:stCondLst>
                                    <p:cond delay="0"/>
                                  </p:stCondLst>
                                  <p:childTnLst>
                                    <p:set>
                                      <p:cBhvr>
                                        <p:cTn id="355" dur="1" fill="hold">
                                          <p:stCondLst>
                                            <p:cond delay="0"/>
                                          </p:stCondLst>
                                        </p:cTn>
                                        <p:tgtEl>
                                          <p:spTgt spid="471">
                                            <p:txEl>
                                              <p:pRg st="4" end="4"/>
                                            </p:txEl>
                                          </p:spTgt>
                                        </p:tgtEl>
                                        <p:attrNameLst>
                                          <p:attrName>style.visibility</p:attrName>
                                        </p:attrNameLst>
                                      </p:cBhvr>
                                      <p:to>
                                        <p:strVal val="visible"/>
                                      </p:to>
                                    </p:set>
                                    <p:anim calcmode="lin" valueType="num">
                                      <p:cBhvr additive="repl">
                                        <p:cTn id="356" dur="500" fill="hold"/>
                                        <p:tgtEl>
                                          <p:spTgt spid="471">
                                            <p:txEl>
                                              <p:pRg st="4" end="4"/>
                                            </p:txEl>
                                          </p:spTgt>
                                        </p:tgtEl>
                                        <p:attrNameLst>
                                          <p:attrName>ppt_x</p:attrName>
                                        </p:attrNameLst>
                                      </p:cBhvr>
                                      <p:tavLst>
                                        <p:tav tm="0">
                                          <p:val>
                                            <p:strVal val="#ppt_x"/>
                                          </p:val>
                                        </p:tav>
                                        <p:tav tm="100000">
                                          <p:val>
                                            <p:strVal val="#ppt_x"/>
                                          </p:val>
                                        </p:tav>
                                      </p:tavLst>
                                    </p:anim>
                                    <p:anim calcmode="lin" valueType="num">
                                      <p:cBhvr additive="repl">
                                        <p:cTn id="357" dur="500" fill="hold"/>
                                        <p:tgtEl>
                                          <p:spTgt spid="471">
                                            <p:txEl>
                                              <p:pRg st="4" end="4"/>
                                            </p:txEl>
                                          </p:spTgt>
                                        </p:tgtEl>
                                        <p:attrNameLst>
                                          <p:attrName>ppt_y</p:attrName>
                                        </p:attrNameLst>
                                      </p:cBhvr>
                                      <p:tavLst>
                                        <p:tav tm="0">
                                          <p:val>
                                            <p:strVal val="1+#ppt_h/2"/>
                                          </p:val>
                                        </p:tav>
                                        <p:tav tm="100000">
                                          <p:val>
                                            <p:strVal val="#ppt_y"/>
                                          </p:val>
                                        </p:tav>
                                      </p:tavLst>
                                    </p:anim>
                                  </p:childTnLst>
                                </p:cTn>
                              </p:par>
                              <p:par>
                                <p:cTn id="358" nodeType="withEffect" fill="hold" presetClass="entr" presetID="2" presetSubtype="4">
                                  <p:stCondLst>
                                    <p:cond delay="0"/>
                                  </p:stCondLst>
                                  <p:childTnLst>
                                    <p:set>
                                      <p:cBhvr>
                                        <p:cTn id="359" dur="1" fill="hold">
                                          <p:stCondLst>
                                            <p:cond delay="0"/>
                                          </p:stCondLst>
                                        </p:cTn>
                                        <p:tgtEl>
                                          <p:spTgt spid="471">
                                            <p:txEl>
                                              <p:pRg st="5" end="5"/>
                                            </p:txEl>
                                          </p:spTgt>
                                        </p:tgtEl>
                                        <p:attrNameLst>
                                          <p:attrName>style.visibility</p:attrName>
                                        </p:attrNameLst>
                                      </p:cBhvr>
                                      <p:to>
                                        <p:strVal val="visible"/>
                                      </p:to>
                                    </p:set>
                                    <p:anim calcmode="lin" valueType="num">
                                      <p:cBhvr additive="repl">
                                        <p:cTn id="360" dur="500" fill="hold"/>
                                        <p:tgtEl>
                                          <p:spTgt spid="471">
                                            <p:txEl>
                                              <p:pRg st="5" end="5"/>
                                            </p:txEl>
                                          </p:spTgt>
                                        </p:tgtEl>
                                        <p:attrNameLst>
                                          <p:attrName>ppt_x</p:attrName>
                                        </p:attrNameLst>
                                      </p:cBhvr>
                                      <p:tavLst>
                                        <p:tav tm="0">
                                          <p:val>
                                            <p:strVal val="#ppt_x"/>
                                          </p:val>
                                        </p:tav>
                                        <p:tav tm="100000">
                                          <p:val>
                                            <p:strVal val="#ppt_x"/>
                                          </p:val>
                                        </p:tav>
                                      </p:tavLst>
                                    </p:anim>
                                    <p:anim calcmode="lin" valueType="num">
                                      <p:cBhvr additive="repl">
                                        <p:cTn id="361" dur="500" fill="hold"/>
                                        <p:tgtEl>
                                          <p:spTgt spid="471">
                                            <p:txEl>
                                              <p:pRg st="5" end="5"/>
                                            </p:txEl>
                                          </p:spTgt>
                                        </p:tgtEl>
                                        <p:attrNameLst>
                                          <p:attrName>ppt_y</p:attrName>
                                        </p:attrNameLst>
                                      </p:cBhvr>
                                      <p:tavLst>
                                        <p:tav tm="0">
                                          <p:val>
                                            <p:strVal val="1+#ppt_h/2"/>
                                          </p:val>
                                        </p:tav>
                                        <p:tav tm="100000">
                                          <p:val>
                                            <p:strVal val="#ppt_y"/>
                                          </p:val>
                                        </p:tav>
                                      </p:tavLst>
                                    </p:anim>
                                  </p:childTnLst>
                                </p:cTn>
                              </p:par>
                              <p:par>
                                <p:cTn id="362" nodeType="withEffect" fill="hold" presetClass="entr" presetID="2" presetSubtype="4">
                                  <p:stCondLst>
                                    <p:cond delay="0"/>
                                  </p:stCondLst>
                                  <p:childTnLst>
                                    <p:set>
                                      <p:cBhvr>
                                        <p:cTn id="363" dur="1" fill="hold">
                                          <p:stCondLst>
                                            <p:cond delay="0"/>
                                          </p:stCondLst>
                                        </p:cTn>
                                        <p:tgtEl>
                                          <p:spTgt spid="471">
                                            <p:txEl>
                                              <p:pRg st="6" end="6"/>
                                            </p:txEl>
                                          </p:spTgt>
                                        </p:tgtEl>
                                        <p:attrNameLst>
                                          <p:attrName>style.visibility</p:attrName>
                                        </p:attrNameLst>
                                      </p:cBhvr>
                                      <p:to>
                                        <p:strVal val="visible"/>
                                      </p:to>
                                    </p:set>
                                    <p:anim calcmode="lin" valueType="num">
                                      <p:cBhvr additive="repl">
                                        <p:cTn id="364" dur="500" fill="hold"/>
                                        <p:tgtEl>
                                          <p:spTgt spid="471">
                                            <p:txEl>
                                              <p:pRg st="6" end="6"/>
                                            </p:txEl>
                                          </p:spTgt>
                                        </p:tgtEl>
                                        <p:attrNameLst>
                                          <p:attrName>ppt_x</p:attrName>
                                        </p:attrNameLst>
                                      </p:cBhvr>
                                      <p:tavLst>
                                        <p:tav tm="0">
                                          <p:val>
                                            <p:strVal val="#ppt_x"/>
                                          </p:val>
                                        </p:tav>
                                        <p:tav tm="100000">
                                          <p:val>
                                            <p:strVal val="#ppt_x"/>
                                          </p:val>
                                        </p:tav>
                                      </p:tavLst>
                                    </p:anim>
                                    <p:anim calcmode="lin" valueType="num">
                                      <p:cBhvr additive="repl">
                                        <p:cTn id="365" dur="500" fill="hold"/>
                                        <p:tgtEl>
                                          <p:spTgt spid="471">
                                            <p:txEl>
                                              <p:pRg st="6" end="6"/>
                                            </p:txEl>
                                          </p:spTgt>
                                        </p:tgtEl>
                                        <p:attrNameLst>
                                          <p:attrName>ppt_y</p:attrName>
                                        </p:attrNameLst>
                                      </p:cBhvr>
                                      <p:tavLst>
                                        <p:tav tm="0">
                                          <p:val>
                                            <p:strVal val="1+#ppt_h/2"/>
                                          </p:val>
                                        </p:tav>
                                        <p:tav tm="100000">
                                          <p:val>
                                            <p:strVal val="#ppt_y"/>
                                          </p:val>
                                        </p:tav>
                                      </p:tavLst>
                                    </p:anim>
                                  </p:childTnLst>
                                </p:cTn>
                              </p:par>
                              <p:par>
                                <p:cTn id="366" nodeType="withEffect" fill="hold" presetClass="entr" presetID="2" presetSubtype="4">
                                  <p:stCondLst>
                                    <p:cond delay="0"/>
                                  </p:stCondLst>
                                  <p:childTnLst>
                                    <p:set>
                                      <p:cBhvr>
                                        <p:cTn id="367" dur="1" fill="hold">
                                          <p:stCondLst>
                                            <p:cond delay="0"/>
                                          </p:stCondLst>
                                        </p:cTn>
                                        <p:tgtEl>
                                          <p:spTgt spid="471">
                                            <p:txEl>
                                              <p:pRg st="7" end="7"/>
                                            </p:txEl>
                                          </p:spTgt>
                                        </p:tgtEl>
                                        <p:attrNameLst>
                                          <p:attrName>style.visibility</p:attrName>
                                        </p:attrNameLst>
                                      </p:cBhvr>
                                      <p:to>
                                        <p:strVal val="visible"/>
                                      </p:to>
                                    </p:set>
                                    <p:anim calcmode="lin" valueType="num">
                                      <p:cBhvr additive="repl">
                                        <p:cTn id="368" dur="500" fill="hold"/>
                                        <p:tgtEl>
                                          <p:spTgt spid="471">
                                            <p:txEl>
                                              <p:pRg st="7" end="7"/>
                                            </p:txEl>
                                          </p:spTgt>
                                        </p:tgtEl>
                                        <p:attrNameLst>
                                          <p:attrName>ppt_x</p:attrName>
                                        </p:attrNameLst>
                                      </p:cBhvr>
                                      <p:tavLst>
                                        <p:tav tm="0">
                                          <p:val>
                                            <p:strVal val="#ppt_x"/>
                                          </p:val>
                                        </p:tav>
                                        <p:tav tm="100000">
                                          <p:val>
                                            <p:strVal val="#ppt_x"/>
                                          </p:val>
                                        </p:tav>
                                      </p:tavLst>
                                    </p:anim>
                                    <p:anim calcmode="lin" valueType="num">
                                      <p:cBhvr additive="repl">
                                        <p:cTn id="369" dur="500" fill="hold"/>
                                        <p:tgtEl>
                                          <p:spTgt spid="471">
                                            <p:txEl>
                                              <p:pRg st="7" end="7"/>
                                            </p:txEl>
                                          </p:spTgt>
                                        </p:tgtEl>
                                        <p:attrNameLst>
                                          <p:attrName>ppt_y</p:attrName>
                                        </p:attrNameLst>
                                      </p:cBhvr>
                                      <p:tavLst>
                                        <p:tav tm="0">
                                          <p:val>
                                            <p:strVal val="1+#ppt_h/2"/>
                                          </p:val>
                                        </p:tav>
                                        <p:tav tm="100000">
                                          <p:val>
                                            <p:strVal val="#ppt_y"/>
                                          </p:val>
                                        </p:tav>
                                      </p:tavLst>
                                    </p:anim>
                                  </p:childTnLst>
                                </p:cTn>
                              </p:par>
                              <p:par>
                                <p:cTn id="370" nodeType="withEffect" fill="hold" presetClass="entr" presetID="2" presetSubtype="4">
                                  <p:stCondLst>
                                    <p:cond delay="0"/>
                                  </p:stCondLst>
                                  <p:childTnLst>
                                    <p:set>
                                      <p:cBhvr>
                                        <p:cTn id="371" dur="1" fill="hold">
                                          <p:stCondLst>
                                            <p:cond delay="0"/>
                                          </p:stCondLst>
                                        </p:cTn>
                                        <p:tgtEl>
                                          <p:spTgt spid="471">
                                            <p:txEl>
                                              <p:pRg st="8" end="8"/>
                                            </p:txEl>
                                          </p:spTgt>
                                        </p:tgtEl>
                                        <p:attrNameLst>
                                          <p:attrName>style.visibility</p:attrName>
                                        </p:attrNameLst>
                                      </p:cBhvr>
                                      <p:to>
                                        <p:strVal val="visible"/>
                                      </p:to>
                                    </p:set>
                                    <p:anim calcmode="lin" valueType="num">
                                      <p:cBhvr additive="repl">
                                        <p:cTn id="372" dur="500" fill="hold"/>
                                        <p:tgtEl>
                                          <p:spTgt spid="471">
                                            <p:txEl>
                                              <p:pRg st="8" end="8"/>
                                            </p:txEl>
                                          </p:spTgt>
                                        </p:tgtEl>
                                        <p:attrNameLst>
                                          <p:attrName>ppt_x</p:attrName>
                                        </p:attrNameLst>
                                      </p:cBhvr>
                                      <p:tavLst>
                                        <p:tav tm="0">
                                          <p:val>
                                            <p:strVal val="#ppt_x"/>
                                          </p:val>
                                        </p:tav>
                                        <p:tav tm="100000">
                                          <p:val>
                                            <p:strVal val="#ppt_x"/>
                                          </p:val>
                                        </p:tav>
                                      </p:tavLst>
                                    </p:anim>
                                    <p:anim calcmode="lin" valueType="num">
                                      <p:cBhvr additive="repl">
                                        <p:cTn id="373" dur="500" fill="hold"/>
                                        <p:tgtEl>
                                          <p:spTgt spid="471">
                                            <p:txEl>
                                              <p:pRg st="8" end="8"/>
                                            </p:txEl>
                                          </p:spTgt>
                                        </p:tgtEl>
                                        <p:attrNameLst>
                                          <p:attrName>ppt_y</p:attrName>
                                        </p:attrNameLst>
                                      </p:cBhvr>
                                      <p:tavLst>
                                        <p:tav tm="0">
                                          <p:val>
                                            <p:strVal val="1+#ppt_h/2"/>
                                          </p:val>
                                        </p:tav>
                                        <p:tav tm="100000">
                                          <p:val>
                                            <p:strVal val="#ppt_y"/>
                                          </p:val>
                                        </p:tav>
                                      </p:tavLst>
                                    </p:anim>
                                  </p:childTnLst>
                                </p:cTn>
                              </p:par>
                              <p:par>
                                <p:cTn id="374" nodeType="withEffect" fill="hold" presetClass="entr" presetID="2" presetSubtype="4">
                                  <p:stCondLst>
                                    <p:cond delay="0"/>
                                  </p:stCondLst>
                                  <p:childTnLst>
                                    <p:set>
                                      <p:cBhvr>
                                        <p:cTn id="375" dur="1" fill="hold">
                                          <p:stCondLst>
                                            <p:cond delay="0"/>
                                          </p:stCondLst>
                                        </p:cTn>
                                        <p:tgtEl>
                                          <p:spTgt spid="471">
                                            <p:txEl>
                                              <p:pRg st="9" end="9"/>
                                            </p:txEl>
                                          </p:spTgt>
                                        </p:tgtEl>
                                        <p:attrNameLst>
                                          <p:attrName>style.visibility</p:attrName>
                                        </p:attrNameLst>
                                      </p:cBhvr>
                                      <p:to>
                                        <p:strVal val="visible"/>
                                      </p:to>
                                    </p:set>
                                    <p:anim calcmode="lin" valueType="num">
                                      <p:cBhvr additive="repl">
                                        <p:cTn id="376" dur="500" fill="hold"/>
                                        <p:tgtEl>
                                          <p:spTgt spid="471">
                                            <p:txEl>
                                              <p:pRg st="9" end="9"/>
                                            </p:txEl>
                                          </p:spTgt>
                                        </p:tgtEl>
                                        <p:attrNameLst>
                                          <p:attrName>ppt_x</p:attrName>
                                        </p:attrNameLst>
                                      </p:cBhvr>
                                      <p:tavLst>
                                        <p:tav tm="0">
                                          <p:val>
                                            <p:strVal val="#ppt_x"/>
                                          </p:val>
                                        </p:tav>
                                        <p:tav tm="100000">
                                          <p:val>
                                            <p:strVal val="#ppt_x"/>
                                          </p:val>
                                        </p:tav>
                                      </p:tavLst>
                                    </p:anim>
                                    <p:anim calcmode="lin" valueType="num">
                                      <p:cBhvr additive="repl">
                                        <p:cTn id="377" dur="500" fill="hold"/>
                                        <p:tgtEl>
                                          <p:spTgt spid="471">
                                            <p:txEl>
                                              <p:pRg st="9" end="9"/>
                                            </p:txEl>
                                          </p:spTgt>
                                        </p:tgtEl>
                                        <p:attrNameLst>
                                          <p:attrName>ppt_y</p:attrName>
                                        </p:attrNameLst>
                                      </p:cBhvr>
                                      <p:tavLst>
                                        <p:tav tm="0">
                                          <p:val>
                                            <p:strVal val="1+#ppt_h/2"/>
                                          </p:val>
                                        </p:tav>
                                        <p:tav tm="100000">
                                          <p:val>
                                            <p:strVal val="#ppt_y"/>
                                          </p:val>
                                        </p:tav>
                                      </p:tavLst>
                                    </p:anim>
                                  </p:childTnLst>
                                </p:cTn>
                              </p:par>
                              <p:par>
                                <p:cTn id="378" nodeType="withEffect" fill="hold" presetClass="entr" presetID="2" presetSubtype="4">
                                  <p:stCondLst>
                                    <p:cond delay="0"/>
                                  </p:stCondLst>
                                  <p:childTnLst>
                                    <p:set>
                                      <p:cBhvr>
                                        <p:cTn id="379" dur="1" fill="hold">
                                          <p:stCondLst>
                                            <p:cond delay="0"/>
                                          </p:stCondLst>
                                        </p:cTn>
                                        <p:tgtEl>
                                          <p:spTgt spid="471">
                                            <p:txEl>
                                              <p:pRg st="10" end="10"/>
                                            </p:txEl>
                                          </p:spTgt>
                                        </p:tgtEl>
                                        <p:attrNameLst>
                                          <p:attrName>style.visibility</p:attrName>
                                        </p:attrNameLst>
                                      </p:cBhvr>
                                      <p:to>
                                        <p:strVal val="visible"/>
                                      </p:to>
                                    </p:set>
                                    <p:anim calcmode="lin" valueType="num">
                                      <p:cBhvr additive="repl">
                                        <p:cTn id="380" dur="500" fill="hold"/>
                                        <p:tgtEl>
                                          <p:spTgt spid="471">
                                            <p:txEl>
                                              <p:pRg st="10" end="10"/>
                                            </p:txEl>
                                          </p:spTgt>
                                        </p:tgtEl>
                                        <p:attrNameLst>
                                          <p:attrName>ppt_x</p:attrName>
                                        </p:attrNameLst>
                                      </p:cBhvr>
                                      <p:tavLst>
                                        <p:tav tm="0">
                                          <p:val>
                                            <p:strVal val="#ppt_x"/>
                                          </p:val>
                                        </p:tav>
                                        <p:tav tm="100000">
                                          <p:val>
                                            <p:strVal val="#ppt_x"/>
                                          </p:val>
                                        </p:tav>
                                      </p:tavLst>
                                    </p:anim>
                                    <p:anim calcmode="lin" valueType="num">
                                      <p:cBhvr additive="repl">
                                        <p:cTn id="381" dur="500" fill="hold"/>
                                        <p:tgtEl>
                                          <p:spTgt spid="471">
                                            <p:txEl>
                                              <p:pRg st="10" end="10"/>
                                            </p:txEl>
                                          </p:spTgt>
                                        </p:tgtEl>
                                        <p:attrNameLst>
                                          <p:attrName>ppt_y</p:attrName>
                                        </p:attrNameLst>
                                      </p:cBhvr>
                                      <p:tavLst>
                                        <p:tav tm="0">
                                          <p:val>
                                            <p:strVal val="1+#ppt_h/2"/>
                                          </p:val>
                                        </p:tav>
                                        <p:tav tm="100000">
                                          <p:val>
                                            <p:strVal val="#ppt_y"/>
                                          </p:val>
                                        </p:tav>
                                      </p:tavLst>
                                    </p:anim>
                                  </p:childTnLst>
                                </p:cTn>
                              </p:par>
                              <p:par>
                                <p:cTn id="382" nodeType="withEffect" fill="hold" presetClass="entr" presetID="2" presetSubtype="4">
                                  <p:stCondLst>
                                    <p:cond delay="0"/>
                                  </p:stCondLst>
                                  <p:childTnLst>
                                    <p:set>
                                      <p:cBhvr>
                                        <p:cTn id="383" dur="1" fill="hold">
                                          <p:stCondLst>
                                            <p:cond delay="0"/>
                                          </p:stCondLst>
                                        </p:cTn>
                                        <p:tgtEl>
                                          <p:spTgt spid="471">
                                            <p:txEl>
                                              <p:pRg st="11" end="11"/>
                                            </p:txEl>
                                          </p:spTgt>
                                        </p:tgtEl>
                                        <p:attrNameLst>
                                          <p:attrName>style.visibility</p:attrName>
                                        </p:attrNameLst>
                                      </p:cBhvr>
                                      <p:to>
                                        <p:strVal val="visible"/>
                                      </p:to>
                                    </p:set>
                                    <p:anim calcmode="lin" valueType="num">
                                      <p:cBhvr additive="repl">
                                        <p:cTn id="384" dur="500" fill="hold"/>
                                        <p:tgtEl>
                                          <p:spTgt spid="471">
                                            <p:txEl>
                                              <p:pRg st="11" end="11"/>
                                            </p:txEl>
                                          </p:spTgt>
                                        </p:tgtEl>
                                        <p:attrNameLst>
                                          <p:attrName>ppt_x</p:attrName>
                                        </p:attrNameLst>
                                      </p:cBhvr>
                                      <p:tavLst>
                                        <p:tav tm="0">
                                          <p:val>
                                            <p:strVal val="#ppt_x"/>
                                          </p:val>
                                        </p:tav>
                                        <p:tav tm="100000">
                                          <p:val>
                                            <p:strVal val="#ppt_x"/>
                                          </p:val>
                                        </p:tav>
                                      </p:tavLst>
                                    </p:anim>
                                    <p:anim calcmode="lin" valueType="num">
                                      <p:cBhvr additive="repl">
                                        <p:cTn id="385" dur="500" fill="hold"/>
                                        <p:tgtEl>
                                          <p:spTgt spid="471">
                                            <p:txEl>
                                              <p:pRg st="11" end="11"/>
                                            </p:txEl>
                                          </p:spTgt>
                                        </p:tgtEl>
                                        <p:attrNameLst>
                                          <p:attrName>ppt_y</p:attrName>
                                        </p:attrNameLst>
                                      </p:cBhvr>
                                      <p:tavLst>
                                        <p:tav tm="0">
                                          <p:val>
                                            <p:strVal val="1+#ppt_h/2"/>
                                          </p:val>
                                        </p:tav>
                                        <p:tav tm="100000">
                                          <p:val>
                                            <p:strVal val="#ppt_y"/>
                                          </p:val>
                                        </p:tav>
                                      </p:tavLst>
                                    </p:anim>
                                  </p:childTnLst>
                                </p:cTn>
                              </p:par>
                              <p:par>
                                <p:cTn id="386" nodeType="withEffect" fill="hold" presetClass="entr" presetID="2" presetSubtype="4">
                                  <p:stCondLst>
                                    <p:cond delay="0"/>
                                  </p:stCondLst>
                                  <p:childTnLst>
                                    <p:set>
                                      <p:cBhvr>
                                        <p:cTn id="387" dur="1" fill="hold">
                                          <p:stCondLst>
                                            <p:cond delay="0"/>
                                          </p:stCondLst>
                                        </p:cTn>
                                        <p:tgtEl>
                                          <p:spTgt spid="471">
                                            <p:txEl>
                                              <p:pRg st="12" end="12"/>
                                            </p:txEl>
                                          </p:spTgt>
                                        </p:tgtEl>
                                        <p:attrNameLst>
                                          <p:attrName>style.visibility</p:attrName>
                                        </p:attrNameLst>
                                      </p:cBhvr>
                                      <p:to>
                                        <p:strVal val="visible"/>
                                      </p:to>
                                    </p:set>
                                    <p:anim calcmode="lin" valueType="num">
                                      <p:cBhvr additive="repl">
                                        <p:cTn id="388" dur="500" fill="hold"/>
                                        <p:tgtEl>
                                          <p:spTgt spid="471">
                                            <p:txEl>
                                              <p:pRg st="12" end="12"/>
                                            </p:txEl>
                                          </p:spTgt>
                                        </p:tgtEl>
                                        <p:attrNameLst>
                                          <p:attrName>ppt_x</p:attrName>
                                        </p:attrNameLst>
                                      </p:cBhvr>
                                      <p:tavLst>
                                        <p:tav tm="0">
                                          <p:val>
                                            <p:strVal val="#ppt_x"/>
                                          </p:val>
                                        </p:tav>
                                        <p:tav tm="100000">
                                          <p:val>
                                            <p:strVal val="#ppt_x"/>
                                          </p:val>
                                        </p:tav>
                                      </p:tavLst>
                                    </p:anim>
                                    <p:anim calcmode="lin" valueType="num">
                                      <p:cBhvr additive="repl">
                                        <p:cTn id="389" dur="500" fill="hold"/>
                                        <p:tgtEl>
                                          <p:spTgt spid="471">
                                            <p:txEl>
                                              <p:pRg st="12" end="12"/>
                                            </p:txEl>
                                          </p:spTgt>
                                        </p:tgtEl>
                                        <p:attrNameLst>
                                          <p:attrName>ppt_y</p:attrName>
                                        </p:attrNameLst>
                                      </p:cBhvr>
                                      <p:tavLst>
                                        <p:tav tm="0">
                                          <p:val>
                                            <p:strVal val="1+#ppt_h/2"/>
                                          </p:val>
                                        </p:tav>
                                        <p:tav tm="100000">
                                          <p:val>
                                            <p:strVal val="#ppt_y"/>
                                          </p:val>
                                        </p:tav>
                                      </p:tavLst>
                                    </p:anim>
                                  </p:childTnLst>
                                </p:cTn>
                              </p:par>
                              <p:par>
                                <p:cTn id="390" nodeType="withEffect" fill="hold" presetClass="entr" presetID="2" presetSubtype="4">
                                  <p:stCondLst>
                                    <p:cond delay="0"/>
                                  </p:stCondLst>
                                  <p:childTnLst>
                                    <p:set>
                                      <p:cBhvr>
                                        <p:cTn id="391" dur="1" fill="hold">
                                          <p:stCondLst>
                                            <p:cond delay="0"/>
                                          </p:stCondLst>
                                        </p:cTn>
                                        <p:tgtEl>
                                          <p:spTgt spid="471">
                                            <p:txEl>
                                              <p:pRg st="13" end="13"/>
                                            </p:txEl>
                                          </p:spTgt>
                                        </p:tgtEl>
                                        <p:attrNameLst>
                                          <p:attrName>style.visibility</p:attrName>
                                        </p:attrNameLst>
                                      </p:cBhvr>
                                      <p:to>
                                        <p:strVal val="visible"/>
                                      </p:to>
                                    </p:set>
                                    <p:anim calcmode="lin" valueType="num">
                                      <p:cBhvr additive="repl">
                                        <p:cTn id="392" dur="500" fill="hold"/>
                                        <p:tgtEl>
                                          <p:spTgt spid="471">
                                            <p:txEl>
                                              <p:pRg st="13" end="13"/>
                                            </p:txEl>
                                          </p:spTgt>
                                        </p:tgtEl>
                                        <p:attrNameLst>
                                          <p:attrName>ppt_x</p:attrName>
                                        </p:attrNameLst>
                                      </p:cBhvr>
                                      <p:tavLst>
                                        <p:tav tm="0">
                                          <p:val>
                                            <p:strVal val="#ppt_x"/>
                                          </p:val>
                                        </p:tav>
                                        <p:tav tm="100000">
                                          <p:val>
                                            <p:strVal val="#ppt_x"/>
                                          </p:val>
                                        </p:tav>
                                      </p:tavLst>
                                    </p:anim>
                                    <p:anim calcmode="lin" valueType="num">
                                      <p:cBhvr additive="repl">
                                        <p:cTn id="393" dur="500" fill="hold"/>
                                        <p:tgtEl>
                                          <p:spTgt spid="47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Conditions</a:t>
            </a:r>
            <a:endParaRPr b="0" lang="fr-FR" sz="4000" spc="-1" strike="noStrike">
              <a:latin typeface="Arial"/>
            </a:endParaRPr>
          </a:p>
        </p:txBody>
      </p:sp>
      <p:sp>
        <p:nvSpPr>
          <p:cNvPr id="473"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Condition=comparaison</a:t>
            </a:r>
            <a:endParaRPr b="0" lang="fr-FR" sz="2400" spc="-1" strike="noStrike">
              <a:latin typeface="Arial"/>
            </a:endParaRPr>
          </a:p>
        </p:txBody>
      </p:sp>
      <p:grpSp>
        <p:nvGrpSpPr>
          <p:cNvPr id="474" name="Group 3"/>
          <p:cNvGrpSpPr/>
          <p:nvPr/>
        </p:nvGrpSpPr>
        <p:grpSpPr>
          <a:xfrm>
            <a:off x="1026000" y="641880"/>
            <a:ext cx="5249160" cy="5626440"/>
            <a:chOff x="1026000" y="641880"/>
            <a:chExt cx="5249160" cy="5626440"/>
          </a:xfrm>
        </p:grpSpPr>
        <p:sp>
          <p:nvSpPr>
            <p:cNvPr id="475" name="CustomShape 4"/>
            <p:cNvSpPr/>
            <p:nvPr/>
          </p:nvSpPr>
          <p:spPr>
            <a:xfrm>
              <a:off x="1026000" y="641880"/>
              <a:ext cx="5249160" cy="1269720"/>
            </a:xfrm>
            <a:custGeom>
              <a:avLst/>
              <a:gdLst/>
              <a:ahLst/>
              <a:rect l="l" t="t" r="r" b="b"/>
              <a:pathLst>
                <a:path w="5250683" h="1271205">
                  <a:moveTo>
                    <a:pt x="0" y="211872"/>
                  </a:moveTo>
                  <a:cubicBezTo>
                    <a:pt x="0" y="94858"/>
                    <a:pt x="94858" y="0"/>
                    <a:pt x="211872" y="0"/>
                  </a:cubicBezTo>
                  <a:lnTo>
                    <a:pt x="5038811" y="0"/>
                  </a:lnTo>
                  <a:cubicBezTo>
                    <a:pt x="5155825" y="0"/>
                    <a:pt x="5250683" y="94858"/>
                    <a:pt x="5250683" y="211872"/>
                  </a:cubicBezTo>
                  <a:lnTo>
                    <a:pt x="5250683" y="1059333"/>
                  </a:lnTo>
                  <a:cubicBezTo>
                    <a:pt x="5250683" y="1176347"/>
                    <a:pt x="5155825" y="1271205"/>
                    <a:pt x="5038811" y="1271205"/>
                  </a:cubicBezTo>
                  <a:lnTo>
                    <a:pt x="211872" y="1271205"/>
                  </a:lnTo>
                  <a:cubicBezTo>
                    <a:pt x="94858" y="1271205"/>
                    <a:pt x="0" y="1176347"/>
                    <a:pt x="0" y="1059333"/>
                  </a:cubicBezTo>
                  <a:lnTo>
                    <a:pt x="0" y="211872"/>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83960" rIns="183960" tIns="183960" bIns="18396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1.une valeur </a:t>
              </a:r>
              <a:endParaRPr b="0" lang="fr-FR" sz="3200" spc="-1" strike="noStrike">
                <a:latin typeface="Arial"/>
              </a:endParaRPr>
            </a:p>
          </p:txBody>
        </p:sp>
        <p:sp>
          <p:nvSpPr>
            <p:cNvPr id="476" name="CustomShape 5"/>
            <p:cNvSpPr/>
            <p:nvPr/>
          </p:nvSpPr>
          <p:spPr>
            <a:xfrm>
              <a:off x="1026000" y="2005200"/>
              <a:ext cx="5249160" cy="1269720"/>
            </a:xfrm>
            <a:custGeom>
              <a:avLst/>
              <a:gdLst/>
              <a:ahLst/>
              <a:rect l="l" t="t" r="r" b="b"/>
              <a:pathLst>
                <a:path w="5250683" h="1271205">
                  <a:moveTo>
                    <a:pt x="0" y="211872"/>
                  </a:moveTo>
                  <a:cubicBezTo>
                    <a:pt x="0" y="94858"/>
                    <a:pt x="94858" y="0"/>
                    <a:pt x="211872" y="0"/>
                  </a:cubicBezTo>
                  <a:lnTo>
                    <a:pt x="5038811" y="0"/>
                  </a:lnTo>
                  <a:cubicBezTo>
                    <a:pt x="5155825" y="0"/>
                    <a:pt x="5250683" y="94858"/>
                    <a:pt x="5250683" y="211872"/>
                  </a:cubicBezTo>
                  <a:lnTo>
                    <a:pt x="5250683" y="1059333"/>
                  </a:lnTo>
                  <a:cubicBezTo>
                    <a:pt x="5250683" y="1176347"/>
                    <a:pt x="5155825" y="1271205"/>
                    <a:pt x="5038811" y="1271205"/>
                  </a:cubicBezTo>
                  <a:lnTo>
                    <a:pt x="211872" y="1271205"/>
                  </a:lnTo>
                  <a:cubicBezTo>
                    <a:pt x="94858" y="1271205"/>
                    <a:pt x="0" y="1176347"/>
                    <a:pt x="0" y="1059333"/>
                  </a:cubicBezTo>
                  <a:lnTo>
                    <a:pt x="0" y="211872"/>
                  </a:lnTo>
                  <a:close/>
                </a:path>
              </a:pathLst>
            </a:custGeom>
            <a:gradFill rotWithShape="0">
              <a:gsLst>
                <a:gs pos="0">
                  <a:srgbClr val="60c39a"/>
                </a:gs>
                <a:gs pos="100000">
                  <a:srgbClr val="3dc18f"/>
                </a:gs>
              </a:gsLst>
              <a:lin ang="5400000"/>
            </a:gradFill>
            <a:ln>
              <a:noFill/>
            </a:ln>
            <a:effectLst>
              <a:outerShdw algn="tl" dir="5400000" dist="19080">
                <a:srgbClr val="000000">
                  <a:alpha val="63000"/>
                </a:srgbClr>
              </a:outerShdw>
            </a:effectLst>
          </p:spPr>
          <p:style>
            <a:lnRef idx="0"/>
            <a:fillRef idx="0"/>
            <a:effectRef idx="0"/>
            <a:fontRef idx="minor"/>
          </p:style>
          <p:txBody>
            <a:bodyPr lIns="183960" rIns="183960" tIns="183960" bIns="18396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2.un opérateur de comparaison</a:t>
              </a:r>
              <a:endParaRPr b="0" lang="fr-FR" sz="3200" spc="-1" strike="noStrike">
                <a:latin typeface="Arial"/>
              </a:endParaRPr>
            </a:p>
          </p:txBody>
        </p:sp>
        <p:sp>
          <p:nvSpPr>
            <p:cNvPr id="477" name="CustomShape 6"/>
            <p:cNvSpPr/>
            <p:nvPr/>
          </p:nvSpPr>
          <p:spPr>
            <a:xfrm>
              <a:off x="1026000" y="3276360"/>
              <a:ext cx="5249160" cy="1720800"/>
            </a:xfrm>
            <a:custGeom>
              <a:avLst/>
              <a:gdLst/>
              <a:ahLst/>
              <a:rect l="l" t="t" r="r" b="b"/>
              <a:pathLst>
                <a:path w="5250683" h="1722240">
                  <a:moveTo>
                    <a:pt x="0" y="0"/>
                  </a:moveTo>
                  <a:lnTo>
                    <a:pt x="5250683" y="0"/>
                  </a:lnTo>
                  <a:lnTo>
                    <a:pt x="5250683" y="1722240"/>
                  </a:lnTo>
                  <a:lnTo>
                    <a:pt x="0" y="1722240"/>
                  </a:lnTo>
                  <a:lnTo>
                    <a:pt x="0" y="0"/>
                  </a:lnTo>
                  <a:close/>
                </a:path>
              </a:pathLst>
            </a:custGeom>
            <a:noFill/>
            <a:ln>
              <a:noFill/>
            </a:ln>
          </p:spPr>
          <p:style>
            <a:lnRef idx="0"/>
            <a:fillRef idx="0"/>
            <a:effectRef idx="0"/>
            <a:fontRef idx="minor"/>
          </p:style>
          <p:txBody>
            <a:bodyPr lIns="166680" rIns="227520" tIns="40680" bIns="40680">
              <a:noAutofit/>
            </a:bodyPr>
            <a:p>
              <a:pPr lvl="1" marL="228600" indent="-22716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a:t>
              </a:r>
              <a:endParaRPr b="0" lang="fr-FR" sz="2500" spc="-1" strike="noStrike">
                <a:latin typeface="Arial"/>
              </a:endParaRPr>
            </a:p>
            <a:p>
              <a:pPr lvl="1" marL="228600" indent="-22716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a:t>
              </a:r>
              <a:endParaRPr b="0" lang="fr-FR" sz="2500" spc="-1" strike="noStrike">
                <a:latin typeface="Arial"/>
              </a:endParaRPr>
            </a:p>
            <a:p>
              <a:pPr lvl="1" marL="228600" indent="-22716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&lt;, &lt;=</a:t>
              </a:r>
              <a:endParaRPr b="0" lang="fr-FR" sz="2500" spc="-1" strike="noStrike">
                <a:latin typeface="Arial"/>
              </a:endParaRPr>
            </a:p>
            <a:p>
              <a:pPr lvl="1" marL="228600" indent="-227160">
                <a:lnSpc>
                  <a:spcPct val="90000"/>
                </a:lnSpc>
                <a:spcAft>
                  <a:spcPts val="601"/>
                </a:spcAft>
                <a:buClr>
                  <a:srgbClr val="000000"/>
                </a:buClr>
                <a:buFont typeface="Symbol"/>
                <a:buChar char=""/>
              </a:pPr>
              <a:r>
                <a:rPr b="0" lang="fr-FR" sz="2500" spc="-1" strike="noStrike">
                  <a:solidFill>
                    <a:srgbClr val="000000"/>
                  </a:solidFill>
                  <a:latin typeface="Calibri"/>
                  <a:ea typeface="DejaVu Sans"/>
                </a:rPr>
                <a:t>&gt;, &gt;=</a:t>
              </a:r>
              <a:endParaRPr b="0" lang="fr-FR" sz="2500" spc="-1" strike="noStrike">
                <a:latin typeface="Arial"/>
              </a:endParaRPr>
            </a:p>
          </p:txBody>
        </p:sp>
        <p:sp>
          <p:nvSpPr>
            <p:cNvPr id="478" name="CustomShape 7"/>
            <p:cNvSpPr/>
            <p:nvPr/>
          </p:nvSpPr>
          <p:spPr>
            <a:xfrm>
              <a:off x="1026000" y="4998600"/>
              <a:ext cx="5249160" cy="1269720"/>
            </a:xfrm>
            <a:custGeom>
              <a:avLst/>
              <a:gdLst/>
              <a:ahLst/>
              <a:rect l="l" t="t" r="r" b="b"/>
              <a:pathLst>
                <a:path w="5250683" h="1271205">
                  <a:moveTo>
                    <a:pt x="0" y="211872"/>
                  </a:moveTo>
                  <a:cubicBezTo>
                    <a:pt x="0" y="94858"/>
                    <a:pt x="94858" y="0"/>
                    <a:pt x="211872" y="0"/>
                  </a:cubicBezTo>
                  <a:lnTo>
                    <a:pt x="5038811" y="0"/>
                  </a:lnTo>
                  <a:cubicBezTo>
                    <a:pt x="5155825" y="0"/>
                    <a:pt x="5250683" y="94858"/>
                    <a:pt x="5250683" y="211872"/>
                  </a:cubicBezTo>
                  <a:lnTo>
                    <a:pt x="5250683" y="1059333"/>
                  </a:lnTo>
                  <a:cubicBezTo>
                    <a:pt x="5250683" y="1176347"/>
                    <a:pt x="5155825" y="1271205"/>
                    <a:pt x="5038811" y="1271205"/>
                  </a:cubicBezTo>
                  <a:lnTo>
                    <a:pt x="211872" y="1271205"/>
                  </a:lnTo>
                  <a:cubicBezTo>
                    <a:pt x="94858" y="1271205"/>
                    <a:pt x="0" y="1176347"/>
                    <a:pt x="0" y="1059333"/>
                  </a:cubicBezTo>
                  <a:lnTo>
                    <a:pt x="0" y="211872"/>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83960" rIns="183960" tIns="183960" bIns="183960" anchor="ctr">
              <a:noAutofit/>
            </a:bodyPr>
            <a:p>
              <a:pPr>
                <a:lnSpc>
                  <a:spcPct val="90000"/>
                </a:lnSpc>
                <a:spcAft>
                  <a:spcPts val="1301"/>
                </a:spcAft>
                <a:tabLst>
                  <a:tab algn="l" pos="0"/>
                </a:tabLst>
              </a:pPr>
              <a:r>
                <a:rPr b="0" lang="fr-FR" sz="3200" spc="-1" strike="noStrike">
                  <a:solidFill>
                    <a:srgbClr val="ffffff"/>
                  </a:solidFill>
                  <a:latin typeface="Calibri"/>
                  <a:ea typeface="DejaVu Sans"/>
                </a:rPr>
                <a:t>3.une autre valeur</a:t>
              </a:r>
              <a:endParaRPr b="0" lang="fr-FR" sz="3200" spc="-1" strike="noStrike">
                <a:latin typeface="Arial"/>
              </a:endParaRPr>
            </a:p>
          </p:txBody>
        </p:sp>
      </p:grpSp>
      <p:sp>
        <p:nvSpPr>
          <p:cNvPr id="479" name="CustomShape 8"/>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80" name="CustomShape 9"/>
          <p:cNvSpPr/>
          <p:nvPr/>
        </p:nvSpPr>
        <p:spPr>
          <a:xfrm>
            <a:off x="6358320" y="555120"/>
            <a:ext cx="527508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49000"/>
          </a:bodyPr>
          <a:p>
            <a:pPr>
              <a:lnSpc>
                <a:spcPct val="90000"/>
              </a:lnSpc>
              <a:spcBef>
                <a:spcPts val="1001"/>
              </a:spcBef>
              <a:tabLst>
                <a:tab algn="l" pos="0"/>
              </a:tabLst>
            </a:pPr>
            <a:r>
              <a:rPr b="0" lang="fr-FR" sz="2800" spc="-1" strike="noStrike">
                <a:solidFill>
                  <a:srgbClr val="ff0000"/>
                </a:solidFill>
                <a:latin typeface="Calibri"/>
                <a:ea typeface="DejaVu Sans"/>
              </a:rPr>
              <a:t>FONCTIONS_UTILISEES</a:t>
            </a:r>
            <a:endParaRPr b="0" lang="fr-FR" sz="2800" spc="-1" strike="noStrike">
              <a:latin typeface="Arial"/>
            </a:endParaRPr>
          </a:p>
          <a:p>
            <a:pPr>
              <a:lnSpc>
                <a:spcPct val="90000"/>
              </a:lnSpc>
              <a:spcBef>
                <a:spcPts val="1001"/>
              </a:spcBef>
              <a:tabLst>
                <a:tab algn="l" pos="0"/>
              </a:tabLst>
            </a:pPr>
            <a:r>
              <a:rPr b="0" lang="fr-FR" sz="2800" spc="-1" strike="noStrike">
                <a:solidFill>
                  <a:srgbClr val="ff0000"/>
                </a:solidFill>
                <a:latin typeface="Calibri"/>
                <a:ea typeface="DejaVu Sans"/>
              </a:rPr>
              <a:t>VARIABLES</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A </a:t>
            </a:r>
            <a:r>
              <a:rPr b="0" lang="fr-FR" sz="2800" spc="-1" strike="noStrike">
                <a:solidFill>
                  <a:srgbClr val="5b9bd5"/>
                </a:solidFill>
                <a:latin typeface="Calibri"/>
                <a:ea typeface="DejaVu Sans"/>
              </a:rPr>
              <a:t>EST_DU_TYPE</a:t>
            </a:r>
            <a:r>
              <a:rPr b="0" lang="fr-FR" sz="2800" spc="-1" strike="noStrike">
                <a:solidFill>
                  <a:srgbClr val="000000"/>
                </a:solidFill>
                <a:latin typeface="Calibri"/>
                <a:ea typeface="DejaVu Sans"/>
              </a:rPr>
              <a:t> CHAINE</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B </a:t>
            </a:r>
            <a:r>
              <a:rPr b="0" lang="fr-FR" sz="2800" spc="-1" strike="noStrike">
                <a:solidFill>
                  <a:srgbClr val="5b9bd5"/>
                </a:solidFill>
                <a:latin typeface="Calibri"/>
                <a:ea typeface="DejaVu Sans"/>
              </a:rPr>
              <a:t>EST_DU_TYPE</a:t>
            </a:r>
            <a:r>
              <a:rPr b="0" lang="fr-FR" sz="2800" spc="-1" strike="noStrike">
                <a:solidFill>
                  <a:srgbClr val="000000"/>
                </a:solidFill>
                <a:latin typeface="Calibri"/>
                <a:ea typeface="DejaVu Sans"/>
              </a:rPr>
              <a:t> CHAINE</a:t>
            </a:r>
            <a:endParaRPr b="0" lang="fr-FR" sz="2800" spc="-1" strike="noStrike">
              <a:latin typeface="Arial"/>
            </a:endParaRPr>
          </a:p>
          <a:p>
            <a:pPr>
              <a:lnSpc>
                <a:spcPct val="90000"/>
              </a:lnSpc>
              <a:spcBef>
                <a:spcPts val="1001"/>
              </a:spcBef>
              <a:tabLst>
                <a:tab algn="l" pos="0"/>
              </a:tabLst>
            </a:pPr>
            <a:r>
              <a:rPr b="0" lang="fr-FR" sz="2800" spc="-1" strike="noStrike">
                <a:solidFill>
                  <a:srgbClr val="ff0000"/>
                </a:solidFill>
                <a:latin typeface="Calibri"/>
                <a:ea typeface="DejaVu Sans"/>
              </a:rPr>
              <a:t>DEBUT_ALGORITHME</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A </a:t>
            </a:r>
            <a:r>
              <a:rPr b="0" lang="fr-FR" sz="2800" spc="-1" strike="noStrike">
                <a:solidFill>
                  <a:srgbClr val="5b9bd5"/>
                </a:solidFill>
                <a:latin typeface="Calibri"/>
                <a:ea typeface="DejaVu Sans"/>
              </a:rPr>
              <a:t>PREND_LA_VALEUR</a:t>
            </a:r>
            <a:r>
              <a:rPr b="0" lang="fr-FR" sz="2800" spc="-1" strike="noStrike">
                <a:solidFill>
                  <a:srgbClr val="000000"/>
                </a:solidFill>
                <a:latin typeface="Calibri"/>
                <a:ea typeface="DejaVu Sans"/>
              </a:rPr>
              <a:t> "A"</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000000"/>
                </a:solidFill>
                <a:latin typeface="Calibri"/>
                <a:ea typeface="DejaVu Sans"/>
              </a:rPr>
              <a:t>B </a:t>
            </a:r>
            <a:r>
              <a:rPr b="0" lang="fr-FR" sz="2800" spc="-1" strike="noStrike">
                <a:solidFill>
                  <a:srgbClr val="5b9bd5"/>
                </a:solidFill>
                <a:latin typeface="Calibri"/>
                <a:ea typeface="DejaVu Sans"/>
              </a:rPr>
              <a:t>PREND_LA_VALEUR</a:t>
            </a:r>
            <a:r>
              <a:rPr b="0" lang="fr-FR" sz="2800" spc="-1" strike="noStrike">
                <a:solidFill>
                  <a:srgbClr val="000000"/>
                </a:solidFill>
                <a:latin typeface="Calibri"/>
                <a:ea typeface="DejaVu Sans"/>
              </a:rPr>
              <a:t> "B"</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SI</a:t>
            </a:r>
            <a:r>
              <a:rPr b="0" lang="fr-FR" sz="2800" spc="-1" strike="noStrike">
                <a:solidFill>
                  <a:srgbClr val="000000"/>
                </a:solidFill>
                <a:latin typeface="Calibri"/>
                <a:ea typeface="DejaVu Sans"/>
              </a:rPr>
              <a:t> (A &gt; B) </a:t>
            </a:r>
            <a:r>
              <a:rPr b="0" lang="fr-FR" sz="2800" spc="-1" strike="noStrike">
                <a:solidFill>
                  <a:srgbClr val="5b9bd5"/>
                </a:solidFill>
                <a:latin typeface="Calibri"/>
                <a:ea typeface="DejaVu Sans"/>
              </a:rPr>
              <a:t>ALORS</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DEBUT_SI</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AFFICHER</a:t>
            </a:r>
            <a:r>
              <a:rPr b="0" lang="fr-FR" sz="2800" spc="-1" strike="noStrike">
                <a:solidFill>
                  <a:srgbClr val="000000"/>
                </a:solidFill>
                <a:latin typeface="Calibri"/>
                <a:ea typeface="DejaVu Sans"/>
              </a:rPr>
              <a:t> "A est plus grand que B"</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FIN_SI</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SINON</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DEBUT_SINON</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AFFICHER</a:t>
            </a:r>
            <a:r>
              <a:rPr b="0" lang="fr-FR" sz="2800" spc="-1" strike="noStrike">
                <a:solidFill>
                  <a:srgbClr val="000000"/>
                </a:solidFill>
                <a:latin typeface="Calibri"/>
                <a:ea typeface="DejaVu Sans"/>
              </a:rPr>
              <a:t>* "B est plus grand que A"</a:t>
            </a:r>
            <a:endParaRPr b="0" lang="fr-FR" sz="2800" spc="-1" strike="noStrike">
              <a:latin typeface="Arial"/>
            </a:endParaRPr>
          </a:p>
          <a:p>
            <a:pPr>
              <a:lnSpc>
                <a:spcPct val="90000"/>
              </a:lnSpc>
              <a:spcBef>
                <a:spcPts val="1001"/>
              </a:spcBef>
              <a:tabLst>
                <a:tab algn="l" pos="0"/>
              </a:tabLst>
            </a:pPr>
            <a:r>
              <a:rPr b="0" lang="fr-FR" sz="2800" spc="-1" strike="noStrike">
                <a:solidFill>
                  <a:srgbClr val="000000"/>
                </a:solidFill>
                <a:latin typeface="Calibri"/>
                <a:ea typeface="DejaVu Sans"/>
              </a:rPr>
              <a:t>      </a:t>
            </a:r>
            <a:r>
              <a:rPr b="0" lang="fr-FR" sz="2800" spc="-1" strike="noStrike">
                <a:solidFill>
                  <a:srgbClr val="5b9bd5"/>
                </a:solidFill>
                <a:latin typeface="Calibri"/>
                <a:ea typeface="DejaVu Sans"/>
              </a:rPr>
              <a:t>FIN_SINON</a:t>
            </a:r>
            <a:endParaRPr b="0" lang="fr-FR" sz="2800" spc="-1" strike="noStrike">
              <a:latin typeface="Arial"/>
            </a:endParaRPr>
          </a:p>
          <a:p>
            <a:pPr>
              <a:lnSpc>
                <a:spcPct val="90000"/>
              </a:lnSpc>
              <a:spcBef>
                <a:spcPts val="1001"/>
              </a:spcBef>
              <a:tabLst>
                <a:tab algn="l" pos="0"/>
              </a:tabLst>
            </a:pPr>
            <a:r>
              <a:rPr b="0" lang="fr-FR" sz="2800" spc="-1" strike="noStrike">
                <a:solidFill>
                  <a:srgbClr val="ff0000"/>
                </a:solidFill>
                <a:latin typeface="Calibri"/>
                <a:ea typeface="DejaVu Sans"/>
              </a:rPr>
              <a:t>FIN_ALGORITHME</a:t>
            </a:r>
            <a:endParaRPr b="0" lang="fr-FR" sz="2800" spc="-1" strike="noStrike">
              <a:latin typeface="Arial"/>
            </a:endParaRPr>
          </a:p>
          <a:p>
            <a:pPr>
              <a:lnSpc>
                <a:spcPct val="90000"/>
              </a:lnSpc>
              <a:spcBef>
                <a:spcPts val="1001"/>
              </a:spcBef>
              <a:tabLst>
                <a:tab algn="l" pos="0"/>
              </a:tabLst>
            </a:pPr>
            <a:r>
              <a:rPr b="0" lang="fr-FR" sz="2800" spc="-1" strike="noStrike" u="sng">
                <a:solidFill>
                  <a:srgbClr val="0563c1"/>
                </a:solidFill>
                <a:uFillTx/>
                <a:latin typeface="Calibri"/>
                <a:ea typeface="DejaVu Sans"/>
                <a:hlinkClick r:id="rId1"/>
              </a:rPr>
              <a:t>condition02.alg</a:t>
            </a:r>
            <a:endParaRPr b="0" lang="fr-FR" sz="2800" spc="-1" strike="noStrike">
              <a:latin typeface="Arial"/>
            </a:endParaRPr>
          </a:p>
        </p:txBody>
      </p:sp>
    </p:spTree>
  </p:cSld>
  <mc:AlternateContent>
    <mc:Choice Requires="p14">
      <p:transition spd="slow" p14:dur="2000"/>
    </mc:Choice>
    <mc:Fallback>
      <p:transition spd="slow"/>
    </mc:Fallback>
  </mc:AlternateContent>
  <p:timing>
    <p:tnLst>
      <p:par>
        <p:cTn id="394" dur="indefinite" restart="never" nodeType="tmRoot">
          <p:childTnLst>
            <p:seq>
              <p:cTn id="395" dur="indefinite" nodeType="mainSeq">
                <p:childTnLst>
                  <p:par>
                    <p:cTn id="396" fill="hold">
                      <p:stCondLst>
                        <p:cond delay="0"/>
                      </p:stCondLst>
                      <p:childTnLst>
                        <p:par>
                          <p:cTn id="397" fill="hold">
                            <p:stCondLst>
                              <p:cond delay="0"/>
                            </p:stCondLst>
                            <p:childTnLst>
                              <p:par>
                                <p:cTn id="398" nodeType="afterEffect" fill="hold" presetClass="entr" presetID="2" presetSubtype="8">
                                  <p:stCondLst>
                                    <p:cond delay="0"/>
                                  </p:stCondLst>
                                  <p:childTnLst>
                                    <p:set>
                                      <p:cBhvr>
                                        <p:cTn id="399" dur="1" fill="hold">
                                          <p:stCondLst>
                                            <p:cond delay="0"/>
                                          </p:stCondLst>
                                        </p:cTn>
                                        <p:tgtEl>
                                          <p:spTgt spid="473">
                                            <p:txEl>
                                              <p:pRg st="0" end="0"/>
                                            </p:txEl>
                                          </p:spTgt>
                                        </p:tgtEl>
                                        <p:attrNameLst>
                                          <p:attrName>style.visibility</p:attrName>
                                        </p:attrNameLst>
                                      </p:cBhvr>
                                      <p:to>
                                        <p:strVal val="visible"/>
                                      </p:to>
                                    </p:set>
                                    <p:anim calcmode="lin" valueType="num">
                                      <p:cBhvr additive="repl">
                                        <p:cTn id="400" dur="500" fill="hold"/>
                                        <p:tgtEl>
                                          <p:spTgt spid="473">
                                            <p:txEl>
                                              <p:pRg st="0" end="0"/>
                                            </p:txEl>
                                          </p:spTgt>
                                        </p:tgtEl>
                                        <p:attrNameLst>
                                          <p:attrName>ppt_x</p:attrName>
                                        </p:attrNameLst>
                                      </p:cBhvr>
                                      <p:tavLst>
                                        <p:tav tm="0">
                                          <p:val>
                                            <p:strVal val="0-#ppt_w/2"/>
                                          </p:val>
                                        </p:tav>
                                        <p:tav tm="100000">
                                          <p:val>
                                            <p:strVal val="#ppt_x"/>
                                          </p:val>
                                        </p:tav>
                                      </p:tavLst>
                                    </p:anim>
                                    <p:anim calcmode="lin" valueType="num">
                                      <p:cBhvr additive="repl">
                                        <p:cTn id="401" dur="500" fill="hold"/>
                                        <p:tgtEl>
                                          <p:spTgt spid="4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2" fill="hold">
                      <p:stCondLst>
                        <p:cond delay="indefinite"/>
                      </p:stCondLst>
                      <p:childTnLst>
                        <p:par>
                          <p:cTn id="403" fill="hold">
                            <p:stCondLst>
                              <p:cond delay="0"/>
                            </p:stCondLst>
                            <p:childTnLst>
                              <p:par>
                                <p:cTn id="404" nodeType="clickEffect" fill="hold" presetClass="entr" presetID="2" presetSubtype="2">
                                  <p:stCondLst>
                                    <p:cond delay="0"/>
                                  </p:stCondLst>
                                  <p:childTnLst>
                                    <p:set>
                                      <p:cBhvr>
                                        <p:cTn id="405" dur="1" fill="hold">
                                          <p:stCondLst>
                                            <p:cond delay="0"/>
                                          </p:stCondLst>
                                        </p:cTn>
                                        <p:tgtEl>
                                          <p:spTgt spid="479">
                                            <p:txEl>
                                              <p:pRg st="0" end="0"/>
                                            </p:txEl>
                                          </p:spTgt>
                                        </p:tgtEl>
                                        <p:attrNameLst>
                                          <p:attrName>style.visibility</p:attrName>
                                        </p:attrNameLst>
                                      </p:cBhvr>
                                      <p:to>
                                        <p:strVal val="visible"/>
                                      </p:to>
                                    </p:set>
                                    <p:anim calcmode="lin" valueType="num">
                                      <p:cBhvr additive="repl">
                                        <p:cTn id="406" dur="500" fill="hold"/>
                                        <p:tgtEl>
                                          <p:spTgt spid="479">
                                            <p:txEl>
                                              <p:pRg st="0" end="0"/>
                                            </p:txEl>
                                          </p:spTgt>
                                        </p:tgtEl>
                                        <p:attrNameLst>
                                          <p:attrName>ppt_x</p:attrName>
                                        </p:attrNameLst>
                                      </p:cBhvr>
                                      <p:tavLst>
                                        <p:tav tm="0">
                                          <p:val>
                                            <p:strVal val="1+#ppt_w/2"/>
                                          </p:val>
                                        </p:tav>
                                        <p:tav tm="100000">
                                          <p:val>
                                            <p:strVal val="#ppt_x"/>
                                          </p:val>
                                        </p:tav>
                                      </p:tavLst>
                                    </p:anim>
                                    <p:anim calcmode="lin" valueType="num">
                                      <p:cBhvr additive="repl">
                                        <p:cTn id="407" dur="500" fill="hold"/>
                                        <p:tgtEl>
                                          <p:spTgt spid="479">
                                            <p:txEl>
                                              <p:pRg st="0" end="0"/>
                                            </p:txEl>
                                          </p:spTgt>
                                        </p:tgtEl>
                                        <p:attrNameLst>
                                          <p:attrName>ppt_y</p:attrName>
                                        </p:attrNameLst>
                                      </p:cBhvr>
                                      <p:tavLst>
                                        <p:tav tm="0">
                                          <p:val>
                                            <p:strVal val="#ppt_y"/>
                                          </p:val>
                                        </p:tav>
                                        <p:tav tm="100000">
                                          <p:val>
                                            <p:strVal val="#ppt_y"/>
                                          </p:val>
                                        </p:tav>
                                      </p:tavLst>
                                    </p:anim>
                                  </p:childTnLst>
                                </p:cTn>
                              </p:par>
                            </p:childTnLst>
                          </p:cTn>
                        </p:par>
                        <p:par>
                          <p:cTn id="408" fill="hold">
                            <p:stCondLst>
                              <p:cond delay="500"/>
                            </p:stCondLst>
                            <p:childTnLst>
                              <p:par>
                                <p:cTn id="409" nodeType="afterEffect" fill="hold" presetClass="entr" presetID="2" presetSubtype="4">
                                  <p:stCondLst>
                                    <p:cond delay="0"/>
                                  </p:stCondLst>
                                  <p:childTnLst>
                                    <p:set>
                                      <p:cBhvr>
                                        <p:cTn id="410" dur="1" fill="hold">
                                          <p:stCondLst>
                                            <p:cond delay="0"/>
                                          </p:stCondLst>
                                        </p:cTn>
                                        <p:tgtEl>
                                          <p:spTgt spid="480">
                                            <p:txEl>
                                              <p:pRg st="0" end="0"/>
                                            </p:txEl>
                                          </p:spTgt>
                                        </p:tgtEl>
                                        <p:attrNameLst>
                                          <p:attrName>style.visibility</p:attrName>
                                        </p:attrNameLst>
                                      </p:cBhvr>
                                      <p:to>
                                        <p:strVal val="visible"/>
                                      </p:to>
                                    </p:set>
                                    <p:anim calcmode="lin" valueType="num">
                                      <p:cBhvr additive="repl">
                                        <p:cTn id="411" dur="500" fill="hold"/>
                                        <p:tgtEl>
                                          <p:spTgt spid="480">
                                            <p:txEl>
                                              <p:pRg st="0" end="0"/>
                                            </p:txEl>
                                          </p:spTgt>
                                        </p:tgtEl>
                                        <p:attrNameLst>
                                          <p:attrName>ppt_x</p:attrName>
                                        </p:attrNameLst>
                                      </p:cBhvr>
                                      <p:tavLst>
                                        <p:tav tm="0">
                                          <p:val>
                                            <p:strVal val="#ppt_x"/>
                                          </p:val>
                                        </p:tav>
                                        <p:tav tm="100000">
                                          <p:val>
                                            <p:strVal val="#ppt_x"/>
                                          </p:val>
                                        </p:tav>
                                      </p:tavLst>
                                    </p:anim>
                                    <p:anim calcmode="lin" valueType="num">
                                      <p:cBhvr additive="repl">
                                        <p:cTn id="412" dur="500" fill="hold"/>
                                        <p:tgtEl>
                                          <p:spTgt spid="480">
                                            <p:txEl>
                                              <p:pRg st="0" end="0"/>
                                            </p:txEl>
                                          </p:spTgt>
                                        </p:tgtEl>
                                        <p:attrNameLst>
                                          <p:attrName>ppt_y</p:attrName>
                                        </p:attrNameLst>
                                      </p:cBhvr>
                                      <p:tavLst>
                                        <p:tav tm="0">
                                          <p:val>
                                            <p:strVal val="1+#ppt_h/2"/>
                                          </p:val>
                                        </p:tav>
                                        <p:tav tm="100000">
                                          <p:val>
                                            <p:strVal val="#ppt_y"/>
                                          </p:val>
                                        </p:tav>
                                      </p:tavLst>
                                    </p:anim>
                                  </p:childTnLst>
                                </p:cTn>
                              </p:par>
                            </p:childTnLst>
                          </p:cTn>
                        </p:par>
                        <p:par>
                          <p:cTn id="413" fill="hold">
                            <p:stCondLst>
                              <p:cond delay="1000"/>
                            </p:stCondLst>
                            <p:childTnLst>
                              <p:par>
                                <p:cTn id="414" nodeType="afterEffect" fill="hold" presetClass="entr" presetID="2" presetSubtype="4">
                                  <p:stCondLst>
                                    <p:cond delay="0"/>
                                  </p:stCondLst>
                                  <p:childTnLst>
                                    <p:set>
                                      <p:cBhvr>
                                        <p:cTn id="415" dur="1" fill="hold">
                                          <p:stCondLst>
                                            <p:cond delay="0"/>
                                          </p:stCondLst>
                                        </p:cTn>
                                        <p:tgtEl>
                                          <p:spTgt spid="480">
                                            <p:txEl>
                                              <p:pRg st="1" end="1"/>
                                            </p:txEl>
                                          </p:spTgt>
                                        </p:tgtEl>
                                        <p:attrNameLst>
                                          <p:attrName>style.visibility</p:attrName>
                                        </p:attrNameLst>
                                      </p:cBhvr>
                                      <p:to>
                                        <p:strVal val="visible"/>
                                      </p:to>
                                    </p:set>
                                    <p:anim calcmode="lin" valueType="num">
                                      <p:cBhvr additive="repl">
                                        <p:cTn id="416" dur="500" fill="hold"/>
                                        <p:tgtEl>
                                          <p:spTgt spid="480">
                                            <p:txEl>
                                              <p:pRg st="1" end="1"/>
                                            </p:txEl>
                                          </p:spTgt>
                                        </p:tgtEl>
                                        <p:attrNameLst>
                                          <p:attrName>ppt_x</p:attrName>
                                        </p:attrNameLst>
                                      </p:cBhvr>
                                      <p:tavLst>
                                        <p:tav tm="0">
                                          <p:val>
                                            <p:strVal val="#ppt_x"/>
                                          </p:val>
                                        </p:tav>
                                        <p:tav tm="100000">
                                          <p:val>
                                            <p:strVal val="#ppt_x"/>
                                          </p:val>
                                        </p:tav>
                                      </p:tavLst>
                                    </p:anim>
                                    <p:anim calcmode="lin" valueType="num">
                                      <p:cBhvr additive="repl">
                                        <p:cTn id="417" dur="500" fill="hold"/>
                                        <p:tgtEl>
                                          <p:spTgt spid="480">
                                            <p:txEl>
                                              <p:pRg st="1" end="1"/>
                                            </p:txEl>
                                          </p:spTgt>
                                        </p:tgtEl>
                                        <p:attrNameLst>
                                          <p:attrName>ppt_y</p:attrName>
                                        </p:attrNameLst>
                                      </p:cBhvr>
                                      <p:tavLst>
                                        <p:tav tm="0">
                                          <p:val>
                                            <p:strVal val="1+#ppt_h/2"/>
                                          </p:val>
                                        </p:tav>
                                        <p:tav tm="100000">
                                          <p:val>
                                            <p:strVal val="#ppt_y"/>
                                          </p:val>
                                        </p:tav>
                                      </p:tavLst>
                                    </p:anim>
                                  </p:childTnLst>
                                </p:cTn>
                              </p:par>
                            </p:childTnLst>
                          </p:cTn>
                        </p:par>
                        <p:par>
                          <p:cTn id="418" fill="hold">
                            <p:stCondLst>
                              <p:cond delay="1500"/>
                            </p:stCondLst>
                            <p:childTnLst>
                              <p:par>
                                <p:cTn id="419" nodeType="afterEffect" fill="hold" presetClass="entr" presetID="2" presetSubtype="4">
                                  <p:stCondLst>
                                    <p:cond delay="0"/>
                                  </p:stCondLst>
                                  <p:childTnLst>
                                    <p:set>
                                      <p:cBhvr>
                                        <p:cTn id="420" dur="1" fill="hold">
                                          <p:stCondLst>
                                            <p:cond delay="0"/>
                                          </p:stCondLst>
                                        </p:cTn>
                                        <p:tgtEl>
                                          <p:spTgt spid="480">
                                            <p:txEl>
                                              <p:pRg st="2" end="2"/>
                                            </p:txEl>
                                          </p:spTgt>
                                        </p:tgtEl>
                                        <p:attrNameLst>
                                          <p:attrName>style.visibility</p:attrName>
                                        </p:attrNameLst>
                                      </p:cBhvr>
                                      <p:to>
                                        <p:strVal val="visible"/>
                                      </p:to>
                                    </p:set>
                                    <p:anim calcmode="lin" valueType="num">
                                      <p:cBhvr additive="repl">
                                        <p:cTn id="421" dur="500" fill="hold"/>
                                        <p:tgtEl>
                                          <p:spTgt spid="480">
                                            <p:txEl>
                                              <p:pRg st="2" end="2"/>
                                            </p:txEl>
                                          </p:spTgt>
                                        </p:tgtEl>
                                        <p:attrNameLst>
                                          <p:attrName>ppt_x</p:attrName>
                                        </p:attrNameLst>
                                      </p:cBhvr>
                                      <p:tavLst>
                                        <p:tav tm="0">
                                          <p:val>
                                            <p:strVal val="#ppt_x"/>
                                          </p:val>
                                        </p:tav>
                                        <p:tav tm="100000">
                                          <p:val>
                                            <p:strVal val="#ppt_x"/>
                                          </p:val>
                                        </p:tav>
                                      </p:tavLst>
                                    </p:anim>
                                    <p:anim calcmode="lin" valueType="num">
                                      <p:cBhvr additive="repl">
                                        <p:cTn id="422" dur="500" fill="hold"/>
                                        <p:tgtEl>
                                          <p:spTgt spid="480">
                                            <p:txEl>
                                              <p:pRg st="2" end="2"/>
                                            </p:txEl>
                                          </p:spTgt>
                                        </p:tgtEl>
                                        <p:attrNameLst>
                                          <p:attrName>ppt_y</p:attrName>
                                        </p:attrNameLst>
                                      </p:cBhvr>
                                      <p:tavLst>
                                        <p:tav tm="0">
                                          <p:val>
                                            <p:strVal val="1+#ppt_h/2"/>
                                          </p:val>
                                        </p:tav>
                                        <p:tav tm="100000">
                                          <p:val>
                                            <p:strVal val="#ppt_y"/>
                                          </p:val>
                                        </p:tav>
                                      </p:tavLst>
                                    </p:anim>
                                  </p:childTnLst>
                                </p:cTn>
                              </p:par>
                            </p:childTnLst>
                          </p:cTn>
                        </p:par>
                        <p:par>
                          <p:cTn id="423" fill="hold">
                            <p:stCondLst>
                              <p:cond delay="2000"/>
                            </p:stCondLst>
                            <p:childTnLst>
                              <p:par>
                                <p:cTn id="424" nodeType="afterEffect" fill="hold" presetClass="entr" presetID="2" presetSubtype="4">
                                  <p:stCondLst>
                                    <p:cond delay="0"/>
                                  </p:stCondLst>
                                  <p:childTnLst>
                                    <p:set>
                                      <p:cBhvr>
                                        <p:cTn id="425" dur="1" fill="hold">
                                          <p:stCondLst>
                                            <p:cond delay="0"/>
                                          </p:stCondLst>
                                        </p:cTn>
                                        <p:tgtEl>
                                          <p:spTgt spid="480">
                                            <p:txEl>
                                              <p:pRg st="3" end="3"/>
                                            </p:txEl>
                                          </p:spTgt>
                                        </p:tgtEl>
                                        <p:attrNameLst>
                                          <p:attrName>style.visibility</p:attrName>
                                        </p:attrNameLst>
                                      </p:cBhvr>
                                      <p:to>
                                        <p:strVal val="visible"/>
                                      </p:to>
                                    </p:set>
                                    <p:anim calcmode="lin" valueType="num">
                                      <p:cBhvr additive="repl">
                                        <p:cTn id="426" dur="500" fill="hold"/>
                                        <p:tgtEl>
                                          <p:spTgt spid="480">
                                            <p:txEl>
                                              <p:pRg st="3" end="3"/>
                                            </p:txEl>
                                          </p:spTgt>
                                        </p:tgtEl>
                                        <p:attrNameLst>
                                          <p:attrName>ppt_x</p:attrName>
                                        </p:attrNameLst>
                                      </p:cBhvr>
                                      <p:tavLst>
                                        <p:tav tm="0">
                                          <p:val>
                                            <p:strVal val="#ppt_x"/>
                                          </p:val>
                                        </p:tav>
                                        <p:tav tm="100000">
                                          <p:val>
                                            <p:strVal val="#ppt_x"/>
                                          </p:val>
                                        </p:tav>
                                      </p:tavLst>
                                    </p:anim>
                                    <p:anim calcmode="lin" valueType="num">
                                      <p:cBhvr additive="repl">
                                        <p:cTn id="427" dur="500" fill="hold"/>
                                        <p:tgtEl>
                                          <p:spTgt spid="480">
                                            <p:txEl>
                                              <p:pRg st="3" end="3"/>
                                            </p:txEl>
                                          </p:spTgt>
                                        </p:tgtEl>
                                        <p:attrNameLst>
                                          <p:attrName>ppt_y</p:attrName>
                                        </p:attrNameLst>
                                      </p:cBhvr>
                                      <p:tavLst>
                                        <p:tav tm="0">
                                          <p:val>
                                            <p:strVal val="1+#ppt_h/2"/>
                                          </p:val>
                                        </p:tav>
                                        <p:tav tm="100000">
                                          <p:val>
                                            <p:strVal val="#ppt_y"/>
                                          </p:val>
                                        </p:tav>
                                      </p:tavLst>
                                    </p:anim>
                                  </p:childTnLst>
                                </p:cTn>
                              </p:par>
                            </p:childTnLst>
                          </p:cTn>
                        </p:par>
                        <p:par>
                          <p:cTn id="428" fill="hold">
                            <p:stCondLst>
                              <p:cond delay="2500"/>
                            </p:stCondLst>
                            <p:childTnLst>
                              <p:par>
                                <p:cTn id="429" nodeType="afterEffect" fill="hold" presetClass="entr" presetID="2" presetSubtype="4">
                                  <p:stCondLst>
                                    <p:cond delay="0"/>
                                  </p:stCondLst>
                                  <p:childTnLst>
                                    <p:set>
                                      <p:cBhvr>
                                        <p:cTn id="430" dur="1" fill="hold">
                                          <p:stCondLst>
                                            <p:cond delay="0"/>
                                          </p:stCondLst>
                                        </p:cTn>
                                        <p:tgtEl>
                                          <p:spTgt spid="480">
                                            <p:txEl>
                                              <p:pRg st="4" end="4"/>
                                            </p:txEl>
                                          </p:spTgt>
                                        </p:tgtEl>
                                        <p:attrNameLst>
                                          <p:attrName>style.visibility</p:attrName>
                                        </p:attrNameLst>
                                      </p:cBhvr>
                                      <p:to>
                                        <p:strVal val="visible"/>
                                      </p:to>
                                    </p:set>
                                    <p:anim calcmode="lin" valueType="num">
                                      <p:cBhvr additive="repl">
                                        <p:cTn id="431" dur="500" fill="hold"/>
                                        <p:tgtEl>
                                          <p:spTgt spid="480">
                                            <p:txEl>
                                              <p:pRg st="4" end="4"/>
                                            </p:txEl>
                                          </p:spTgt>
                                        </p:tgtEl>
                                        <p:attrNameLst>
                                          <p:attrName>ppt_x</p:attrName>
                                        </p:attrNameLst>
                                      </p:cBhvr>
                                      <p:tavLst>
                                        <p:tav tm="0">
                                          <p:val>
                                            <p:strVal val="#ppt_x"/>
                                          </p:val>
                                        </p:tav>
                                        <p:tav tm="100000">
                                          <p:val>
                                            <p:strVal val="#ppt_x"/>
                                          </p:val>
                                        </p:tav>
                                      </p:tavLst>
                                    </p:anim>
                                    <p:anim calcmode="lin" valueType="num">
                                      <p:cBhvr additive="repl">
                                        <p:cTn id="432" dur="500" fill="hold"/>
                                        <p:tgtEl>
                                          <p:spTgt spid="480">
                                            <p:txEl>
                                              <p:pRg st="4" end="4"/>
                                            </p:txEl>
                                          </p:spTgt>
                                        </p:tgtEl>
                                        <p:attrNameLst>
                                          <p:attrName>ppt_y</p:attrName>
                                        </p:attrNameLst>
                                      </p:cBhvr>
                                      <p:tavLst>
                                        <p:tav tm="0">
                                          <p:val>
                                            <p:strVal val="1+#ppt_h/2"/>
                                          </p:val>
                                        </p:tav>
                                        <p:tav tm="100000">
                                          <p:val>
                                            <p:strVal val="#ppt_y"/>
                                          </p:val>
                                        </p:tav>
                                      </p:tavLst>
                                    </p:anim>
                                  </p:childTnLst>
                                </p:cTn>
                              </p:par>
                            </p:childTnLst>
                          </p:cTn>
                        </p:par>
                        <p:par>
                          <p:cTn id="433" fill="hold">
                            <p:stCondLst>
                              <p:cond delay="3000"/>
                            </p:stCondLst>
                            <p:childTnLst>
                              <p:par>
                                <p:cTn id="434" nodeType="afterEffect" fill="hold" presetClass="entr" presetID="2" presetSubtype="4">
                                  <p:stCondLst>
                                    <p:cond delay="0"/>
                                  </p:stCondLst>
                                  <p:childTnLst>
                                    <p:set>
                                      <p:cBhvr>
                                        <p:cTn id="435" dur="1" fill="hold">
                                          <p:stCondLst>
                                            <p:cond delay="0"/>
                                          </p:stCondLst>
                                        </p:cTn>
                                        <p:tgtEl>
                                          <p:spTgt spid="480">
                                            <p:txEl>
                                              <p:pRg st="5" end="5"/>
                                            </p:txEl>
                                          </p:spTgt>
                                        </p:tgtEl>
                                        <p:attrNameLst>
                                          <p:attrName>style.visibility</p:attrName>
                                        </p:attrNameLst>
                                      </p:cBhvr>
                                      <p:to>
                                        <p:strVal val="visible"/>
                                      </p:to>
                                    </p:set>
                                    <p:anim calcmode="lin" valueType="num">
                                      <p:cBhvr additive="repl">
                                        <p:cTn id="436" dur="500" fill="hold"/>
                                        <p:tgtEl>
                                          <p:spTgt spid="480">
                                            <p:txEl>
                                              <p:pRg st="5" end="5"/>
                                            </p:txEl>
                                          </p:spTgt>
                                        </p:tgtEl>
                                        <p:attrNameLst>
                                          <p:attrName>ppt_x</p:attrName>
                                        </p:attrNameLst>
                                      </p:cBhvr>
                                      <p:tavLst>
                                        <p:tav tm="0">
                                          <p:val>
                                            <p:strVal val="#ppt_x"/>
                                          </p:val>
                                        </p:tav>
                                        <p:tav tm="100000">
                                          <p:val>
                                            <p:strVal val="#ppt_x"/>
                                          </p:val>
                                        </p:tav>
                                      </p:tavLst>
                                    </p:anim>
                                    <p:anim calcmode="lin" valueType="num">
                                      <p:cBhvr additive="repl">
                                        <p:cTn id="437" dur="500" fill="hold"/>
                                        <p:tgtEl>
                                          <p:spTgt spid="480">
                                            <p:txEl>
                                              <p:pRg st="5" end="5"/>
                                            </p:txEl>
                                          </p:spTgt>
                                        </p:tgtEl>
                                        <p:attrNameLst>
                                          <p:attrName>ppt_y</p:attrName>
                                        </p:attrNameLst>
                                      </p:cBhvr>
                                      <p:tavLst>
                                        <p:tav tm="0">
                                          <p:val>
                                            <p:strVal val="1+#ppt_h/2"/>
                                          </p:val>
                                        </p:tav>
                                        <p:tav tm="100000">
                                          <p:val>
                                            <p:strVal val="#ppt_y"/>
                                          </p:val>
                                        </p:tav>
                                      </p:tavLst>
                                    </p:anim>
                                  </p:childTnLst>
                                </p:cTn>
                              </p:par>
                            </p:childTnLst>
                          </p:cTn>
                        </p:par>
                        <p:par>
                          <p:cTn id="438" fill="hold">
                            <p:stCondLst>
                              <p:cond delay="3500"/>
                            </p:stCondLst>
                            <p:childTnLst>
                              <p:par>
                                <p:cTn id="439" nodeType="afterEffect" fill="hold" presetClass="entr" presetID="2" presetSubtype="4">
                                  <p:stCondLst>
                                    <p:cond delay="0"/>
                                  </p:stCondLst>
                                  <p:childTnLst>
                                    <p:set>
                                      <p:cBhvr>
                                        <p:cTn id="440" dur="1" fill="hold">
                                          <p:stCondLst>
                                            <p:cond delay="0"/>
                                          </p:stCondLst>
                                        </p:cTn>
                                        <p:tgtEl>
                                          <p:spTgt spid="480">
                                            <p:txEl>
                                              <p:pRg st="6" end="6"/>
                                            </p:txEl>
                                          </p:spTgt>
                                        </p:tgtEl>
                                        <p:attrNameLst>
                                          <p:attrName>style.visibility</p:attrName>
                                        </p:attrNameLst>
                                      </p:cBhvr>
                                      <p:to>
                                        <p:strVal val="visible"/>
                                      </p:to>
                                    </p:set>
                                    <p:anim calcmode="lin" valueType="num">
                                      <p:cBhvr additive="repl">
                                        <p:cTn id="441" dur="500" fill="hold"/>
                                        <p:tgtEl>
                                          <p:spTgt spid="480">
                                            <p:txEl>
                                              <p:pRg st="6" end="6"/>
                                            </p:txEl>
                                          </p:spTgt>
                                        </p:tgtEl>
                                        <p:attrNameLst>
                                          <p:attrName>ppt_x</p:attrName>
                                        </p:attrNameLst>
                                      </p:cBhvr>
                                      <p:tavLst>
                                        <p:tav tm="0">
                                          <p:val>
                                            <p:strVal val="#ppt_x"/>
                                          </p:val>
                                        </p:tav>
                                        <p:tav tm="100000">
                                          <p:val>
                                            <p:strVal val="#ppt_x"/>
                                          </p:val>
                                        </p:tav>
                                      </p:tavLst>
                                    </p:anim>
                                    <p:anim calcmode="lin" valueType="num">
                                      <p:cBhvr additive="repl">
                                        <p:cTn id="442" dur="500" fill="hold"/>
                                        <p:tgtEl>
                                          <p:spTgt spid="480">
                                            <p:txEl>
                                              <p:pRg st="6" end="6"/>
                                            </p:txEl>
                                          </p:spTgt>
                                        </p:tgtEl>
                                        <p:attrNameLst>
                                          <p:attrName>ppt_y</p:attrName>
                                        </p:attrNameLst>
                                      </p:cBhvr>
                                      <p:tavLst>
                                        <p:tav tm="0">
                                          <p:val>
                                            <p:strVal val="1+#ppt_h/2"/>
                                          </p:val>
                                        </p:tav>
                                        <p:tav tm="100000">
                                          <p:val>
                                            <p:strVal val="#ppt_y"/>
                                          </p:val>
                                        </p:tav>
                                      </p:tavLst>
                                    </p:anim>
                                  </p:childTnLst>
                                </p:cTn>
                              </p:par>
                            </p:childTnLst>
                          </p:cTn>
                        </p:par>
                        <p:par>
                          <p:cTn id="443" fill="hold">
                            <p:stCondLst>
                              <p:cond delay="4000"/>
                            </p:stCondLst>
                            <p:childTnLst>
                              <p:par>
                                <p:cTn id="444" nodeType="afterEffect" fill="hold" presetClass="entr" presetID="2" presetSubtype="4">
                                  <p:stCondLst>
                                    <p:cond delay="0"/>
                                  </p:stCondLst>
                                  <p:childTnLst>
                                    <p:set>
                                      <p:cBhvr>
                                        <p:cTn id="445" dur="1" fill="hold">
                                          <p:stCondLst>
                                            <p:cond delay="0"/>
                                          </p:stCondLst>
                                        </p:cTn>
                                        <p:tgtEl>
                                          <p:spTgt spid="480">
                                            <p:txEl>
                                              <p:pRg st="7" end="7"/>
                                            </p:txEl>
                                          </p:spTgt>
                                        </p:tgtEl>
                                        <p:attrNameLst>
                                          <p:attrName>style.visibility</p:attrName>
                                        </p:attrNameLst>
                                      </p:cBhvr>
                                      <p:to>
                                        <p:strVal val="visible"/>
                                      </p:to>
                                    </p:set>
                                    <p:anim calcmode="lin" valueType="num">
                                      <p:cBhvr additive="repl">
                                        <p:cTn id="446" dur="500" fill="hold"/>
                                        <p:tgtEl>
                                          <p:spTgt spid="480">
                                            <p:txEl>
                                              <p:pRg st="7" end="7"/>
                                            </p:txEl>
                                          </p:spTgt>
                                        </p:tgtEl>
                                        <p:attrNameLst>
                                          <p:attrName>ppt_x</p:attrName>
                                        </p:attrNameLst>
                                      </p:cBhvr>
                                      <p:tavLst>
                                        <p:tav tm="0">
                                          <p:val>
                                            <p:strVal val="#ppt_x"/>
                                          </p:val>
                                        </p:tav>
                                        <p:tav tm="100000">
                                          <p:val>
                                            <p:strVal val="#ppt_x"/>
                                          </p:val>
                                        </p:tav>
                                      </p:tavLst>
                                    </p:anim>
                                    <p:anim calcmode="lin" valueType="num">
                                      <p:cBhvr additive="repl">
                                        <p:cTn id="447" dur="500" fill="hold"/>
                                        <p:tgtEl>
                                          <p:spTgt spid="480">
                                            <p:txEl>
                                              <p:pRg st="7" end="7"/>
                                            </p:txEl>
                                          </p:spTgt>
                                        </p:tgtEl>
                                        <p:attrNameLst>
                                          <p:attrName>ppt_y</p:attrName>
                                        </p:attrNameLst>
                                      </p:cBhvr>
                                      <p:tavLst>
                                        <p:tav tm="0">
                                          <p:val>
                                            <p:strVal val="1+#ppt_h/2"/>
                                          </p:val>
                                        </p:tav>
                                        <p:tav tm="100000">
                                          <p:val>
                                            <p:strVal val="#ppt_y"/>
                                          </p:val>
                                        </p:tav>
                                      </p:tavLst>
                                    </p:anim>
                                  </p:childTnLst>
                                </p:cTn>
                              </p:par>
                            </p:childTnLst>
                          </p:cTn>
                        </p:par>
                        <p:par>
                          <p:cTn id="448" fill="hold">
                            <p:stCondLst>
                              <p:cond delay="4500"/>
                            </p:stCondLst>
                            <p:childTnLst>
                              <p:par>
                                <p:cTn id="449" nodeType="afterEffect" fill="hold" presetClass="entr" presetID="2" presetSubtype="4">
                                  <p:stCondLst>
                                    <p:cond delay="0"/>
                                  </p:stCondLst>
                                  <p:childTnLst>
                                    <p:set>
                                      <p:cBhvr>
                                        <p:cTn id="450" dur="1" fill="hold">
                                          <p:stCondLst>
                                            <p:cond delay="0"/>
                                          </p:stCondLst>
                                        </p:cTn>
                                        <p:tgtEl>
                                          <p:spTgt spid="480">
                                            <p:txEl>
                                              <p:pRg st="8" end="8"/>
                                            </p:txEl>
                                          </p:spTgt>
                                        </p:tgtEl>
                                        <p:attrNameLst>
                                          <p:attrName>style.visibility</p:attrName>
                                        </p:attrNameLst>
                                      </p:cBhvr>
                                      <p:to>
                                        <p:strVal val="visible"/>
                                      </p:to>
                                    </p:set>
                                    <p:anim calcmode="lin" valueType="num">
                                      <p:cBhvr additive="repl">
                                        <p:cTn id="451" dur="500" fill="hold"/>
                                        <p:tgtEl>
                                          <p:spTgt spid="480">
                                            <p:txEl>
                                              <p:pRg st="8" end="8"/>
                                            </p:txEl>
                                          </p:spTgt>
                                        </p:tgtEl>
                                        <p:attrNameLst>
                                          <p:attrName>ppt_x</p:attrName>
                                        </p:attrNameLst>
                                      </p:cBhvr>
                                      <p:tavLst>
                                        <p:tav tm="0">
                                          <p:val>
                                            <p:strVal val="#ppt_x"/>
                                          </p:val>
                                        </p:tav>
                                        <p:tav tm="100000">
                                          <p:val>
                                            <p:strVal val="#ppt_x"/>
                                          </p:val>
                                        </p:tav>
                                      </p:tavLst>
                                    </p:anim>
                                    <p:anim calcmode="lin" valueType="num">
                                      <p:cBhvr additive="repl">
                                        <p:cTn id="452" dur="500" fill="hold"/>
                                        <p:tgtEl>
                                          <p:spTgt spid="480">
                                            <p:txEl>
                                              <p:pRg st="8" end="8"/>
                                            </p:txEl>
                                          </p:spTgt>
                                        </p:tgtEl>
                                        <p:attrNameLst>
                                          <p:attrName>ppt_y</p:attrName>
                                        </p:attrNameLst>
                                      </p:cBhvr>
                                      <p:tavLst>
                                        <p:tav tm="0">
                                          <p:val>
                                            <p:strVal val="1+#ppt_h/2"/>
                                          </p:val>
                                        </p:tav>
                                        <p:tav tm="100000">
                                          <p:val>
                                            <p:strVal val="#ppt_y"/>
                                          </p:val>
                                        </p:tav>
                                      </p:tavLst>
                                    </p:anim>
                                  </p:childTnLst>
                                </p:cTn>
                              </p:par>
                            </p:childTnLst>
                          </p:cTn>
                        </p:par>
                        <p:par>
                          <p:cTn id="453" fill="hold">
                            <p:stCondLst>
                              <p:cond delay="5000"/>
                            </p:stCondLst>
                            <p:childTnLst>
                              <p:par>
                                <p:cTn id="454" nodeType="afterEffect" fill="hold" presetClass="entr" presetID="2" presetSubtype="4">
                                  <p:stCondLst>
                                    <p:cond delay="0"/>
                                  </p:stCondLst>
                                  <p:childTnLst>
                                    <p:set>
                                      <p:cBhvr>
                                        <p:cTn id="455" dur="1" fill="hold">
                                          <p:stCondLst>
                                            <p:cond delay="0"/>
                                          </p:stCondLst>
                                        </p:cTn>
                                        <p:tgtEl>
                                          <p:spTgt spid="480">
                                            <p:txEl>
                                              <p:pRg st="9" end="9"/>
                                            </p:txEl>
                                          </p:spTgt>
                                        </p:tgtEl>
                                        <p:attrNameLst>
                                          <p:attrName>style.visibility</p:attrName>
                                        </p:attrNameLst>
                                      </p:cBhvr>
                                      <p:to>
                                        <p:strVal val="visible"/>
                                      </p:to>
                                    </p:set>
                                    <p:anim calcmode="lin" valueType="num">
                                      <p:cBhvr additive="repl">
                                        <p:cTn id="456" dur="500" fill="hold"/>
                                        <p:tgtEl>
                                          <p:spTgt spid="480">
                                            <p:txEl>
                                              <p:pRg st="9" end="9"/>
                                            </p:txEl>
                                          </p:spTgt>
                                        </p:tgtEl>
                                        <p:attrNameLst>
                                          <p:attrName>ppt_x</p:attrName>
                                        </p:attrNameLst>
                                      </p:cBhvr>
                                      <p:tavLst>
                                        <p:tav tm="0">
                                          <p:val>
                                            <p:strVal val="#ppt_x"/>
                                          </p:val>
                                        </p:tav>
                                        <p:tav tm="100000">
                                          <p:val>
                                            <p:strVal val="#ppt_x"/>
                                          </p:val>
                                        </p:tav>
                                      </p:tavLst>
                                    </p:anim>
                                    <p:anim calcmode="lin" valueType="num">
                                      <p:cBhvr additive="repl">
                                        <p:cTn id="457" dur="500" fill="hold"/>
                                        <p:tgtEl>
                                          <p:spTgt spid="480">
                                            <p:txEl>
                                              <p:pRg st="9" end="9"/>
                                            </p:txEl>
                                          </p:spTgt>
                                        </p:tgtEl>
                                        <p:attrNameLst>
                                          <p:attrName>ppt_y</p:attrName>
                                        </p:attrNameLst>
                                      </p:cBhvr>
                                      <p:tavLst>
                                        <p:tav tm="0">
                                          <p:val>
                                            <p:strVal val="1+#ppt_h/2"/>
                                          </p:val>
                                        </p:tav>
                                        <p:tav tm="100000">
                                          <p:val>
                                            <p:strVal val="#ppt_y"/>
                                          </p:val>
                                        </p:tav>
                                      </p:tavLst>
                                    </p:anim>
                                  </p:childTnLst>
                                </p:cTn>
                              </p:par>
                            </p:childTnLst>
                          </p:cTn>
                        </p:par>
                        <p:par>
                          <p:cTn id="458" fill="hold">
                            <p:stCondLst>
                              <p:cond delay="5500"/>
                            </p:stCondLst>
                            <p:childTnLst>
                              <p:par>
                                <p:cTn id="459" nodeType="afterEffect" fill="hold" presetClass="entr" presetID="2" presetSubtype="4">
                                  <p:stCondLst>
                                    <p:cond delay="0"/>
                                  </p:stCondLst>
                                  <p:childTnLst>
                                    <p:set>
                                      <p:cBhvr>
                                        <p:cTn id="460" dur="1" fill="hold">
                                          <p:stCondLst>
                                            <p:cond delay="0"/>
                                          </p:stCondLst>
                                        </p:cTn>
                                        <p:tgtEl>
                                          <p:spTgt spid="480">
                                            <p:txEl>
                                              <p:pRg st="10" end="10"/>
                                            </p:txEl>
                                          </p:spTgt>
                                        </p:tgtEl>
                                        <p:attrNameLst>
                                          <p:attrName>style.visibility</p:attrName>
                                        </p:attrNameLst>
                                      </p:cBhvr>
                                      <p:to>
                                        <p:strVal val="visible"/>
                                      </p:to>
                                    </p:set>
                                    <p:anim calcmode="lin" valueType="num">
                                      <p:cBhvr additive="repl">
                                        <p:cTn id="461" dur="500" fill="hold"/>
                                        <p:tgtEl>
                                          <p:spTgt spid="480">
                                            <p:txEl>
                                              <p:pRg st="10" end="10"/>
                                            </p:txEl>
                                          </p:spTgt>
                                        </p:tgtEl>
                                        <p:attrNameLst>
                                          <p:attrName>ppt_x</p:attrName>
                                        </p:attrNameLst>
                                      </p:cBhvr>
                                      <p:tavLst>
                                        <p:tav tm="0">
                                          <p:val>
                                            <p:strVal val="#ppt_x"/>
                                          </p:val>
                                        </p:tav>
                                        <p:tav tm="100000">
                                          <p:val>
                                            <p:strVal val="#ppt_x"/>
                                          </p:val>
                                        </p:tav>
                                      </p:tavLst>
                                    </p:anim>
                                    <p:anim calcmode="lin" valueType="num">
                                      <p:cBhvr additive="repl">
                                        <p:cTn id="462" dur="500" fill="hold"/>
                                        <p:tgtEl>
                                          <p:spTgt spid="480">
                                            <p:txEl>
                                              <p:pRg st="10" end="10"/>
                                            </p:txEl>
                                          </p:spTgt>
                                        </p:tgtEl>
                                        <p:attrNameLst>
                                          <p:attrName>ppt_y</p:attrName>
                                        </p:attrNameLst>
                                      </p:cBhvr>
                                      <p:tavLst>
                                        <p:tav tm="0">
                                          <p:val>
                                            <p:strVal val="1+#ppt_h/2"/>
                                          </p:val>
                                        </p:tav>
                                        <p:tav tm="100000">
                                          <p:val>
                                            <p:strVal val="#ppt_y"/>
                                          </p:val>
                                        </p:tav>
                                      </p:tavLst>
                                    </p:anim>
                                  </p:childTnLst>
                                </p:cTn>
                              </p:par>
                            </p:childTnLst>
                          </p:cTn>
                        </p:par>
                        <p:par>
                          <p:cTn id="463" fill="hold">
                            <p:stCondLst>
                              <p:cond delay="6000"/>
                            </p:stCondLst>
                            <p:childTnLst>
                              <p:par>
                                <p:cTn id="464" nodeType="afterEffect" fill="hold" presetClass="entr" presetID="2" presetSubtype="4">
                                  <p:stCondLst>
                                    <p:cond delay="0"/>
                                  </p:stCondLst>
                                  <p:childTnLst>
                                    <p:set>
                                      <p:cBhvr>
                                        <p:cTn id="465" dur="1" fill="hold">
                                          <p:stCondLst>
                                            <p:cond delay="0"/>
                                          </p:stCondLst>
                                        </p:cTn>
                                        <p:tgtEl>
                                          <p:spTgt spid="480">
                                            <p:txEl>
                                              <p:pRg st="11" end="11"/>
                                            </p:txEl>
                                          </p:spTgt>
                                        </p:tgtEl>
                                        <p:attrNameLst>
                                          <p:attrName>style.visibility</p:attrName>
                                        </p:attrNameLst>
                                      </p:cBhvr>
                                      <p:to>
                                        <p:strVal val="visible"/>
                                      </p:to>
                                    </p:set>
                                    <p:anim calcmode="lin" valueType="num">
                                      <p:cBhvr additive="repl">
                                        <p:cTn id="466" dur="500" fill="hold"/>
                                        <p:tgtEl>
                                          <p:spTgt spid="480">
                                            <p:txEl>
                                              <p:pRg st="11" end="11"/>
                                            </p:txEl>
                                          </p:spTgt>
                                        </p:tgtEl>
                                        <p:attrNameLst>
                                          <p:attrName>ppt_x</p:attrName>
                                        </p:attrNameLst>
                                      </p:cBhvr>
                                      <p:tavLst>
                                        <p:tav tm="0">
                                          <p:val>
                                            <p:strVal val="#ppt_x"/>
                                          </p:val>
                                        </p:tav>
                                        <p:tav tm="100000">
                                          <p:val>
                                            <p:strVal val="#ppt_x"/>
                                          </p:val>
                                        </p:tav>
                                      </p:tavLst>
                                    </p:anim>
                                    <p:anim calcmode="lin" valueType="num">
                                      <p:cBhvr additive="repl">
                                        <p:cTn id="467" dur="500" fill="hold"/>
                                        <p:tgtEl>
                                          <p:spTgt spid="480">
                                            <p:txEl>
                                              <p:pRg st="11" end="11"/>
                                            </p:txEl>
                                          </p:spTgt>
                                        </p:tgtEl>
                                        <p:attrNameLst>
                                          <p:attrName>ppt_y</p:attrName>
                                        </p:attrNameLst>
                                      </p:cBhvr>
                                      <p:tavLst>
                                        <p:tav tm="0">
                                          <p:val>
                                            <p:strVal val="1+#ppt_h/2"/>
                                          </p:val>
                                        </p:tav>
                                        <p:tav tm="100000">
                                          <p:val>
                                            <p:strVal val="#ppt_y"/>
                                          </p:val>
                                        </p:tav>
                                      </p:tavLst>
                                    </p:anim>
                                  </p:childTnLst>
                                </p:cTn>
                              </p:par>
                            </p:childTnLst>
                          </p:cTn>
                        </p:par>
                        <p:par>
                          <p:cTn id="468" fill="hold">
                            <p:stCondLst>
                              <p:cond delay="6500"/>
                            </p:stCondLst>
                            <p:childTnLst>
                              <p:par>
                                <p:cTn id="469" nodeType="afterEffect" fill="hold" presetClass="entr" presetID="2" presetSubtype="4">
                                  <p:stCondLst>
                                    <p:cond delay="0"/>
                                  </p:stCondLst>
                                  <p:childTnLst>
                                    <p:set>
                                      <p:cBhvr>
                                        <p:cTn id="470" dur="1" fill="hold">
                                          <p:stCondLst>
                                            <p:cond delay="0"/>
                                          </p:stCondLst>
                                        </p:cTn>
                                        <p:tgtEl>
                                          <p:spTgt spid="480">
                                            <p:txEl>
                                              <p:pRg st="12" end="12"/>
                                            </p:txEl>
                                          </p:spTgt>
                                        </p:tgtEl>
                                        <p:attrNameLst>
                                          <p:attrName>style.visibility</p:attrName>
                                        </p:attrNameLst>
                                      </p:cBhvr>
                                      <p:to>
                                        <p:strVal val="visible"/>
                                      </p:to>
                                    </p:set>
                                    <p:anim calcmode="lin" valueType="num">
                                      <p:cBhvr additive="repl">
                                        <p:cTn id="471" dur="500" fill="hold"/>
                                        <p:tgtEl>
                                          <p:spTgt spid="480">
                                            <p:txEl>
                                              <p:pRg st="12" end="12"/>
                                            </p:txEl>
                                          </p:spTgt>
                                        </p:tgtEl>
                                        <p:attrNameLst>
                                          <p:attrName>ppt_x</p:attrName>
                                        </p:attrNameLst>
                                      </p:cBhvr>
                                      <p:tavLst>
                                        <p:tav tm="0">
                                          <p:val>
                                            <p:strVal val="#ppt_x"/>
                                          </p:val>
                                        </p:tav>
                                        <p:tav tm="100000">
                                          <p:val>
                                            <p:strVal val="#ppt_x"/>
                                          </p:val>
                                        </p:tav>
                                      </p:tavLst>
                                    </p:anim>
                                    <p:anim calcmode="lin" valueType="num">
                                      <p:cBhvr additive="repl">
                                        <p:cTn id="472" dur="500" fill="hold"/>
                                        <p:tgtEl>
                                          <p:spTgt spid="480">
                                            <p:txEl>
                                              <p:pRg st="12" end="12"/>
                                            </p:txEl>
                                          </p:spTgt>
                                        </p:tgtEl>
                                        <p:attrNameLst>
                                          <p:attrName>ppt_y</p:attrName>
                                        </p:attrNameLst>
                                      </p:cBhvr>
                                      <p:tavLst>
                                        <p:tav tm="0">
                                          <p:val>
                                            <p:strVal val="1+#ppt_h/2"/>
                                          </p:val>
                                        </p:tav>
                                        <p:tav tm="100000">
                                          <p:val>
                                            <p:strVal val="#ppt_y"/>
                                          </p:val>
                                        </p:tav>
                                      </p:tavLst>
                                    </p:anim>
                                  </p:childTnLst>
                                </p:cTn>
                              </p:par>
                            </p:childTnLst>
                          </p:cTn>
                        </p:par>
                        <p:par>
                          <p:cTn id="473" fill="hold">
                            <p:stCondLst>
                              <p:cond delay="7000"/>
                            </p:stCondLst>
                            <p:childTnLst>
                              <p:par>
                                <p:cTn id="474" nodeType="afterEffect" fill="hold" presetClass="entr" presetID="2" presetSubtype="4">
                                  <p:stCondLst>
                                    <p:cond delay="0"/>
                                  </p:stCondLst>
                                  <p:childTnLst>
                                    <p:set>
                                      <p:cBhvr>
                                        <p:cTn id="475" dur="1" fill="hold">
                                          <p:stCondLst>
                                            <p:cond delay="0"/>
                                          </p:stCondLst>
                                        </p:cTn>
                                        <p:tgtEl>
                                          <p:spTgt spid="480">
                                            <p:txEl>
                                              <p:pRg st="13" end="13"/>
                                            </p:txEl>
                                          </p:spTgt>
                                        </p:tgtEl>
                                        <p:attrNameLst>
                                          <p:attrName>style.visibility</p:attrName>
                                        </p:attrNameLst>
                                      </p:cBhvr>
                                      <p:to>
                                        <p:strVal val="visible"/>
                                      </p:to>
                                    </p:set>
                                    <p:anim calcmode="lin" valueType="num">
                                      <p:cBhvr additive="repl">
                                        <p:cTn id="476" dur="500" fill="hold"/>
                                        <p:tgtEl>
                                          <p:spTgt spid="480">
                                            <p:txEl>
                                              <p:pRg st="13" end="13"/>
                                            </p:txEl>
                                          </p:spTgt>
                                        </p:tgtEl>
                                        <p:attrNameLst>
                                          <p:attrName>ppt_x</p:attrName>
                                        </p:attrNameLst>
                                      </p:cBhvr>
                                      <p:tavLst>
                                        <p:tav tm="0">
                                          <p:val>
                                            <p:strVal val="#ppt_x"/>
                                          </p:val>
                                        </p:tav>
                                        <p:tav tm="100000">
                                          <p:val>
                                            <p:strVal val="#ppt_x"/>
                                          </p:val>
                                        </p:tav>
                                      </p:tavLst>
                                    </p:anim>
                                    <p:anim calcmode="lin" valueType="num">
                                      <p:cBhvr additive="repl">
                                        <p:cTn id="477" dur="500" fill="hold"/>
                                        <p:tgtEl>
                                          <p:spTgt spid="480">
                                            <p:txEl>
                                              <p:pRg st="13" end="13"/>
                                            </p:txEl>
                                          </p:spTgt>
                                        </p:tgtEl>
                                        <p:attrNameLst>
                                          <p:attrName>ppt_y</p:attrName>
                                        </p:attrNameLst>
                                      </p:cBhvr>
                                      <p:tavLst>
                                        <p:tav tm="0">
                                          <p:val>
                                            <p:strVal val="1+#ppt_h/2"/>
                                          </p:val>
                                        </p:tav>
                                        <p:tav tm="100000">
                                          <p:val>
                                            <p:strVal val="#ppt_y"/>
                                          </p:val>
                                        </p:tav>
                                      </p:tavLst>
                                    </p:anim>
                                  </p:childTnLst>
                                </p:cTn>
                              </p:par>
                            </p:childTnLst>
                          </p:cTn>
                        </p:par>
                        <p:par>
                          <p:cTn id="478" fill="hold">
                            <p:stCondLst>
                              <p:cond delay="7500"/>
                            </p:stCondLst>
                            <p:childTnLst>
                              <p:par>
                                <p:cTn id="479" nodeType="afterEffect" fill="hold" presetClass="entr" presetID="2" presetSubtype="4">
                                  <p:stCondLst>
                                    <p:cond delay="0"/>
                                  </p:stCondLst>
                                  <p:childTnLst>
                                    <p:set>
                                      <p:cBhvr>
                                        <p:cTn id="480" dur="1" fill="hold">
                                          <p:stCondLst>
                                            <p:cond delay="0"/>
                                          </p:stCondLst>
                                        </p:cTn>
                                        <p:tgtEl>
                                          <p:spTgt spid="480">
                                            <p:txEl>
                                              <p:pRg st="14" end="14"/>
                                            </p:txEl>
                                          </p:spTgt>
                                        </p:tgtEl>
                                        <p:attrNameLst>
                                          <p:attrName>style.visibility</p:attrName>
                                        </p:attrNameLst>
                                      </p:cBhvr>
                                      <p:to>
                                        <p:strVal val="visible"/>
                                      </p:to>
                                    </p:set>
                                    <p:anim calcmode="lin" valueType="num">
                                      <p:cBhvr additive="repl">
                                        <p:cTn id="481" dur="500" fill="hold"/>
                                        <p:tgtEl>
                                          <p:spTgt spid="480">
                                            <p:txEl>
                                              <p:pRg st="14" end="14"/>
                                            </p:txEl>
                                          </p:spTgt>
                                        </p:tgtEl>
                                        <p:attrNameLst>
                                          <p:attrName>ppt_x</p:attrName>
                                        </p:attrNameLst>
                                      </p:cBhvr>
                                      <p:tavLst>
                                        <p:tav tm="0">
                                          <p:val>
                                            <p:strVal val="#ppt_x"/>
                                          </p:val>
                                        </p:tav>
                                        <p:tav tm="100000">
                                          <p:val>
                                            <p:strVal val="#ppt_x"/>
                                          </p:val>
                                        </p:tav>
                                      </p:tavLst>
                                    </p:anim>
                                    <p:anim calcmode="lin" valueType="num">
                                      <p:cBhvr additive="repl">
                                        <p:cTn id="482" dur="500" fill="hold"/>
                                        <p:tgtEl>
                                          <p:spTgt spid="480">
                                            <p:txEl>
                                              <p:pRg st="14" end="14"/>
                                            </p:txEl>
                                          </p:spTgt>
                                        </p:tgtEl>
                                        <p:attrNameLst>
                                          <p:attrName>ppt_y</p:attrName>
                                        </p:attrNameLst>
                                      </p:cBhvr>
                                      <p:tavLst>
                                        <p:tav tm="0">
                                          <p:val>
                                            <p:strVal val="1+#ppt_h/2"/>
                                          </p:val>
                                        </p:tav>
                                        <p:tav tm="100000">
                                          <p:val>
                                            <p:strVal val="#ppt_y"/>
                                          </p:val>
                                        </p:tav>
                                      </p:tavLst>
                                    </p:anim>
                                  </p:childTnLst>
                                </p:cTn>
                              </p:par>
                            </p:childTnLst>
                          </p:cTn>
                        </p:par>
                        <p:par>
                          <p:cTn id="483" fill="hold">
                            <p:stCondLst>
                              <p:cond delay="8000"/>
                            </p:stCondLst>
                            <p:childTnLst>
                              <p:par>
                                <p:cTn id="484" nodeType="afterEffect" fill="hold" presetClass="entr" presetID="2" presetSubtype="4">
                                  <p:stCondLst>
                                    <p:cond delay="0"/>
                                  </p:stCondLst>
                                  <p:childTnLst>
                                    <p:set>
                                      <p:cBhvr>
                                        <p:cTn id="485" dur="1" fill="hold">
                                          <p:stCondLst>
                                            <p:cond delay="0"/>
                                          </p:stCondLst>
                                        </p:cTn>
                                        <p:tgtEl>
                                          <p:spTgt spid="480">
                                            <p:txEl>
                                              <p:pRg st="15" end="15"/>
                                            </p:txEl>
                                          </p:spTgt>
                                        </p:tgtEl>
                                        <p:attrNameLst>
                                          <p:attrName>style.visibility</p:attrName>
                                        </p:attrNameLst>
                                      </p:cBhvr>
                                      <p:to>
                                        <p:strVal val="visible"/>
                                      </p:to>
                                    </p:set>
                                    <p:anim calcmode="lin" valueType="num">
                                      <p:cBhvr additive="repl">
                                        <p:cTn id="486" dur="500" fill="hold"/>
                                        <p:tgtEl>
                                          <p:spTgt spid="480">
                                            <p:txEl>
                                              <p:pRg st="15" end="15"/>
                                            </p:txEl>
                                          </p:spTgt>
                                        </p:tgtEl>
                                        <p:attrNameLst>
                                          <p:attrName>ppt_x</p:attrName>
                                        </p:attrNameLst>
                                      </p:cBhvr>
                                      <p:tavLst>
                                        <p:tav tm="0">
                                          <p:val>
                                            <p:strVal val="#ppt_x"/>
                                          </p:val>
                                        </p:tav>
                                        <p:tav tm="100000">
                                          <p:val>
                                            <p:strVal val="#ppt_x"/>
                                          </p:val>
                                        </p:tav>
                                      </p:tavLst>
                                    </p:anim>
                                    <p:anim calcmode="lin" valueType="num">
                                      <p:cBhvr additive="repl">
                                        <p:cTn id="487" dur="500" fill="hold"/>
                                        <p:tgtEl>
                                          <p:spTgt spid="480">
                                            <p:txEl>
                                              <p:pRg st="15" end="15"/>
                                            </p:txEl>
                                          </p:spTgt>
                                        </p:tgtEl>
                                        <p:attrNameLst>
                                          <p:attrName>ppt_y</p:attrName>
                                        </p:attrNameLst>
                                      </p:cBhvr>
                                      <p:tavLst>
                                        <p:tav tm="0">
                                          <p:val>
                                            <p:strVal val="1+#ppt_h/2"/>
                                          </p:val>
                                        </p:tav>
                                        <p:tav tm="100000">
                                          <p:val>
                                            <p:strVal val="#ppt_y"/>
                                          </p:val>
                                        </p:tav>
                                      </p:tavLst>
                                    </p:anim>
                                  </p:childTnLst>
                                </p:cTn>
                              </p:par>
                            </p:childTnLst>
                          </p:cTn>
                        </p:par>
                        <p:par>
                          <p:cTn id="488" fill="hold">
                            <p:stCondLst>
                              <p:cond delay="8500"/>
                            </p:stCondLst>
                            <p:childTnLst>
                              <p:par>
                                <p:cTn id="489" nodeType="afterEffect" fill="hold" presetClass="entr" presetID="2" presetSubtype="4">
                                  <p:stCondLst>
                                    <p:cond delay="0"/>
                                  </p:stCondLst>
                                  <p:childTnLst>
                                    <p:set>
                                      <p:cBhvr>
                                        <p:cTn id="490" dur="1" fill="hold">
                                          <p:stCondLst>
                                            <p:cond delay="0"/>
                                          </p:stCondLst>
                                        </p:cTn>
                                        <p:tgtEl>
                                          <p:spTgt spid="480">
                                            <p:txEl>
                                              <p:pRg st="16" end="16"/>
                                            </p:txEl>
                                          </p:spTgt>
                                        </p:tgtEl>
                                        <p:attrNameLst>
                                          <p:attrName>style.visibility</p:attrName>
                                        </p:attrNameLst>
                                      </p:cBhvr>
                                      <p:to>
                                        <p:strVal val="visible"/>
                                      </p:to>
                                    </p:set>
                                    <p:anim calcmode="lin" valueType="num">
                                      <p:cBhvr additive="repl">
                                        <p:cTn id="491" dur="500" fill="hold"/>
                                        <p:tgtEl>
                                          <p:spTgt spid="480">
                                            <p:txEl>
                                              <p:pRg st="16" end="16"/>
                                            </p:txEl>
                                          </p:spTgt>
                                        </p:tgtEl>
                                        <p:attrNameLst>
                                          <p:attrName>ppt_x</p:attrName>
                                        </p:attrNameLst>
                                      </p:cBhvr>
                                      <p:tavLst>
                                        <p:tav tm="0">
                                          <p:val>
                                            <p:strVal val="#ppt_x"/>
                                          </p:val>
                                        </p:tav>
                                        <p:tav tm="100000">
                                          <p:val>
                                            <p:strVal val="#ppt_x"/>
                                          </p:val>
                                        </p:tav>
                                      </p:tavLst>
                                    </p:anim>
                                    <p:anim calcmode="lin" valueType="num">
                                      <p:cBhvr additive="repl">
                                        <p:cTn id="492" dur="500" fill="hold"/>
                                        <p:tgtEl>
                                          <p:spTgt spid="48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Conditions composées</a:t>
            </a:r>
            <a:endParaRPr b="0" lang="fr-FR" sz="4000" spc="-1" strike="noStrike">
              <a:latin typeface="Arial"/>
            </a:endParaRPr>
          </a:p>
        </p:txBody>
      </p:sp>
      <p:sp>
        <p:nvSpPr>
          <p:cNvPr id="482"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Et / Ou</a:t>
            </a:r>
            <a:endParaRPr b="0" lang="fr-FR" sz="2400" spc="-1" strike="noStrike">
              <a:latin typeface="Arial"/>
            </a:endParaRPr>
          </a:p>
        </p:txBody>
      </p:sp>
      <p:grpSp>
        <p:nvGrpSpPr>
          <p:cNvPr id="483" name="Group 3"/>
          <p:cNvGrpSpPr/>
          <p:nvPr/>
        </p:nvGrpSpPr>
        <p:grpSpPr>
          <a:xfrm>
            <a:off x="944280" y="558000"/>
            <a:ext cx="5331240" cy="4033080"/>
            <a:chOff x="944280" y="558000"/>
            <a:chExt cx="5331240" cy="4033080"/>
          </a:xfrm>
        </p:grpSpPr>
        <p:sp>
          <p:nvSpPr>
            <p:cNvPr id="484" name="CustomShape 4"/>
            <p:cNvSpPr/>
            <p:nvPr/>
          </p:nvSpPr>
          <p:spPr>
            <a:xfrm>
              <a:off x="2916360" y="697680"/>
              <a:ext cx="3359160" cy="1115640"/>
            </a:xfrm>
            <a:custGeom>
              <a:avLst/>
              <a:gdLst/>
              <a:ahLst/>
              <a:rect l="l" t="t" r="r" b="b"/>
              <a:pathLst>
                <a:path w="1117180" h="3360437">
                  <a:moveTo>
                    <a:pt x="1117180" y="560084"/>
                  </a:moveTo>
                  <a:lnTo>
                    <a:pt x="1117180" y="2800353"/>
                  </a:lnTo>
                  <a:cubicBezTo>
                    <a:pt x="1117180" y="3109677"/>
                    <a:pt x="1089465" y="3360435"/>
                    <a:pt x="1055278" y="3360435"/>
                  </a:cubicBezTo>
                  <a:lnTo>
                    <a:pt x="0" y="3360435"/>
                  </a:lnTo>
                  <a:lnTo>
                    <a:pt x="0" y="3360435"/>
                  </a:lnTo>
                  <a:lnTo>
                    <a:pt x="0" y="2"/>
                  </a:lnTo>
                  <a:lnTo>
                    <a:pt x="0" y="2"/>
                  </a:lnTo>
                  <a:lnTo>
                    <a:pt x="1055278" y="2"/>
                  </a:lnTo>
                  <a:cubicBezTo>
                    <a:pt x="1089465" y="2"/>
                    <a:pt x="1117180" y="250760"/>
                    <a:pt x="1117180" y="560084"/>
                  </a:cubicBezTo>
                  <a:close/>
                </a:path>
              </a:pathLst>
            </a:custGeom>
            <a:solidFill>
              <a:srgbClr val="cfd5ea">
                <a:alpha val="90000"/>
              </a:srgbClr>
            </a:solidFill>
            <a:ln w="6480">
              <a:solidFill>
                <a:srgbClr val="cfd5ea"/>
              </a:solidFill>
              <a:miter/>
            </a:ln>
          </p:spPr>
          <p:style>
            <a:lnRef idx="0"/>
            <a:fillRef idx="0"/>
            <a:effectRef idx="0"/>
            <a:fontRef idx="minor"/>
          </p:style>
          <p:txBody>
            <a:bodyPr lIns="114480" rIns="168840" tIns="111600" bIns="111600" anchor="ctr">
              <a:noAutofit/>
            </a:bodyPr>
            <a:p>
              <a:pPr lvl="1" marL="228600" indent="-22716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les 2 conditions doivent être Vraies pour que le tout soit Vrai</a:t>
              </a:r>
              <a:endParaRPr b="0" lang="fr-FR" sz="2400" spc="-1" strike="noStrike">
                <a:latin typeface="Arial"/>
              </a:endParaRPr>
            </a:p>
          </p:txBody>
        </p:sp>
        <p:sp>
          <p:nvSpPr>
            <p:cNvPr id="485" name="CustomShape 5"/>
            <p:cNvSpPr/>
            <p:nvPr/>
          </p:nvSpPr>
          <p:spPr>
            <a:xfrm>
              <a:off x="1026000" y="558000"/>
              <a:ext cx="1888920" cy="1395000"/>
            </a:xfrm>
            <a:custGeom>
              <a:avLst/>
              <a:gdLst/>
              <a:ahLst/>
              <a:rect l="l" t="t" r="r" b="b"/>
              <a:pathLst>
                <a:path w="1890245" h="1396475">
                  <a:moveTo>
                    <a:pt x="0" y="232750"/>
                  </a:moveTo>
                  <a:cubicBezTo>
                    <a:pt x="0" y="104206"/>
                    <a:pt x="104206" y="0"/>
                    <a:pt x="232750" y="0"/>
                  </a:cubicBezTo>
                  <a:lnTo>
                    <a:pt x="1657495" y="0"/>
                  </a:lnTo>
                  <a:cubicBezTo>
                    <a:pt x="1786039" y="0"/>
                    <a:pt x="1890245" y="104206"/>
                    <a:pt x="1890245" y="232750"/>
                  </a:cubicBezTo>
                  <a:lnTo>
                    <a:pt x="1890245" y="1163725"/>
                  </a:lnTo>
                  <a:cubicBezTo>
                    <a:pt x="1890245" y="1292269"/>
                    <a:pt x="1786039" y="1396475"/>
                    <a:pt x="1657495" y="1396475"/>
                  </a:cubicBezTo>
                  <a:lnTo>
                    <a:pt x="232750" y="1396475"/>
                  </a:lnTo>
                  <a:cubicBezTo>
                    <a:pt x="104206" y="1396475"/>
                    <a:pt x="0" y="1292269"/>
                    <a:pt x="0" y="1163725"/>
                  </a:cubicBezTo>
                  <a:lnTo>
                    <a:pt x="0" y="232750"/>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167400" bIns="167400" anchor="ctr" anchorCtr="1">
              <a:noAutofit/>
            </a:bodyPr>
            <a:p>
              <a:pPr algn="ctr">
                <a:lnSpc>
                  <a:spcPct val="90000"/>
                </a:lnSpc>
                <a:spcAft>
                  <a:spcPts val="2200"/>
                </a:spcAft>
                <a:tabLst>
                  <a:tab algn="l" pos="0"/>
                </a:tabLst>
              </a:pPr>
              <a:r>
                <a:rPr b="0" lang="fr-FR" sz="5200" spc="-1" strike="noStrike">
                  <a:solidFill>
                    <a:srgbClr val="ffffff"/>
                  </a:solidFill>
                  <a:latin typeface="Calibri"/>
                  <a:ea typeface="DejaVu Sans"/>
                </a:rPr>
                <a:t>ET</a:t>
              </a:r>
              <a:endParaRPr b="0" lang="fr-FR" sz="5200" spc="-1" strike="noStrike">
                <a:latin typeface="Arial"/>
              </a:endParaRPr>
            </a:p>
          </p:txBody>
        </p:sp>
        <p:sp>
          <p:nvSpPr>
            <p:cNvPr id="486" name="CustomShape 6"/>
            <p:cNvSpPr/>
            <p:nvPr/>
          </p:nvSpPr>
          <p:spPr>
            <a:xfrm>
              <a:off x="2911320" y="3335760"/>
              <a:ext cx="3359160" cy="1115640"/>
            </a:xfrm>
            <a:custGeom>
              <a:avLst/>
              <a:gdLst/>
              <a:ahLst/>
              <a:rect l="l" t="t" r="r" b="b"/>
              <a:pathLst>
                <a:path w="1117180" h="3360437">
                  <a:moveTo>
                    <a:pt x="1117180" y="560084"/>
                  </a:moveTo>
                  <a:lnTo>
                    <a:pt x="1117180" y="2800353"/>
                  </a:lnTo>
                  <a:cubicBezTo>
                    <a:pt x="1117180" y="3109677"/>
                    <a:pt x="1089465" y="3360435"/>
                    <a:pt x="1055278" y="3360435"/>
                  </a:cubicBezTo>
                  <a:lnTo>
                    <a:pt x="0" y="3360435"/>
                  </a:lnTo>
                  <a:lnTo>
                    <a:pt x="0" y="3360435"/>
                  </a:lnTo>
                  <a:lnTo>
                    <a:pt x="0" y="2"/>
                  </a:lnTo>
                  <a:lnTo>
                    <a:pt x="0" y="2"/>
                  </a:lnTo>
                  <a:lnTo>
                    <a:pt x="1055278" y="2"/>
                  </a:lnTo>
                  <a:cubicBezTo>
                    <a:pt x="1089465" y="2"/>
                    <a:pt x="1117180" y="250760"/>
                    <a:pt x="1117180" y="560084"/>
                  </a:cubicBezTo>
                  <a:close/>
                </a:path>
              </a:pathLst>
            </a:custGeom>
            <a:solidFill>
              <a:srgbClr val="cfe6e8">
                <a:alpha val="90000"/>
              </a:srgbClr>
            </a:solidFill>
            <a:ln w="6480">
              <a:solidFill>
                <a:srgbClr val="cfe6e8"/>
              </a:solidFill>
              <a:miter/>
            </a:ln>
          </p:spPr>
          <p:style>
            <a:lnRef idx="0"/>
            <a:fillRef idx="0"/>
            <a:effectRef idx="0"/>
            <a:fontRef idx="minor"/>
          </p:style>
          <p:txBody>
            <a:bodyPr lIns="114480" rIns="168840" tIns="111600" bIns="111600" anchor="ctr">
              <a:noAutofit/>
            </a:bodyPr>
            <a:p>
              <a:pPr lvl="1" marL="228600" indent="-22716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1 condition doit être Vraie pour que le tout soit Vrai</a:t>
              </a:r>
              <a:endParaRPr b="0" lang="fr-FR" sz="2400" spc="-1" strike="noStrike">
                <a:latin typeface="Arial"/>
              </a:endParaRPr>
            </a:p>
          </p:txBody>
        </p:sp>
        <p:sp>
          <p:nvSpPr>
            <p:cNvPr id="487" name="CustomShape 7"/>
            <p:cNvSpPr/>
            <p:nvPr/>
          </p:nvSpPr>
          <p:spPr>
            <a:xfrm>
              <a:off x="944280" y="3196080"/>
              <a:ext cx="1888920" cy="1395000"/>
            </a:xfrm>
            <a:custGeom>
              <a:avLst/>
              <a:gdLst/>
              <a:ahLst/>
              <a:rect l="l" t="t" r="r" b="b"/>
              <a:pathLst>
                <a:path w="1890245" h="1396475">
                  <a:moveTo>
                    <a:pt x="0" y="232750"/>
                  </a:moveTo>
                  <a:cubicBezTo>
                    <a:pt x="0" y="104206"/>
                    <a:pt x="104206" y="0"/>
                    <a:pt x="232750" y="0"/>
                  </a:cubicBezTo>
                  <a:lnTo>
                    <a:pt x="1657495" y="0"/>
                  </a:lnTo>
                  <a:cubicBezTo>
                    <a:pt x="1786039" y="0"/>
                    <a:pt x="1890245" y="104206"/>
                    <a:pt x="1890245" y="232750"/>
                  </a:cubicBezTo>
                  <a:lnTo>
                    <a:pt x="1890245" y="1163725"/>
                  </a:lnTo>
                  <a:cubicBezTo>
                    <a:pt x="1890245" y="1292269"/>
                    <a:pt x="1786039" y="1396475"/>
                    <a:pt x="1657495" y="1396475"/>
                  </a:cubicBezTo>
                  <a:lnTo>
                    <a:pt x="232750" y="1396475"/>
                  </a:lnTo>
                  <a:cubicBezTo>
                    <a:pt x="104206" y="1396475"/>
                    <a:pt x="0" y="1292269"/>
                    <a:pt x="0" y="1163725"/>
                  </a:cubicBezTo>
                  <a:lnTo>
                    <a:pt x="0" y="232750"/>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266400" rIns="266400" tIns="167400" bIns="167400" anchor="ctr" anchorCtr="1">
              <a:noAutofit/>
            </a:bodyPr>
            <a:p>
              <a:pPr algn="ctr">
                <a:lnSpc>
                  <a:spcPct val="90000"/>
                </a:lnSpc>
                <a:spcAft>
                  <a:spcPts val="2200"/>
                </a:spcAft>
                <a:tabLst>
                  <a:tab algn="l" pos="0"/>
                </a:tabLst>
              </a:pPr>
              <a:r>
                <a:rPr b="0" lang="fr-FR" sz="5200" spc="-1" strike="noStrike">
                  <a:solidFill>
                    <a:srgbClr val="ffffff"/>
                  </a:solidFill>
                  <a:latin typeface="Calibri"/>
                  <a:ea typeface="DejaVu Sans"/>
                </a:rPr>
                <a:t>OU</a:t>
              </a:r>
              <a:endParaRPr b="0" lang="fr-FR" sz="5200" spc="-1" strike="noStrike">
                <a:latin typeface="Arial"/>
              </a:endParaRPr>
            </a:p>
          </p:txBody>
        </p:sp>
      </p:grpSp>
      <p:sp>
        <p:nvSpPr>
          <p:cNvPr id="488" name="CustomShape 8"/>
          <p:cNvSpPr/>
          <p:nvPr/>
        </p:nvSpPr>
        <p:spPr>
          <a:xfrm>
            <a:off x="6358320" y="91440"/>
            <a:ext cx="52750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489" name="CustomShape 9"/>
          <p:cNvSpPr/>
          <p:nvPr/>
        </p:nvSpPr>
        <p:spPr>
          <a:xfrm>
            <a:off x="6358320" y="555120"/>
            <a:ext cx="5275080" cy="6301440"/>
          </a:xfrm>
          <a:prstGeom prst="rect">
            <a:avLst/>
          </a:prstGeom>
          <a:solidFill>
            <a:srgbClr val="ffffff"/>
          </a:solidFill>
          <a:ln w="9360">
            <a:solidFill>
              <a:srgbClr val="5b9bd5"/>
            </a:solidFill>
            <a:round/>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1600" spc="-100" strike="noStrike">
                <a:solidFill>
                  <a:srgbClr val="5b9bd5"/>
                </a:solidFill>
                <a:latin typeface="Consolas"/>
                <a:ea typeface="DejaVu Sans"/>
              </a:rPr>
              <a:t>SI</a:t>
            </a:r>
            <a:r>
              <a:rPr b="0" lang="fr-FR" sz="1600" spc="-100" strike="noStrike">
                <a:solidFill>
                  <a:srgbClr val="000000"/>
                </a:solidFill>
                <a:latin typeface="Consolas"/>
                <a:ea typeface="DejaVu Sans"/>
              </a:rPr>
              <a:t> (temperature &lt; 50 </a:t>
            </a:r>
            <a:r>
              <a:rPr b="0" lang="fr-FR" sz="1600" spc="-100" strike="noStrike">
                <a:solidFill>
                  <a:srgbClr val="5b9bd5"/>
                </a:solidFill>
                <a:latin typeface="Consolas"/>
                <a:ea typeface="DejaVu Sans"/>
              </a:rPr>
              <a:t>ET</a:t>
            </a:r>
            <a:r>
              <a:rPr b="0" lang="fr-FR" sz="1600" spc="-100" strike="noStrike">
                <a:solidFill>
                  <a:srgbClr val="000000"/>
                </a:solidFill>
                <a:latin typeface="Consolas"/>
                <a:ea typeface="DejaVu Sans"/>
              </a:rPr>
              <a:t> pression &lt; 180) </a:t>
            </a:r>
            <a:r>
              <a:rPr b="0" lang="fr-FR" sz="1600" spc="-100" strike="noStrike">
                <a:solidFill>
                  <a:srgbClr val="5b9bd5"/>
                </a:solidFill>
                <a:latin typeface="Consolas"/>
                <a:ea typeface="DejaVu Sans"/>
              </a:rPr>
              <a:t>ALORS</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DEBUT_SI</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AFFICHER</a:t>
            </a:r>
            <a:r>
              <a:rPr b="0" lang="fr-FR" sz="1600" spc="-100" strike="noStrike">
                <a:solidFill>
                  <a:srgbClr val="000000"/>
                </a:solidFill>
                <a:latin typeface="Consolas"/>
                <a:ea typeface="DejaVu Sans"/>
              </a:rPr>
              <a:t>* "OK"</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FIN_SI</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SINON</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DEBUT_SINON</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AFFICHER</a:t>
            </a:r>
            <a:r>
              <a:rPr b="0" lang="fr-FR" sz="1600" spc="-100" strike="noStrike">
                <a:solidFill>
                  <a:srgbClr val="000000"/>
                </a:solidFill>
                <a:latin typeface="Consolas"/>
                <a:ea typeface="DejaVu Sans"/>
              </a:rPr>
              <a:t>* "Arrêt système"</a:t>
            </a:r>
            <a:endParaRPr b="0" lang="fr-FR" sz="1600" spc="-1" strike="noStrike">
              <a:latin typeface="Arial"/>
            </a:endParaRPr>
          </a:p>
          <a:p>
            <a:pPr>
              <a:lnSpc>
                <a:spcPct val="90000"/>
              </a:lnSpc>
              <a:spcBef>
                <a:spcPts val="1001"/>
              </a:spcBef>
              <a:tabLst>
                <a:tab algn="l" pos="0"/>
              </a:tabLst>
            </a:pPr>
            <a:r>
              <a:rPr b="0" lang="fr-FR" sz="1600" spc="-100" strike="noStrike">
                <a:solidFill>
                  <a:srgbClr val="000000"/>
                </a:solidFill>
                <a:latin typeface="Consolas"/>
                <a:ea typeface="DejaVu Sans"/>
              </a:rPr>
              <a:t>      </a:t>
            </a:r>
            <a:r>
              <a:rPr b="0" lang="fr-FR" sz="1600" spc="-100" strike="noStrike">
                <a:solidFill>
                  <a:srgbClr val="5b9bd5"/>
                </a:solidFill>
                <a:latin typeface="Consolas"/>
                <a:ea typeface="DejaVu Sans"/>
              </a:rPr>
              <a:t>FIN_SINON</a:t>
            </a:r>
            <a:endParaRPr b="0" lang="fr-FR" sz="1600" spc="-1" strike="noStrike">
              <a:latin typeface="Arial"/>
            </a:endParaRPr>
          </a:p>
          <a:p>
            <a:pPr>
              <a:lnSpc>
                <a:spcPct val="90000"/>
              </a:lnSpc>
              <a:spcBef>
                <a:spcPts val="1001"/>
              </a:spcBef>
              <a:tabLst>
                <a:tab algn="l" pos="0"/>
              </a:tabLst>
            </a:pP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SI (</a:t>
            </a:r>
            <a:r>
              <a:rPr b="0" lang="fr-FR" sz="1600" spc="-100" strike="noStrike">
                <a:solidFill>
                  <a:srgbClr val="000000"/>
                </a:solidFill>
                <a:latin typeface="Consolas"/>
                <a:ea typeface="DejaVu Sans"/>
              </a:rPr>
              <a:t>temperature</a:t>
            </a:r>
            <a:r>
              <a:rPr b="0" lang="fr-FR" sz="1600" spc="-100" strike="noStrike">
                <a:solidFill>
                  <a:srgbClr val="5b9bd5"/>
                </a:solidFill>
                <a:latin typeface="Consolas"/>
                <a:ea typeface="DejaVu Sans"/>
              </a:rPr>
              <a:t> &gt;= </a:t>
            </a:r>
            <a:r>
              <a:rPr b="0" lang="fr-FR" sz="1600" spc="-100" strike="noStrike">
                <a:solidFill>
                  <a:srgbClr val="000000"/>
                </a:solidFill>
                <a:latin typeface="Consolas"/>
                <a:ea typeface="DejaVu Sans"/>
              </a:rPr>
              <a:t>50</a:t>
            </a:r>
            <a:r>
              <a:rPr b="0" lang="fr-FR" sz="1600" spc="-100" strike="noStrike">
                <a:solidFill>
                  <a:srgbClr val="5b9bd5"/>
                </a:solidFill>
                <a:latin typeface="Consolas"/>
                <a:ea typeface="DejaVu Sans"/>
              </a:rPr>
              <a:t> OU </a:t>
            </a:r>
            <a:r>
              <a:rPr b="0" lang="fr-FR" sz="1600" spc="-100" strike="noStrike">
                <a:solidFill>
                  <a:srgbClr val="000000"/>
                </a:solidFill>
                <a:latin typeface="Consolas"/>
                <a:ea typeface="DejaVu Sans"/>
              </a:rPr>
              <a:t>pression</a:t>
            </a:r>
            <a:r>
              <a:rPr b="0" lang="fr-FR" sz="1600" spc="-100" strike="noStrike">
                <a:solidFill>
                  <a:srgbClr val="5b9bd5"/>
                </a:solidFill>
                <a:latin typeface="Consolas"/>
                <a:ea typeface="DejaVu Sans"/>
              </a:rPr>
              <a:t> &gt;= </a:t>
            </a:r>
            <a:r>
              <a:rPr b="0" lang="fr-FR" sz="1600" spc="-100" strike="noStrike">
                <a:solidFill>
                  <a:srgbClr val="000000"/>
                </a:solidFill>
                <a:latin typeface="Consolas"/>
                <a:ea typeface="DejaVu Sans"/>
              </a:rPr>
              <a:t>180</a:t>
            </a:r>
            <a:r>
              <a:rPr b="0" lang="fr-FR" sz="1600" spc="-100" strike="noStrike">
                <a:solidFill>
                  <a:srgbClr val="5b9bd5"/>
                </a:solidFill>
                <a:latin typeface="Consolas"/>
                <a:ea typeface="DejaVu Sans"/>
              </a:rPr>
              <a:t>) ALORS</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DEBUT_SI</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AFFICHER* "</a:t>
            </a:r>
            <a:r>
              <a:rPr b="0" lang="fr-FR" sz="1600" spc="-100" strike="noStrike">
                <a:solidFill>
                  <a:srgbClr val="000000"/>
                </a:solidFill>
                <a:latin typeface="Consolas"/>
                <a:ea typeface="DejaVu Sans"/>
              </a:rPr>
              <a:t>Arrêt système</a:t>
            </a:r>
            <a:r>
              <a:rPr b="0" lang="fr-FR" sz="1600" spc="-100" strike="noStrike">
                <a:solidFill>
                  <a:srgbClr val="5b9bd5"/>
                </a:solidFill>
                <a:latin typeface="Consolas"/>
                <a:ea typeface="DejaVu Sans"/>
              </a:rPr>
              <a:t>"</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FIN_SI</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SINON</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DEBUT_SINON</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AFFICHER* </a:t>
            </a:r>
            <a:r>
              <a:rPr b="0" lang="fr-FR" sz="1600" spc="-100" strike="noStrike">
                <a:solidFill>
                  <a:srgbClr val="000000"/>
                </a:solidFill>
                <a:latin typeface="Consolas"/>
                <a:ea typeface="DejaVu Sans"/>
              </a:rPr>
              <a:t>"OK"</a:t>
            </a:r>
            <a:endParaRPr b="0" lang="fr-FR" sz="1600" spc="-1" strike="noStrike">
              <a:latin typeface="Arial"/>
            </a:endParaRPr>
          </a:p>
          <a:p>
            <a:pPr>
              <a:lnSpc>
                <a:spcPct val="90000"/>
              </a:lnSpc>
              <a:spcBef>
                <a:spcPts val="1001"/>
              </a:spcBef>
              <a:tabLst>
                <a:tab algn="l" pos="0"/>
              </a:tabLst>
            </a:pPr>
            <a:r>
              <a:rPr b="0" lang="fr-FR" sz="1600" spc="-100" strike="noStrike">
                <a:solidFill>
                  <a:srgbClr val="5b9bd5"/>
                </a:solidFill>
                <a:latin typeface="Consolas"/>
                <a:ea typeface="DejaVu Sans"/>
              </a:rPr>
              <a:t>      </a:t>
            </a:r>
            <a:r>
              <a:rPr b="0" lang="fr-FR" sz="1600" spc="-100" strike="noStrike">
                <a:solidFill>
                  <a:srgbClr val="5b9bd5"/>
                </a:solidFill>
                <a:latin typeface="Consolas"/>
                <a:ea typeface="DejaVu Sans"/>
              </a:rPr>
              <a:t>FIN_SINON</a:t>
            </a:r>
            <a:endParaRPr b="0" lang="fr-FR" sz="1600" spc="-1" strike="noStrike">
              <a:latin typeface="Arial"/>
            </a:endParaRPr>
          </a:p>
          <a:p>
            <a:pPr>
              <a:lnSpc>
                <a:spcPct val="90000"/>
              </a:lnSpc>
              <a:spcBef>
                <a:spcPts val="1001"/>
              </a:spcBef>
              <a:tabLst>
                <a:tab algn="l" pos="0"/>
              </a:tabLst>
            </a:pPr>
            <a:r>
              <a:rPr b="0" lang="fr-FR" sz="1600" spc="-100" strike="noStrike" u="sng">
                <a:solidFill>
                  <a:srgbClr val="0563c1"/>
                </a:solidFill>
                <a:uFillTx/>
                <a:latin typeface="Consolas"/>
                <a:ea typeface="DejaVu Sans"/>
                <a:hlinkClick r:id="rId1"/>
              </a:rPr>
              <a:t>condition03.alg</a:t>
            </a:r>
            <a:endParaRPr b="0" lang="fr-FR" sz="1600" spc="-1" strike="noStrike">
              <a:latin typeface="Arial"/>
            </a:endParaRPr>
          </a:p>
        </p:txBody>
      </p:sp>
    </p:spTree>
  </p:cSld>
  <mc:AlternateContent>
    <mc:Choice Requires="p14">
      <p:transition spd="slow" p14:dur="2000"/>
    </mc:Choice>
    <mc:Fallback>
      <p:transition spd="slow"/>
    </mc:Fallback>
  </mc:AlternateContent>
  <p:timing>
    <p:tnLst>
      <p:par>
        <p:cTn id="493" dur="indefinite" restart="never" nodeType="tmRoot">
          <p:childTnLst>
            <p:seq>
              <p:cTn id="494" dur="indefinite" nodeType="mainSeq">
                <p:childTnLst>
                  <p:par>
                    <p:cTn id="495" fill="hold">
                      <p:stCondLst>
                        <p:cond delay="0"/>
                      </p:stCondLst>
                      <p:childTnLst>
                        <p:par>
                          <p:cTn id="496" fill="hold">
                            <p:stCondLst>
                              <p:cond delay="0"/>
                            </p:stCondLst>
                            <p:childTnLst>
                              <p:par>
                                <p:cTn id="497" nodeType="afterEffect" fill="hold" presetClass="entr" presetID="2" presetSubtype="8">
                                  <p:stCondLst>
                                    <p:cond delay="0"/>
                                  </p:stCondLst>
                                  <p:childTnLst>
                                    <p:set>
                                      <p:cBhvr>
                                        <p:cTn id="498" dur="1" fill="hold">
                                          <p:stCondLst>
                                            <p:cond delay="0"/>
                                          </p:stCondLst>
                                        </p:cTn>
                                        <p:tgtEl>
                                          <p:spTgt spid="482">
                                            <p:txEl>
                                              <p:pRg st="0" end="0"/>
                                            </p:txEl>
                                          </p:spTgt>
                                        </p:tgtEl>
                                        <p:attrNameLst>
                                          <p:attrName>style.visibility</p:attrName>
                                        </p:attrNameLst>
                                      </p:cBhvr>
                                      <p:to>
                                        <p:strVal val="visible"/>
                                      </p:to>
                                    </p:set>
                                    <p:anim calcmode="lin" valueType="num">
                                      <p:cBhvr additive="repl">
                                        <p:cTn id="499" dur="500" fill="hold"/>
                                        <p:tgtEl>
                                          <p:spTgt spid="482">
                                            <p:txEl>
                                              <p:pRg st="0" end="0"/>
                                            </p:txEl>
                                          </p:spTgt>
                                        </p:tgtEl>
                                        <p:attrNameLst>
                                          <p:attrName>ppt_x</p:attrName>
                                        </p:attrNameLst>
                                      </p:cBhvr>
                                      <p:tavLst>
                                        <p:tav tm="0">
                                          <p:val>
                                            <p:strVal val="0-#ppt_w/2"/>
                                          </p:val>
                                        </p:tav>
                                        <p:tav tm="100000">
                                          <p:val>
                                            <p:strVal val="#ppt_x"/>
                                          </p:val>
                                        </p:tav>
                                      </p:tavLst>
                                    </p:anim>
                                    <p:anim calcmode="lin" valueType="num">
                                      <p:cBhvr additive="repl">
                                        <p:cTn id="500" dur="500" fill="hold"/>
                                        <p:tgtEl>
                                          <p:spTgt spid="482">
                                            <p:txEl>
                                              <p:pRg st="0" end="0"/>
                                            </p:txEl>
                                          </p:spTgt>
                                        </p:tgtEl>
                                        <p:attrNameLst>
                                          <p:attrName>ppt_y</p:attrName>
                                        </p:attrNameLst>
                                      </p:cBhvr>
                                      <p:tavLst>
                                        <p:tav tm="0">
                                          <p:val>
                                            <p:strVal val="#ppt_y"/>
                                          </p:val>
                                        </p:tav>
                                        <p:tav tm="100000">
                                          <p:val>
                                            <p:strVal val="#ppt_y"/>
                                          </p:val>
                                        </p:tav>
                                      </p:tavLst>
                                    </p:anim>
                                  </p:childTnLst>
                                </p:cTn>
                              </p:par>
                            </p:childTnLst>
                          </p:cTn>
                        </p:par>
                        <p:par>
                          <p:cTn id="501" fill="hold">
                            <p:stCondLst>
                              <p:cond delay="500"/>
                            </p:stCondLst>
                            <p:childTnLst>
                              <p:par>
                                <p:cTn id="502" nodeType="afterEffect" fill="hold" presetClass="entr" presetID="2" presetSubtype="2">
                                  <p:stCondLst>
                                    <p:cond delay="0"/>
                                  </p:stCondLst>
                                  <p:childTnLst>
                                    <p:set>
                                      <p:cBhvr>
                                        <p:cTn id="503" dur="1" fill="hold">
                                          <p:stCondLst>
                                            <p:cond delay="0"/>
                                          </p:stCondLst>
                                        </p:cTn>
                                        <p:tgtEl>
                                          <p:spTgt spid="488">
                                            <p:txEl>
                                              <p:pRg st="0" end="0"/>
                                            </p:txEl>
                                          </p:spTgt>
                                        </p:tgtEl>
                                        <p:attrNameLst>
                                          <p:attrName>style.visibility</p:attrName>
                                        </p:attrNameLst>
                                      </p:cBhvr>
                                      <p:to>
                                        <p:strVal val="visible"/>
                                      </p:to>
                                    </p:set>
                                    <p:anim calcmode="lin" valueType="num">
                                      <p:cBhvr additive="repl">
                                        <p:cTn id="504" dur="500" fill="hold"/>
                                        <p:tgtEl>
                                          <p:spTgt spid="488">
                                            <p:txEl>
                                              <p:pRg st="0" end="0"/>
                                            </p:txEl>
                                          </p:spTgt>
                                        </p:tgtEl>
                                        <p:attrNameLst>
                                          <p:attrName>ppt_x</p:attrName>
                                        </p:attrNameLst>
                                      </p:cBhvr>
                                      <p:tavLst>
                                        <p:tav tm="0">
                                          <p:val>
                                            <p:strVal val="1+#ppt_w/2"/>
                                          </p:val>
                                        </p:tav>
                                        <p:tav tm="100000">
                                          <p:val>
                                            <p:strVal val="#ppt_x"/>
                                          </p:val>
                                        </p:tav>
                                      </p:tavLst>
                                    </p:anim>
                                    <p:anim calcmode="lin" valueType="num">
                                      <p:cBhvr additive="repl">
                                        <p:cTn id="505" dur="500" fill="hold"/>
                                        <p:tgtEl>
                                          <p:spTgt spid="488">
                                            <p:txEl>
                                              <p:pRg st="0" end="0"/>
                                            </p:txEl>
                                          </p:spTgt>
                                        </p:tgtEl>
                                        <p:attrNameLst>
                                          <p:attrName>ppt_y</p:attrName>
                                        </p:attrNameLst>
                                      </p:cBhvr>
                                      <p:tavLst>
                                        <p:tav tm="0">
                                          <p:val>
                                            <p:strVal val="#ppt_y"/>
                                          </p:val>
                                        </p:tav>
                                        <p:tav tm="100000">
                                          <p:val>
                                            <p:strVal val="#ppt_y"/>
                                          </p:val>
                                        </p:tav>
                                      </p:tavLst>
                                    </p:anim>
                                  </p:childTnLst>
                                </p:cTn>
                              </p:par>
                              <p:par>
                                <p:cTn id="506" nodeType="withEffect" fill="hold" presetClass="entr" presetID="2" presetSubtype="4">
                                  <p:stCondLst>
                                    <p:cond delay="0"/>
                                  </p:stCondLst>
                                  <p:childTnLst>
                                    <p:set>
                                      <p:cBhvr>
                                        <p:cTn id="507" dur="1" fill="hold">
                                          <p:stCondLst>
                                            <p:cond delay="0"/>
                                          </p:stCondLst>
                                        </p:cTn>
                                        <p:tgtEl>
                                          <p:spTgt spid="489">
                                            <p:txEl>
                                              <p:pRg st="0" end="0"/>
                                            </p:txEl>
                                          </p:spTgt>
                                        </p:tgtEl>
                                        <p:attrNameLst>
                                          <p:attrName>style.visibility</p:attrName>
                                        </p:attrNameLst>
                                      </p:cBhvr>
                                      <p:to>
                                        <p:strVal val="visible"/>
                                      </p:to>
                                    </p:set>
                                    <p:anim calcmode="lin" valueType="num">
                                      <p:cBhvr additive="repl">
                                        <p:cTn id="508" dur="500" fill="hold"/>
                                        <p:tgtEl>
                                          <p:spTgt spid="489">
                                            <p:txEl>
                                              <p:pRg st="0" end="0"/>
                                            </p:txEl>
                                          </p:spTgt>
                                        </p:tgtEl>
                                        <p:attrNameLst>
                                          <p:attrName>ppt_x</p:attrName>
                                        </p:attrNameLst>
                                      </p:cBhvr>
                                      <p:tavLst>
                                        <p:tav tm="0">
                                          <p:val>
                                            <p:strVal val="#ppt_x"/>
                                          </p:val>
                                        </p:tav>
                                        <p:tav tm="100000">
                                          <p:val>
                                            <p:strVal val="#ppt_x"/>
                                          </p:val>
                                        </p:tav>
                                      </p:tavLst>
                                    </p:anim>
                                    <p:anim calcmode="lin" valueType="num">
                                      <p:cBhvr additive="repl">
                                        <p:cTn id="509" dur="500" fill="hold"/>
                                        <p:tgtEl>
                                          <p:spTgt spid="489">
                                            <p:txEl>
                                              <p:pRg st="0" end="0"/>
                                            </p:txEl>
                                          </p:spTgt>
                                        </p:tgtEl>
                                        <p:attrNameLst>
                                          <p:attrName>ppt_y</p:attrName>
                                        </p:attrNameLst>
                                      </p:cBhvr>
                                      <p:tavLst>
                                        <p:tav tm="0">
                                          <p:val>
                                            <p:strVal val="1+#ppt_h/2"/>
                                          </p:val>
                                        </p:tav>
                                        <p:tav tm="100000">
                                          <p:val>
                                            <p:strVal val="#ppt_y"/>
                                          </p:val>
                                        </p:tav>
                                      </p:tavLst>
                                    </p:anim>
                                  </p:childTnLst>
                                </p:cTn>
                              </p:par>
                              <p:par>
                                <p:cTn id="510" nodeType="withEffect" fill="hold" presetClass="entr" presetID="2" presetSubtype="4">
                                  <p:stCondLst>
                                    <p:cond delay="0"/>
                                  </p:stCondLst>
                                  <p:childTnLst>
                                    <p:set>
                                      <p:cBhvr>
                                        <p:cTn id="511" dur="1" fill="hold">
                                          <p:stCondLst>
                                            <p:cond delay="0"/>
                                          </p:stCondLst>
                                        </p:cTn>
                                        <p:tgtEl>
                                          <p:spTgt spid="489">
                                            <p:txEl>
                                              <p:pRg st="1" end="1"/>
                                            </p:txEl>
                                          </p:spTgt>
                                        </p:tgtEl>
                                        <p:attrNameLst>
                                          <p:attrName>style.visibility</p:attrName>
                                        </p:attrNameLst>
                                      </p:cBhvr>
                                      <p:to>
                                        <p:strVal val="visible"/>
                                      </p:to>
                                    </p:set>
                                    <p:anim calcmode="lin" valueType="num">
                                      <p:cBhvr additive="repl">
                                        <p:cTn id="512" dur="500" fill="hold"/>
                                        <p:tgtEl>
                                          <p:spTgt spid="489">
                                            <p:txEl>
                                              <p:pRg st="1" end="1"/>
                                            </p:txEl>
                                          </p:spTgt>
                                        </p:tgtEl>
                                        <p:attrNameLst>
                                          <p:attrName>ppt_x</p:attrName>
                                        </p:attrNameLst>
                                      </p:cBhvr>
                                      <p:tavLst>
                                        <p:tav tm="0">
                                          <p:val>
                                            <p:strVal val="#ppt_x"/>
                                          </p:val>
                                        </p:tav>
                                        <p:tav tm="100000">
                                          <p:val>
                                            <p:strVal val="#ppt_x"/>
                                          </p:val>
                                        </p:tav>
                                      </p:tavLst>
                                    </p:anim>
                                    <p:anim calcmode="lin" valueType="num">
                                      <p:cBhvr additive="repl">
                                        <p:cTn id="513" dur="500" fill="hold"/>
                                        <p:tgtEl>
                                          <p:spTgt spid="489">
                                            <p:txEl>
                                              <p:pRg st="1" end="1"/>
                                            </p:txEl>
                                          </p:spTgt>
                                        </p:tgtEl>
                                        <p:attrNameLst>
                                          <p:attrName>ppt_y</p:attrName>
                                        </p:attrNameLst>
                                      </p:cBhvr>
                                      <p:tavLst>
                                        <p:tav tm="0">
                                          <p:val>
                                            <p:strVal val="1+#ppt_h/2"/>
                                          </p:val>
                                        </p:tav>
                                        <p:tav tm="100000">
                                          <p:val>
                                            <p:strVal val="#ppt_y"/>
                                          </p:val>
                                        </p:tav>
                                      </p:tavLst>
                                    </p:anim>
                                  </p:childTnLst>
                                </p:cTn>
                              </p:par>
                              <p:par>
                                <p:cTn id="514" nodeType="withEffect" fill="hold" presetClass="entr" presetID="2" presetSubtype="4">
                                  <p:stCondLst>
                                    <p:cond delay="0"/>
                                  </p:stCondLst>
                                  <p:childTnLst>
                                    <p:set>
                                      <p:cBhvr>
                                        <p:cTn id="515" dur="1" fill="hold">
                                          <p:stCondLst>
                                            <p:cond delay="0"/>
                                          </p:stCondLst>
                                        </p:cTn>
                                        <p:tgtEl>
                                          <p:spTgt spid="489">
                                            <p:txEl>
                                              <p:pRg st="2" end="2"/>
                                            </p:txEl>
                                          </p:spTgt>
                                        </p:tgtEl>
                                        <p:attrNameLst>
                                          <p:attrName>style.visibility</p:attrName>
                                        </p:attrNameLst>
                                      </p:cBhvr>
                                      <p:to>
                                        <p:strVal val="visible"/>
                                      </p:to>
                                    </p:set>
                                    <p:anim calcmode="lin" valueType="num">
                                      <p:cBhvr additive="repl">
                                        <p:cTn id="516" dur="500" fill="hold"/>
                                        <p:tgtEl>
                                          <p:spTgt spid="489">
                                            <p:txEl>
                                              <p:pRg st="2" end="2"/>
                                            </p:txEl>
                                          </p:spTgt>
                                        </p:tgtEl>
                                        <p:attrNameLst>
                                          <p:attrName>ppt_x</p:attrName>
                                        </p:attrNameLst>
                                      </p:cBhvr>
                                      <p:tavLst>
                                        <p:tav tm="0">
                                          <p:val>
                                            <p:strVal val="#ppt_x"/>
                                          </p:val>
                                        </p:tav>
                                        <p:tav tm="100000">
                                          <p:val>
                                            <p:strVal val="#ppt_x"/>
                                          </p:val>
                                        </p:tav>
                                      </p:tavLst>
                                    </p:anim>
                                    <p:anim calcmode="lin" valueType="num">
                                      <p:cBhvr additive="repl">
                                        <p:cTn id="517" dur="500" fill="hold"/>
                                        <p:tgtEl>
                                          <p:spTgt spid="489">
                                            <p:txEl>
                                              <p:pRg st="2" end="2"/>
                                            </p:txEl>
                                          </p:spTgt>
                                        </p:tgtEl>
                                        <p:attrNameLst>
                                          <p:attrName>ppt_y</p:attrName>
                                        </p:attrNameLst>
                                      </p:cBhvr>
                                      <p:tavLst>
                                        <p:tav tm="0">
                                          <p:val>
                                            <p:strVal val="1+#ppt_h/2"/>
                                          </p:val>
                                        </p:tav>
                                        <p:tav tm="100000">
                                          <p:val>
                                            <p:strVal val="#ppt_y"/>
                                          </p:val>
                                        </p:tav>
                                      </p:tavLst>
                                    </p:anim>
                                  </p:childTnLst>
                                </p:cTn>
                              </p:par>
                              <p:par>
                                <p:cTn id="518" nodeType="withEffect" fill="hold" presetClass="entr" presetID="2" presetSubtype="4">
                                  <p:stCondLst>
                                    <p:cond delay="0"/>
                                  </p:stCondLst>
                                  <p:childTnLst>
                                    <p:set>
                                      <p:cBhvr>
                                        <p:cTn id="519" dur="1" fill="hold">
                                          <p:stCondLst>
                                            <p:cond delay="0"/>
                                          </p:stCondLst>
                                        </p:cTn>
                                        <p:tgtEl>
                                          <p:spTgt spid="489">
                                            <p:txEl>
                                              <p:pRg st="3" end="3"/>
                                            </p:txEl>
                                          </p:spTgt>
                                        </p:tgtEl>
                                        <p:attrNameLst>
                                          <p:attrName>style.visibility</p:attrName>
                                        </p:attrNameLst>
                                      </p:cBhvr>
                                      <p:to>
                                        <p:strVal val="visible"/>
                                      </p:to>
                                    </p:set>
                                    <p:anim calcmode="lin" valueType="num">
                                      <p:cBhvr additive="repl">
                                        <p:cTn id="520" dur="500" fill="hold"/>
                                        <p:tgtEl>
                                          <p:spTgt spid="489">
                                            <p:txEl>
                                              <p:pRg st="3" end="3"/>
                                            </p:txEl>
                                          </p:spTgt>
                                        </p:tgtEl>
                                        <p:attrNameLst>
                                          <p:attrName>ppt_x</p:attrName>
                                        </p:attrNameLst>
                                      </p:cBhvr>
                                      <p:tavLst>
                                        <p:tav tm="0">
                                          <p:val>
                                            <p:strVal val="#ppt_x"/>
                                          </p:val>
                                        </p:tav>
                                        <p:tav tm="100000">
                                          <p:val>
                                            <p:strVal val="#ppt_x"/>
                                          </p:val>
                                        </p:tav>
                                      </p:tavLst>
                                    </p:anim>
                                    <p:anim calcmode="lin" valueType="num">
                                      <p:cBhvr additive="repl">
                                        <p:cTn id="521" dur="500" fill="hold"/>
                                        <p:tgtEl>
                                          <p:spTgt spid="489">
                                            <p:txEl>
                                              <p:pRg st="3" end="3"/>
                                            </p:txEl>
                                          </p:spTgt>
                                        </p:tgtEl>
                                        <p:attrNameLst>
                                          <p:attrName>ppt_y</p:attrName>
                                        </p:attrNameLst>
                                      </p:cBhvr>
                                      <p:tavLst>
                                        <p:tav tm="0">
                                          <p:val>
                                            <p:strVal val="1+#ppt_h/2"/>
                                          </p:val>
                                        </p:tav>
                                        <p:tav tm="100000">
                                          <p:val>
                                            <p:strVal val="#ppt_y"/>
                                          </p:val>
                                        </p:tav>
                                      </p:tavLst>
                                    </p:anim>
                                  </p:childTnLst>
                                </p:cTn>
                              </p:par>
                              <p:par>
                                <p:cTn id="522" nodeType="withEffect" fill="hold" presetClass="entr" presetID="2" presetSubtype="4">
                                  <p:stCondLst>
                                    <p:cond delay="0"/>
                                  </p:stCondLst>
                                  <p:childTnLst>
                                    <p:set>
                                      <p:cBhvr>
                                        <p:cTn id="523" dur="1" fill="hold">
                                          <p:stCondLst>
                                            <p:cond delay="0"/>
                                          </p:stCondLst>
                                        </p:cTn>
                                        <p:tgtEl>
                                          <p:spTgt spid="489">
                                            <p:txEl>
                                              <p:pRg st="4" end="4"/>
                                            </p:txEl>
                                          </p:spTgt>
                                        </p:tgtEl>
                                        <p:attrNameLst>
                                          <p:attrName>style.visibility</p:attrName>
                                        </p:attrNameLst>
                                      </p:cBhvr>
                                      <p:to>
                                        <p:strVal val="visible"/>
                                      </p:to>
                                    </p:set>
                                    <p:anim calcmode="lin" valueType="num">
                                      <p:cBhvr additive="repl">
                                        <p:cTn id="524" dur="500" fill="hold"/>
                                        <p:tgtEl>
                                          <p:spTgt spid="489">
                                            <p:txEl>
                                              <p:pRg st="4" end="4"/>
                                            </p:txEl>
                                          </p:spTgt>
                                        </p:tgtEl>
                                        <p:attrNameLst>
                                          <p:attrName>ppt_x</p:attrName>
                                        </p:attrNameLst>
                                      </p:cBhvr>
                                      <p:tavLst>
                                        <p:tav tm="0">
                                          <p:val>
                                            <p:strVal val="#ppt_x"/>
                                          </p:val>
                                        </p:tav>
                                        <p:tav tm="100000">
                                          <p:val>
                                            <p:strVal val="#ppt_x"/>
                                          </p:val>
                                        </p:tav>
                                      </p:tavLst>
                                    </p:anim>
                                    <p:anim calcmode="lin" valueType="num">
                                      <p:cBhvr additive="repl">
                                        <p:cTn id="525" dur="500" fill="hold"/>
                                        <p:tgtEl>
                                          <p:spTgt spid="489">
                                            <p:txEl>
                                              <p:pRg st="4" end="4"/>
                                            </p:txEl>
                                          </p:spTgt>
                                        </p:tgtEl>
                                        <p:attrNameLst>
                                          <p:attrName>ppt_y</p:attrName>
                                        </p:attrNameLst>
                                      </p:cBhvr>
                                      <p:tavLst>
                                        <p:tav tm="0">
                                          <p:val>
                                            <p:strVal val="1+#ppt_h/2"/>
                                          </p:val>
                                        </p:tav>
                                        <p:tav tm="100000">
                                          <p:val>
                                            <p:strVal val="#ppt_y"/>
                                          </p:val>
                                        </p:tav>
                                      </p:tavLst>
                                    </p:anim>
                                  </p:childTnLst>
                                </p:cTn>
                              </p:par>
                              <p:par>
                                <p:cTn id="526" nodeType="withEffect" fill="hold" presetClass="entr" presetID="2" presetSubtype="4">
                                  <p:stCondLst>
                                    <p:cond delay="0"/>
                                  </p:stCondLst>
                                  <p:childTnLst>
                                    <p:set>
                                      <p:cBhvr>
                                        <p:cTn id="527" dur="1" fill="hold">
                                          <p:stCondLst>
                                            <p:cond delay="0"/>
                                          </p:stCondLst>
                                        </p:cTn>
                                        <p:tgtEl>
                                          <p:spTgt spid="489">
                                            <p:txEl>
                                              <p:pRg st="5" end="5"/>
                                            </p:txEl>
                                          </p:spTgt>
                                        </p:tgtEl>
                                        <p:attrNameLst>
                                          <p:attrName>style.visibility</p:attrName>
                                        </p:attrNameLst>
                                      </p:cBhvr>
                                      <p:to>
                                        <p:strVal val="visible"/>
                                      </p:to>
                                    </p:set>
                                    <p:anim calcmode="lin" valueType="num">
                                      <p:cBhvr additive="repl">
                                        <p:cTn id="528" dur="500" fill="hold"/>
                                        <p:tgtEl>
                                          <p:spTgt spid="489">
                                            <p:txEl>
                                              <p:pRg st="5" end="5"/>
                                            </p:txEl>
                                          </p:spTgt>
                                        </p:tgtEl>
                                        <p:attrNameLst>
                                          <p:attrName>ppt_x</p:attrName>
                                        </p:attrNameLst>
                                      </p:cBhvr>
                                      <p:tavLst>
                                        <p:tav tm="0">
                                          <p:val>
                                            <p:strVal val="#ppt_x"/>
                                          </p:val>
                                        </p:tav>
                                        <p:tav tm="100000">
                                          <p:val>
                                            <p:strVal val="#ppt_x"/>
                                          </p:val>
                                        </p:tav>
                                      </p:tavLst>
                                    </p:anim>
                                    <p:anim calcmode="lin" valueType="num">
                                      <p:cBhvr additive="repl">
                                        <p:cTn id="529" dur="500" fill="hold"/>
                                        <p:tgtEl>
                                          <p:spTgt spid="489">
                                            <p:txEl>
                                              <p:pRg st="5" end="5"/>
                                            </p:txEl>
                                          </p:spTgt>
                                        </p:tgtEl>
                                        <p:attrNameLst>
                                          <p:attrName>ppt_y</p:attrName>
                                        </p:attrNameLst>
                                      </p:cBhvr>
                                      <p:tavLst>
                                        <p:tav tm="0">
                                          <p:val>
                                            <p:strVal val="1+#ppt_h/2"/>
                                          </p:val>
                                        </p:tav>
                                        <p:tav tm="100000">
                                          <p:val>
                                            <p:strVal val="#ppt_y"/>
                                          </p:val>
                                        </p:tav>
                                      </p:tavLst>
                                    </p:anim>
                                  </p:childTnLst>
                                </p:cTn>
                              </p:par>
                              <p:par>
                                <p:cTn id="530" nodeType="withEffect" fill="hold" presetClass="entr" presetID="2" presetSubtype="4">
                                  <p:stCondLst>
                                    <p:cond delay="0"/>
                                  </p:stCondLst>
                                  <p:childTnLst>
                                    <p:set>
                                      <p:cBhvr>
                                        <p:cTn id="531" dur="1" fill="hold">
                                          <p:stCondLst>
                                            <p:cond delay="0"/>
                                          </p:stCondLst>
                                        </p:cTn>
                                        <p:tgtEl>
                                          <p:spTgt spid="489">
                                            <p:txEl>
                                              <p:pRg st="6" end="6"/>
                                            </p:txEl>
                                          </p:spTgt>
                                        </p:tgtEl>
                                        <p:attrNameLst>
                                          <p:attrName>style.visibility</p:attrName>
                                        </p:attrNameLst>
                                      </p:cBhvr>
                                      <p:to>
                                        <p:strVal val="visible"/>
                                      </p:to>
                                    </p:set>
                                    <p:anim calcmode="lin" valueType="num">
                                      <p:cBhvr additive="repl">
                                        <p:cTn id="532" dur="500" fill="hold"/>
                                        <p:tgtEl>
                                          <p:spTgt spid="489">
                                            <p:txEl>
                                              <p:pRg st="6" end="6"/>
                                            </p:txEl>
                                          </p:spTgt>
                                        </p:tgtEl>
                                        <p:attrNameLst>
                                          <p:attrName>ppt_x</p:attrName>
                                        </p:attrNameLst>
                                      </p:cBhvr>
                                      <p:tavLst>
                                        <p:tav tm="0">
                                          <p:val>
                                            <p:strVal val="#ppt_x"/>
                                          </p:val>
                                        </p:tav>
                                        <p:tav tm="100000">
                                          <p:val>
                                            <p:strVal val="#ppt_x"/>
                                          </p:val>
                                        </p:tav>
                                      </p:tavLst>
                                    </p:anim>
                                    <p:anim calcmode="lin" valueType="num">
                                      <p:cBhvr additive="repl">
                                        <p:cTn id="533" dur="500" fill="hold"/>
                                        <p:tgtEl>
                                          <p:spTgt spid="489">
                                            <p:txEl>
                                              <p:pRg st="6" end="6"/>
                                            </p:txEl>
                                          </p:spTgt>
                                        </p:tgtEl>
                                        <p:attrNameLst>
                                          <p:attrName>ppt_y</p:attrName>
                                        </p:attrNameLst>
                                      </p:cBhvr>
                                      <p:tavLst>
                                        <p:tav tm="0">
                                          <p:val>
                                            <p:strVal val="1+#ppt_h/2"/>
                                          </p:val>
                                        </p:tav>
                                        <p:tav tm="100000">
                                          <p:val>
                                            <p:strVal val="#ppt_y"/>
                                          </p:val>
                                        </p:tav>
                                      </p:tavLst>
                                    </p:anim>
                                  </p:childTnLst>
                                </p:cTn>
                              </p:par>
                              <p:par>
                                <p:cTn id="534" nodeType="withEffect" fill="hold" presetClass="entr" presetID="2" presetSubtype="4">
                                  <p:stCondLst>
                                    <p:cond delay="0"/>
                                  </p:stCondLst>
                                  <p:childTnLst>
                                    <p:set>
                                      <p:cBhvr>
                                        <p:cTn id="535" dur="1" fill="hold">
                                          <p:stCondLst>
                                            <p:cond delay="0"/>
                                          </p:stCondLst>
                                        </p:cTn>
                                        <p:tgtEl>
                                          <p:spTgt spid="489">
                                            <p:txEl>
                                              <p:pRg st="7" end="7"/>
                                            </p:txEl>
                                          </p:spTgt>
                                        </p:tgtEl>
                                        <p:attrNameLst>
                                          <p:attrName>style.visibility</p:attrName>
                                        </p:attrNameLst>
                                      </p:cBhvr>
                                      <p:to>
                                        <p:strVal val="visible"/>
                                      </p:to>
                                    </p:set>
                                    <p:anim calcmode="lin" valueType="num">
                                      <p:cBhvr additive="repl">
                                        <p:cTn id="536" dur="500" fill="hold"/>
                                        <p:tgtEl>
                                          <p:spTgt spid="489">
                                            <p:txEl>
                                              <p:pRg st="7" end="7"/>
                                            </p:txEl>
                                          </p:spTgt>
                                        </p:tgtEl>
                                        <p:attrNameLst>
                                          <p:attrName>ppt_x</p:attrName>
                                        </p:attrNameLst>
                                      </p:cBhvr>
                                      <p:tavLst>
                                        <p:tav tm="0">
                                          <p:val>
                                            <p:strVal val="#ppt_x"/>
                                          </p:val>
                                        </p:tav>
                                        <p:tav tm="100000">
                                          <p:val>
                                            <p:strVal val="#ppt_x"/>
                                          </p:val>
                                        </p:tav>
                                      </p:tavLst>
                                    </p:anim>
                                    <p:anim calcmode="lin" valueType="num">
                                      <p:cBhvr additive="repl">
                                        <p:cTn id="537" dur="500" fill="hold"/>
                                        <p:tgtEl>
                                          <p:spTgt spid="489">
                                            <p:txEl>
                                              <p:pRg st="7" end="7"/>
                                            </p:txEl>
                                          </p:spTgt>
                                        </p:tgtEl>
                                        <p:attrNameLst>
                                          <p:attrName>ppt_y</p:attrName>
                                        </p:attrNameLst>
                                      </p:cBhvr>
                                      <p:tavLst>
                                        <p:tav tm="0">
                                          <p:val>
                                            <p:strVal val="1+#ppt_h/2"/>
                                          </p:val>
                                        </p:tav>
                                        <p:tav tm="100000">
                                          <p:val>
                                            <p:strVal val="#ppt_y"/>
                                          </p:val>
                                        </p:tav>
                                      </p:tavLst>
                                    </p:anim>
                                  </p:childTnLst>
                                </p:cTn>
                              </p:par>
                              <p:par>
                                <p:cTn id="538" nodeType="withEffect" fill="hold" presetClass="entr" presetID="2" presetSubtype="4">
                                  <p:stCondLst>
                                    <p:cond delay="0"/>
                                  </p:stCondLst>
                                  <p:childTnLst>
                                    <p:set>
                                      <p:cBhvr>
                                        <p:cTn id="539" dur="1" fill="hold">
                                          <p:stCondLst>
                                            <p:cond delay="0"/>
                                          </p:stCondLst>
                                        </p:cTn>
                                        <p:tgtEl>
                                          <p:spTgt spid="489">
                                            <p:txEl>
                                              <p:pRg st="9" end="9"/>
                                            </p:txEl>
                                          </p:spTgt>
                                        </p:tgtEl>
                                        <p:attrNameLst>
                                          <p:attrName>style.visibility</p:attrName>
                                        </p:attrNameLst>
                                      </p:cBhvr>
                                      <p:to>
                                        <p:strVal val="visible"/>
                                      </p:to>
                                    </p:set>
                                    <p:anim calcmode="lin" valueType="num">
                                      <p:cBhvr additive="repl">
                                        <p:cTn id="540" dur="500" fill="hold"/>
                                        <p:tgtEl>
                                          <p:spTgt spid="489">
                                            <p:txEl>
                                              <p:pRg st="9" end="9"/>
                                            </p:txEl>
                                          </p:spTgt>
                                        </p:tgtEl>
                                        <p:attrNameLst>
                                          <p:attrName>ppt_x</p:attrName>
                                        </p:attrNameLst>
                                      </p:cBhvr>
                                      <p:tavLst>
                                        <p:tav tm="0">
                                          <p:val>
                                            <p:strVal val="#ppt_x"/>
                                          </p:val>
                                        </p:tav>
                                        <p:tav tm="100000">
                                          <p:val>
                                            <p:strVal val="#ppt_x"/>
                                          </p:val>
                                        </p:tav>
                                      </p:tavLst>
                                    </p:anim>
                                    <p:anim calcmode="lin" valueType="num">
                                      <p:cBhvr additive="repl">
                                        <p:cTn id="541" dur="500" fill="hold"/>
                                        <p:tgtEl>
                                          <p:spTgt spid="489">
                                            <p:txEl>
                                              <p:pRg st="9" end="9"/>
                                            </p:txEl>
                                          </p:spTgt>
                                        </p:tgtEl>
                                        <p:attrNameLst>
                                          <p:attrName>ppt_y</p:attrName>
                                        </p:attrNameLst>
                                      </p:cBhvr>
                                      <p:tavLst>
                                        <p:tav tm="0">
                                          <p:val>
                                            <p:strVal val="1+#ppt_h/2"/>
                                          </p:val>
                                        </p:tav>
                                        <p:tav tm="100000">
                                          <p:val>
                                            <p:strVal val="#ppt_y"/>
                                          </p:val>
                                        </p:tav>
                                      </p:tavLst>
                                    </p:anim>
                                  </p:childTnLst>
                                </p:cTn>
                              </p:par>
                              <p:par>
                                <p:cTn id="542" nodeType="withEffect" fill="hold" presetClass="entr" presetID="2" presetSubtype="4">
                                  <p:stCondLst>
                                    <p:cond delay="0"/>
                                  </p:stCondLst>
                                  <p:childTnLst>
                                    <p:set>
                                      <p:cBhvr>
                                        <p:cTn id="543" dur="1" fill="hold">
                                          <p:stCondLst>
                                            <p:cond delay="0"/>
                                          </p:stCondLst>
                                        </p:cTn>
                                        <p:tgtEl>
                                          <p:spTgt spid="489">
                                            <p:txEl>
                                              <p:pRg st="10" end="10"/>
                                            </p:txEl>
                                          </p:spTgt>
                                        </p:tgtEl>
                                        <p:attrNameLst>
                                          <p:attrName>style.visibility</p:attrName>
                                        </p:attrNameLst>
                                      </p:cBhvr>
                                      <p:to>
                                        <p:strVal val="visible"/>
                                      </p:to>
                                    </p:set>
                                    <p:anim calcmode="lin" valueType="num">
                                      <p:cBhvr additive="repl">
                                        <p:cTn id="544" dur="500" fill="hold"/>
                                        <p:tgtEl>
                                          <p:spTgt spid="489">
                                            <p:txEl>
                                              <p:pRg st="10" end="10"/>
                                            </p:txEl>
                                          </p:spTgt>
                                        </p:tgtEl>
                                        <p:attrNameLst>
                                          <p:attrName>ppt_x</p:attrName>
                                        </p:attrNameLst>
                                      </p:cBhvr>
                                      <p:tavLst>
                                        <p:tav tm="0">
                                          <p:val>
                                            <p:strVal val="#ppt_x"/>
                                          </p:val>
                                        </p:tav>
                                        <p:tav tm="100000">
                                          <p:val>
                                            <p:strVal val="#ppt_x"/>
                                          </p:val>
                                        </p:tav>
                                      </p:tavLst>
                                    </p:anim>
                                    <p:anim calcmode="lin" valueType="num">
                                      <p:cBhvr additive="repl">
                                        <p:cTn id="545" dur="500" fill="hold"/>
                                        <p:tgtEl>
                                          <p:spTgt spid="489">
                                            <p:txEl>
                                              <p:pRg st="10" end="10"/>
                                            </p:txEl>
                                          </p:spTgt>
                                        </p:tgtEl>
                                        <p:attrNameLst>
                                          <p:attrName>ppt_y</p:attrName>
                                        </p:attrNameLst>
                                      </p:cBhvr>
                                      <p:tavLst>
                                        <p:tav tm="0">
                                          <p:val>
                                            <p:strVal val="1+#ppt_h/2"/>
                                          </p:val>
                                        </p:tav>
                                        <p:tav tm="100000">
                                          <p:val>
                                            <p:strVal val="#ppt_y"/>
                                          </p:val>
                                        </p:tav>
                                      </p:tavLst>
                                    </p:anim>
                                  </p:childTnLst>
                                </p:cTn>
                              </p:par>
                              <p:par>
                                <p:cTn id="546" nodeType="withEffect" fill="hold" presetClass="entr" presetID="2" presetSubtype="4">
                                  <p:stCondLst>
                                    <p:cond delay="0"/>
                                  </p:stCondLst>
                                  <p:childTnLst>
                                    <p:set>
                                      <p:cBhvr>
                                        <p:cTn id="547" dur="1" fill="hold">
                                          <p:stCondLst>
                                            <p:cond delay="0"/>
                                          </p:stCondLst>
                                        </p:cTn>
                                        <p:tgtEl>
                                          <p:spTgt spid="489">
                                            <p:txEl>
                                              <p:pRg st="11" end="11"/>
                                            </p:txEl>
                                          </p:spTgt>
                                        </p:tgtEl>
                                        <p:attrNameLst>
                                          <p:attrName>style.visibility</p:attrName>
                                        </p:attrNameLst>
                                      </p:cBhvr>
                                      <p:to>
                                        <p:strVal val="visible"/>
                                      </p:to>
                                    </p:set>
                                    <p:anim calcmode="lin" valueType="num">
                                      <p:cBhvr additive="repl">
                                        <p:cTn id="548" dur="500" fill="hold"/>
                                        <p:tgtEl>
                                          <p:spTgt spid="489">
                                            <p:txEl>
                                              <p:pRg st="11" end="11"/>
                                            </p:txEl>
                                          </p:spTgt>
                                        </p:tgtEl>
                                        <p:attrNameLst>
                                          <p:attrName>ppt_x</p:attrName>
                                        </p:attrNameLst>
                                      </p:cBhvr>
                                      <p:tavLst>
                                        <p:tav tm="0">
                                          <p:val>
                                            <p:strVal val="#ppt_x"/>
                                          </p:val>
                                        </p:tav>
                                        <p:tav tm="100000">
                                          <p:val>
                                            <p:strVal val="#ppt_x"/>
                                          </p:val>
                                        </p:tav>
                                      </p:tavLst>
                                    </p:anim>
                                    <p:anim calcmode="lin" valueType="num">
                                      <p:cBhvr additive="repl">
                                        <p:cTn id="549" dur="500" fill="hold"/>
                                        <p:tgtEl>
                                          <p:spTgt spid="489">
                                            <p:txEl>
                                              <p:pRg st="11" end="11"/>
                                            </p:txEl>
                                          </p:spTgt>
                                        </p:tgtEl>
                                        <p:attrNameLst>
                                          <p:attrName>ppt_y</p:attrName>
                                        </p:attrNameLst>
                                      </p:cBhvr>
                                      <p:tavLst>
                                        <p:tav tm="0">
                                          <p:val>
                                            <p:strVal val="1+#ppt_h/2"/>
                                          </p:val>
                                        </p:tav>
                                        <p:tav tm="100000">
                                          <p:val>
                                            <p:strVal val="#ppt_y"/>
                                          </p:val>
                                        </p:tav>
                                      </p:tavLst>
                                    </p:anim>
                                  </p:childTnLst>
                                </p:cTn>
                              </p:par>
                              <p:par>
                                <p:cTn id="550" nodeType="withEffect" fill="hold" presetClass="entr" presetID="2" presetSubtype="4">
                                  <p:stCondLst>
                                    <p:cond delay="0"/>
                                  </p:stCondLst>
                                  <p:childTnLst>
                                    <p:set>
                                      <p:cBhvr>
                                        <p:cTn id="551" dur="1" fill="hold">
                                          <p:stCondLst>
                                            <p:cond delay="0"/>
                                          </p:stCondLst>
                                        </p:cTn>
                                        <p:tgtEl>
                                          <p:spTgt spid="489">
                                            <p:txEl>
                                              <p:pRg st="12" end="12"/>
                                            </p:txEl>
                                          </p:spTgt>
                                        </p:tgtEl>
                                        <p:attrNameLst>
                                          <p:attrName>style.visibility</p:attrName>
                                        </p:attrNameLst>
                                      </p:cBhvr>
                                      <p:to>
                                        <p:strVal val="visible"/>
                                      </p:to>
                                    </p:set>
                                    <p:anim calcmode="lin" valueType="num">
                                      <p:cBhvr additive="repl">
                                        <p:cTn id="552" dur="500" fill="hold"/>
                                        <p:tgtEl>
                                          <p:spTgt spid="489">
                                            <p:txEl>
                                              <p:pRg st="12" end="12"/>
                                            </p:txEl>
                                          </p:spTgt>
                                        </p:tgtEl>
                                        <p:attrNameLst>
                                          <p:attrName>ppt_x</p:attrName>
                                        </p:attrNameLst>
                                      </p:cBhvr>
                                      <p:tavLst>
                                        <p:tav tm="0">
                                          <p:val>
                                            <p:strVal val="#ppt_x"/>
                                          </p:val>
                                        </p:tav>
                                        <p:tav tm="100000">
                                          <p:val>
                                            <p:strVal val="#ppt_x"/>
                                          </p:val>
                                        </p:tav>
                                      </p:tavLst>
                                    </p:anim>
                                    <p:anim calcmode="lin" valueType="num">
                                      <p:cBhvr additive="repl">
                                        <p:cTn id="553" dur="500" fill="hold"/>
                                        <p:tgtEl>
                                          <p:spTgt spid="489">
                                            <p:txEl>
                                              <p:pRg st="12" end="12"/>
                                            </p:txEl>
                                          </p:spTgt>
                                        </p:tgtEl>
                                        <p:attrNameLst>
                                          <p:attrName>ppt_y</p:attrName>
                                        </p:attrNameLst>
                                      </p:cBhvr>
                                      <p:tavLst>
                                        <p:tav tm="0">
                                          <p:val>
                                            <p:strVal val="1+#ppt_h/2"/>
                                          </p:val>
                                        </p:tav>
                                        <p:tav tm="100000">
                                          <p:val>
                                            <p:strVal val="#ppt_y"/>
                                          </p:val>
                                        </p:tav>
                                      </p:tavLst>
                                    </p:anim>
                                  </p:childTnLst>
                                </p:cTn>
                              </p:par>
                              <p:par>
                                <p:cTn id="554" nodeType="withEffect" fill="hold" presetClass="entr" presetID="2" presetSubtype="4">
                                  <p:stCondLst>
                                    <p:cond delay="0"/>
                                  </p:stCondLst>
                                  <p:childTnLst>
                                    <p:set>
                                      <p:cBhvr>
                                        <p:cTn id="555" dur="1" fill="hold">
                                          <p:stCondLst>
                                            <p:cond delay="0"/>
                                          </p:stCondLst>
                                        </p:cTn>
                                        <p:tgtEl>
                                          <p:spTgt spid="489">
                                            <p:txEl>
                                              <p:pRg st="13" end="13"/>
                                            </p:txEl>
                                          </p:spTgt>
                                        </p:tgtEl>
                                        <p:attrNameLst>
                                          <p:attrName>style.visibility</p:attrName>
                                        </p:attrNameLst>
                                      </p:cBhvr>
                                      <p:to>
                                        <p:strVal val="visible"/>
                                      </p:to>
                                    </p:set>
                                    <p:anim calcmode="lin" valueType="num">
                                      <p:cBhvr additive="repl">
                                        <p:cTn id="556" dur="500" fill="hold"/>
                                        <p:tgtEl>
                                          <p:spTgt spid="489">
                                            <p:txEl>
                                              <p:pRg st="13" end="13"/>
                                            </p:txEl>
                                          </p:spTgt>
                                        </p:tgtEl>
                                        <p:attrNameLst>
                                          <p:attrName>ppt_x</p:attrName>
                                        </p:attrNameLst>
                                      </p:cBhvr>
                                      <p:tavLst>
                                        <p:tav tm="0">
                                          <p:val>
                                            <p:strVal val="#ppt_x"/>
                                          </p:val>
                                        </p:tav>
                                        <p:tav tm="100000">
                                          <p:val>
                                            <p:strVal val="#ppt_x"/>
                                          </p:val>
                                        </p:tav>
                                      </p:tavLst>
                                    </p:anim>
                                    <p:anim calcmode="lin" valueType="num">
                                      <p:cBhvr additive="repl">
                                        <p:cTn id="557" dur="500" fill="hold"/>
                                        <p:tgtEl>
                                          <p:spTgt spid="489">
                                            <p:txEl>
                                              <p:pRg st="13" end="13"/>
                                            </p:txEl>
                                          </p:spTgt>
                                        </p:tgtEl>
                                        <p:attrNameLst>
                                          <p:attrName>ppt_y</p:attrName>
                                        </p:attrNameLst>
                                      </p:cBhvr>
                                      <p:tavLst>
                                        <p:tav tm="0">
                                          <p:val>
                                            <p:strVal val="1+#ppt_h/2"/>
                                          </p:val>
                                        </p:tav>
                                        <p:tav tm="100000">
                                          <p:val>
                                            <p:strVal val="#ppt_y"/>
                                          </p:val>
                                        </p:tav>
                                      </p:tavLst>
                                    </p:anim>
                                  </p:childTnLst>
                                </p:cTn>
                              </p:par>
                              <p:par>
                                <p:cTn id="558" nodeType="withEffect" fill="hold" presetClass="entr" presetID="2" presetSubtype="4">
                                  <p:stCondLst>
                                    <p:cond delay="0"/>
                                  </p:stCondLst>
                                  <p:childTnLst>
                                    <p:set>
                                      <p:cBhvr>
                                        <p:cTn id="559" dur="1" fill="hold">
                                          <p:stCondLst>
                                            <p:cond delay="0"/>
                                          </p:stCondLst>
                                        </p:cTn>
                                        <p:tgtEl>
                                          <p:spTgt spid="489">
                                            <p:txEl>
                                              <p:pRg st="14" end="14"/>
                                            </p:txEl>
                                          </p:spTgt>
                                        </p:tgtEl>
                                        <p:attrNameLst>
                                          <p:attrName>style.visibility</p:attrName>
                                        </p:attrNameLst>
                                      </p:cBhvr>
                                      <p:to>
                                        <p:strVal val="visible"/>
                                      </p:to>
                                    </p:set>
                                    <p:anim calcmode="lin" valueType="num">
                                      <p:cBhvr additive="repl">
                                        <p:cTn id="560" dur="500" fill="hold"/>
                                        <p:tgtEl>
                                          <p:spTgt spid="489">
                                            <p:txEl>
                                              <p:pRg st="14" end="14"/>
                                            </p:txEl>
                                          </p:spTgt>
                                        </p:tgtEl>
                                        <p:attrNameLst>
                                          <p:attrName>ppt_x</p:attrName>
                                        </p:attrNameLst>
                                      </p:cBhvr>
                                      <p:tavLst>
                                        <p:tav tm="0">
                                          <p:val>
                                            <p:strVal val="#ppt_x"/>
                                          </p:val>
                                        </p:tav>
                                        <p:tav tm="100000">
                                          <p:val>
                                            <p:strVal val="#ppt_x"/>
                                          </p:val>
                                        </p:tav>
                                      </p:tavLst>
                                    </p:anim>
                                    <p:anim calcmode="lin" valueType="num">
                                      <p:cBhvr additive="repl">
                                        <p:cTn id="561" dur="500" fill="hold"/>
                                        <p:tgtEl>
                                          <p:spTgt spid="489">
                                            <p:txEl>
                                              <p:pRg st="14" end="14"/>
                                            </p:txEl>
                                          </p:spTgt>
                                        </p:tgtEl>
                                        <p:attrNameLst>
                                          <p:attrName>ppt_y</p:attrName>
                                        </p:attrNameLst>
                                      </p:cBhvr>
                                      <p:tavLst>
                                        <p:tav tm="0">
                                          <p:val>
                                            <p:strVal val="1+#ppt_h/2"/>
                                          </p:val>
                                        </p:tav>
                                        <p:tav tm="100000">
                                          <p:val>
                                            <p:strVal val="#ppt_y"/>
                                          </p:val>
                                        </p:tav>
                                      </p:tavLst>
                                    </p:anim>
                                  </p:childTnLst>
                                </p:cTn>
                              </p:par>
                              <p:par>
                                <p:cTn id="562" nodeType="withEffect" fill="hold" presetClass="entr" presetID="2" presetSubtype="4">
                                  <p:stCondLst>
                                    <p:cond delay="0"/>
                                  </p:stCondLst>
                                  <p:childTnLst>
                                    <p:set>
                                      <p:cBhvr>
                                        <p:cTn id="563" dur="1" fill="hold">
                                          <p:stCondLst>
                                            <p:cond delay="0"/>
                                          </p:stCondLst>
                                        </p:cTn>
                                        <p:tgtEl>
                                          <p:spTgt spid="489">
                                            <p:txEl>
                                              <p:pRg st="15" end="15"/>
                                            </p:txEl>
                                          </p:spTgt>
                                        </p:tgtEl>
                                        <p:attrNameLst>
                                          <p:attrName>style.visibility</p:attrName>
                                        </p:attrNameLst>
                                      </p:cBhvr>
                                      <p:to>
                                        <p:strVal val="visible"/>
                                      </p:to>
                                    </p:set>
                                    <p:anim calcmode="lin" valueType="num">
                                      <p:cBhvr additive="repl">
                                        <p:cTn id="564" dur="500" fill="hold"/>
                                        <p:tgtEl>
                                          <p:spTgt spid="489">
                                            <p:txEl>
                                              <p:pRg st="15" end="15"/>
                                            </p:txEl>
                                          </p:spTgt>
                                        </p:tgtEl>
                                        <p:attrNameLst>
                                          <p:attrName>ppt_x</p:attrName>
                                        </p:attrNameLst>
                                      </p:cBhvr>
                                      <p:tavLst>
                                        <p:tav tm="0">
                                          <p:val>
                                            <p:strVal val="#ppt_x"/>
                                          </p:val>
                                        </p:tav>
                                        <p:tav tm="100000">
                                          <p:val>
                                            <p:strVal val="#ppt_x"/>
                                          </p:val>
                                        </p:tav>
                                      </p:tavLst>
                                    </p:anim>
                                    <p:anim calcmode="lin" valueType="num">
                                      <p:cBhvr additive="repl">
                                        <p:cTn id="565" dur="500" fill="hold"/>
                                        <p:tgtEl>
                                          <p:spTgt spid="489">
                                            <p:txEl>
                                              <p:pRg st="15" end="15"/>
                                            </p:txEl>
                                          </p:spTgt>
                                        </p:tgtEl>
                                        <p:attrNameLst>
                                          <p:attrName>ppt_y</p:attrName>
                                        </p:attrNameLst>
                                      </p:cBhvr>
                                      <p:tavLst>
                                        <p:tav tm="0">
                                          <p:val>
                                            <p:strVal val="1+#ppt_h/2"/>
                                          </p:val>
                                        </p:tav>
                                        <p:tav tm="100000">
                                          <p:val>
                                            <p:strVal val="#ppt_y"/>
                                          </p:val>
                                        </p:tav>
                                      </p:tavLst>
                                    </p:anim>
                                  </p:childTnLst>
                                </p:cTn>
                              </p:par>
                              <p:par>
                                <p:cTn id="566" nodeType="withEffect" fill="hold" presetClass="entr" presetID="2" presetSubtype="4">
                                  <p:stCondLst>
                                    <p:cond delay="0"/>
                                  </p:stCondLst>
                                  <p:childTnLst>
                                    <p:set>
                                      <p:cBhvr>
                                        <p:cTn id="567" dur="1" fill="hold">
                                          <p:stCondLst>
                                            <p:cond delay="0"/>
                                          </p:stCondLst>
                                        </p:cTn>
                                        <p:tgtEl>
                                          <p:spTgt spid="489">
                                            <p:txEl>
                                              <p:pRg st="16" end="16"/>
                                            </p:txEl>
                                          </p:spTgt>
                                        </p:tgtEl>
                                        <p:attrNameLst>
                                          <p:attrName>style.visibility</p:attrName>
                                        </p:attrNameLst>
                                      </p:cBhvr>
                                      <p:to>
                                        <p:strVal val="visible"/>
                                      </p:to>
                                    </p:set>
                                    <p:anim calcmode="lin" valueType="num">
                                      <p:cBhvr additive="repl">
                                        <p:cTn id="568" dur="500" fill="hold"/>
                                        <p:tgtEl>
                                          <p:spTgt spid="489">
                                            <p:txEl>
                                              <p:pRg st="16" end="16"/>
                                            </p:txEl>
                                          </p:spTgt>
                                        </p:tgtEl>
                                        <p:attrNameLst>
                                          <p:attrName>ppt_x</p:attrName>
                                        </p:attrNameLst>
                                      </p:cBhvr>
                                      <p:tavLst>
                                        <p:tav tm="0">
                                          <p:val>
                                            <p:strVal val="#ppt_x"/>
                                          </p:val>
                                        </p:tav>
                                        <p:tav tm="100000">
                                          <p:val>
                                            <p:strVal val="#ppt_x"/>
                                          </p:val>
                                        </p:tav>
                                      </p:tavLst>
                                    </p:anim>
                                    <p:anim calcmode="lin" valueType="num">
                                      <p:cBhvr additive="repl">
                                        <p:cTn id="569" dur="500" fill="hold"/>
                                        <p:tgtEl>
                                          <p:spTgt spid="489">
                                            <p:txEl>
                                              <p:pRg st="16" end="16"/>
                                            </p:txEl>
                                          </p:spTgt>
                                        </p:tgtEl>
                                        <p:attrNameLst>
                                          <p:attrName>ppt_y</p:attrName>
                                        </p:attrNameLst>
                                      </p:cBhvr>
                                      <p:tavLst>
                                        <p:tav tm="0">
                                          <p:val>
                                            <p:strVal val="1+#ppt_h/2"/>
                                          </p:val>
                                        </p:tav>
                                        <p:tav tm="100000">
                                          <p:val>
                                            <p:strVal val="#ppt_y"/>
                                          </p:val>
                                        </p:tav>
                                      </p:tavLst>
                                    </p:anim>
                                  </p:childTnLst>
                                </p:cTn>
                              </p:par>
                              <p:par>
                                <p:cTn id="570" nodeType="withEffect" fill="hold" presetClass="entr" presetID="2" presetSubtype="4">
                                  <p:stCondLst>
                                    <p:cond delay="0"/>
                                  </p:stCondLst>
                                  <p:childTnLst>
                                    <p:set>
                                      <p:cBhvr>
                                        <p:cTn id="571" dur="1" fill="hold">
                                          <p:stCondLst>
                                            <p:cond delay="0"/>
                                          </p:stCondLst>
                                        </p:cTn>
                                        <p:tgtEl>
                                          <p:spTgt spid="489">
                                            <p:txEl>
                                              <p:pRg st="17" end="17"/>
                                            </p:txEl>
                                          </p:spTgt>
                                        </p:tgtEl>
                                        <p:attrNameLst>
                                          <p:attrName>style.visibility</p:attrName>
                                        </p:attrNameLst>
                                      </p:cBhvr>
                                      <p:to>
                                        <p:strVal val="visible"/>
                                      </p:to>
                                    </p:set>
                                    <p:anim calcmode="lin" valueType="num">
                                      <p:cBhvr additive="repl">
                                        <p:cTn id="572" dur="500" fill="hold"/>
                                        <p:tgtEl>
                                          <p:spTgt spid="489">
                                            <p:txEl>
                                              <p:pRg st="17" end="17"/>
                                            </p:txEl>
                                          </p:spTgt>
                                        </p:tgtEl>
                                        <p:attrNameLst>
                                          <p:attrName>ppt_x</p:attrName>
                                        </p:attrNameLst>
                                      </p:cBhvr>
                                      <p:tavLst>
                                        <p:tav tm="0">
                                          <p:val>
                                            <p:strVal val="#ppt_x"/>
                                          </p:val>
                                        </p:tav>
                                        <p:tav tm="100000">
                                          <p:val>
                                            <p:strVal val="#ppt_x"/>
                                          </p:val>
                                        </p:tav>
                                      </p:tavLst>
                                    </p:anim>
                                    <p:anim calcmode="lin" valueType="num">
                                      <p:cBhvr additive="repl">
                                        <p:cTn id="573" dur="500" fill="hold"/>
                                        <p:tgtEl>
                                          <p:spTgt spid="48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STRUCTURES</a:t>
            </a:r>
            <a:endParaRPr b="0" lang="fr-FR" sz="6000" spc="-1" strike="noStrike">
              <a:latin typeface="Arial"/>
            </a:endParaRPr>
          </a:p>
        </p:txBody>
      </p:sp>
      <p:sp>
        <p:nvSpPr>
          <p:cNvPr id="491" name="CustomShape 2"/>
          <p:cNvSpPr/>
          <p:nvPr/>
        </p:nvSpPr>
        <p:spPr>
          <a:xfrm>
            <a:off x="831960" y="4589640"/>
            <a:ext cx="10514160" cy="14986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ITÉRATIVES: les boucles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2" name="Group 1"/>
          <p:cNvGrpSpPr/>
          <p:nvPr/>
        </p:nvGrpSpPr>
        <p:grpSpPr>
          <a:xfrm>
            <a:off x="947160" y="155160"/>
            <a:ext cx="11069280" cy="6183720"/>
            <a:chOff x="947160" y="155160"/>
            <a:chExt cx="11069280" cy="6183720"/>
          </a:xfrm>
        </p:grpSpPr>
        <p:sp>
          <p:nvSpPr>
            <p:cNvPr id="493" name="CustomShape 2"/>
            <p:cNvSpPr/>
            <p:nvPr/>
          </p:nvSpPr>
          <p:spPr>
            <a:xfrm>
              <a:off x="947160" y="155160"/>
              <a:ext cx="11069280" cy="454320"/>
            </a:xfrm>
            <a:custGeom>
              <a:avLst/>
              <a:gdLst/>
              <a:ahLst/>
              <a:rect l="l" t="t" r="r" b="b"/>
              <a:pathLst>
                <a:path w="11070772" h="455715">
                  <a:moveTo>
                    <a:pt x="0" y="75954"/>
                  </a:moveTo>
                  <a:cubicBezTo>
                    <a:pt x="0" y="34006"/>
                    <a:pt x="34006" y="0"/>
                    <a:pt x="75954" y="0"/>
                  </a:cubicBezTo>
                  <a:lnTo>
                    <a:pt x="10994818" y="0"/>
                  </a:lnTo>
                  <a:cubicBezTo>
                    <a:pt x="11036766" y="0"/>
                    <a:pt x="11070772" y="34006"/>
                    <a:pt x="11070772" y="75954"/>
                  </a:cubicBezTo>
                  <a:lnTo>
                    <a:pt x="11070772" y="379761"/>
                  </a:lnTo>
                  <a:cubicBezTo>
                    <a:pt x="11070772" y="421709"/>
                    <a:pt x="11036766" y="455715"/>
                    <a:pt x="10994818" y="455715"/>
                  </a:cubicBezTo>
                  <a:lnTo>
                    <a:pt x="75954" y="455715"/>
                  </a:lnTo>
                  <a:cubicBezTo>
                    <a:pt x="34006" y="455715"/>
                    <a:pt x="0" y="421709"/>
                    <a:pt x="0" y="379761"/>
                  </a:cubicBezTo>
                  <a:lnTo>
                    <a:pt x="0" y="75954"/>
                  </a:lnTo>
                  <a:close/>
                </a:path>
              </a:pathLst>
            </a:custGeom>
            <a:solidFill>
              <a:srgbClr val="4472c4"/>
            </a:solidFill>
            <a:ln w="12600">
              <a:solidFill>
                <a:srgbClr val="ffffff"/>
              </a:solidFill>
              <a:miter/>
            </a:ln>
          </p:spPr>
          <p:style>
            <a:lnRef idx="0"/>
            <a:fillRef idx="0"/>
            <a:effectRef idx="0"/>
            <a:fontRef idx="minor"/>
          </p:style>
          <p:txBody>
            <a:bodyPr lIns="94680" rIns="94680" tIns="94680" bIns="946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Usage</a:t>
              </a:r>
              <a:endParaRPr b="0" lang="fr-FR" sz="1900" spc="-1" strike="noStrike">
                <a:latin typeface="Arial"/>
              </a:endParaRPr>
            </a:p>
          </p:txBody>
        </p:sp>
        <p:sp>
          <p:nvSpPr>
            <p:cNvPr id="494" name="CustomShape 3"/>
            <p:cNvSpPr/>
            <p:nvPr/>
          </p:nvSpPr>
          <p:spPr>
            <a:xfrm>
              <a:off x="947160" y="610920"/>
              <a:ext cx="11069280" cy="686880"/>
            </a:xfrm>
            <a:custGeom>
              <a:avLst/>
              <a:gdLst/>
              <a:ahLst/>
              <a:rect l="l" t="t" r="r" b="b"/>
              <a:pathLst>
                <a:path w="11070772" h="688274">
                  <a:moveTo>
                    <a:pt x="0" y="0"/>
                  </a:moveTo>
                  <a:lnTo>
                    <a:pt x="11070772" y="0"/>
                  </a:lnTo>
                  <a:lnTo>
                    <a:pt x="11070772" y="688274"/>
                  </a:lnTo>
                  <a:lnTo>
                    <a:pt x="0" y="688274"/>
                  </a:lnTo>
                  <a:lnTo>
                    <a:pt x="0" y="0"/>
                  </a:lnTo>
                  <a:close/>
                </a:path>
              </a:pathLst>
            </a:custGeom>
            <a:noFill/>
            <a:ln>
              <a:noFill/>
            </a:ln>
          </p:spPr>
          <p:style>
            <a:lnRef idx="0"/>
            <a:fillRef idx="0"/>
            <a:effectRef idx="0"/>
            <a:fontRef idx="minor"/>
          </p:style>
          <p:txBody>
            <a:bodyPr lIns="351360" rIns="142200" tIns="25560" bIns="25560">
              <a:noAutofit/>
            </a:bodyPr>
            <a:p>
              <a:pPr lvl="1" marL="2286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répéter une série d’instructions</a:t>
              </a:r>
              <a:endParaRPr b="0" lang="fr-FR" sz="2000" spc="-1" strike="noStrike">
                <a:latin typeface="Arial"/>
              </a:endParaRPr>
            </a:p>
            <a:p>
              <a:pPr lvl="1" marL="2286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possibilité d’imbriquer les boucles</a:t>
              </a:r>
              <a:endParaRPr b="0" lang="fr-FR" sz="2000" spc="-1" strike="noStrike">
                <a:latin typeface="Arial"/>
              </a:endParaRPr>
            </a:p>
          </p:txBody>
        </p:sp>
        <p:sp>
          <p:nvSpPr>
            <p:cNvPr id="495" name="CustomShape 4"/>
            <p:cNvSpPr/>
            <p:nvPr/>
          </p:nvSpPr>
          <p:spPr>
            <a:xfrm>
              <a:off x="947160" y="1298880"/>
              <a:ext cx="11069280" cy="454320"/>
            </a:xfrm>
            <a:custGeom>
              <a:avLst/>
              <a:gdLst/>
              <a:ahLst/>
              <a:rect l="l" t="t" r="r" b="b"/>
              <a:pathLst>
                <a:path w="11070772" h="455715">
                  <a:moveTo>
                    <a:pt x="0" y="75954"/>
                  </a:moveTo>
                  <a:cubicBezTo>
                    <a:pt x="0" y="34006"/>
                    <a:pt x="34006" y="0"/>
                    <a:pt x="75954" y="0"/>
                  </a:cubicBezTo>
                  <a:lnTo>
                    <a:pt x="10994818" y="0"/>
                  </a:lnTo>
                  <a:cubicBezTo>
                    <a:pt x="11036766" y="0"/>
                    <a:pt x="11070772" y="34006"/>
                    <a:pt x="11070772" y="75954"/>
                  </a:cubicBezTo>
                  <a:lnTo>
                    <a:pt x="11070772" y="379761"/>
                  </a:lnTo>
                  <a:cubicBezTo>
                    <a:pt x="11070772" y="421709"/>
                    <a:pt x="11036766" y="455715"/>
                    <a:pt x="10994818" y="455715"/>
                  </a:cubicBezTo>
                  <a:lnTo>
                    <a:pt x="75954" y="455715"/>
                  </a:lnTo>
                  <a:cubicBezTo>
                    <a:pt x="34006" y="455715"/>
                    <a:pt x="0" y="421709"/>
                    <a:pt x="0" y="379761"/>
                  </a:cubicBezTo>
                  <a:lnTo>
                    <a:pt x="0" y="75954"/>
                  </a:lnTo>
                  <a:close/>
                </a:path>
              </a:pathLst>
            </a:custGeom>
            <a:solidFill>
              <a:srgbClr val="43bb8d"/>
            </a:solidFill>
            <a:ln w="12600">
              <a:solidFill>
                <a:srgbClr val="ffffff"/>
              </a:solidFill>
              <a:miter/>
            </a:ln>
          </p:spPr>
          <p:style>
            <a:lnRef idx="0"/>
            <a:fillRef idx="0"/>
            <a:effectRef idx="0"/>
            <a:fontRef idx="minor"/>
          </p:style>
          <p:txBody>
            <a:bodyPr lIns="94680" rIns="94680" tIns="94680" bIns="946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Utilisation: (exemples)</a:t>
              </a:r>
              <a:endParaRPr b="0" lang="fr-FR" sz="1900" spc="-1" strike="noStrike">
                <a:latin typeface="Arial"/>
              </a:endParaRPr>
            </a:p>
          </p:txBody>
        </p:sp>
        <p:sp>
          <p:nvSpPr>
            <p:cNvPr id="496" name="CustomShape 5"/>
            <p:cNvSpPr/>
            <p:nvPr/>
          </p:nvSpPr>
          <p:spPr>
            <a:xfrm>
              <a:off x="947160" y="1754640"/>
              <a:ext cx="11069280" cy="1375200"/>
            </a:xfrm>
            <a:custGeom>
              <a:avLst/>
              <a:gdLst/>
              <a:ahLst/>
              <a:rect l="l" t="t" r="r" b="b"/>
              <a:pathLst>
                <a:path w="11070772" h="1376549">
                  <a:moveTo>
                    <a:pt x="0" y="0"/>
                  </a:moveTo>
                  <a:lnTo>
                    <a:pt x="11070772" y="0"/>
                  </a:lnTo>
                  <a:lnTo>
                    <a:pt x="11070772" y="1376549"/>
                  </a:lnTo>
                  <a:lnTo>
                    <a:pt x="0" y="1376549"/>
                  </a:lnTo>
                  <a:lnTo>
                    <a:pt x="0" y="0"/>
                  </a:lnTo>
                  <a:close/>
                </a:path>
              </a:pathLst>
            </a:custGeom>
            <a:noFill/>
            <a:ln>
              <a:noFill/>
            </a:ln>
          </p:spPr>
          <p:style>
            <a:lnRef idx="0"/>
            <a:fillRef idx="0"/>
            <a:effectRef idx="0"/>
            <a:fontRef idx="minor"/>
          </p:style>
          <p:txBody>
            <a:bodyPr lIns="351360" rIns="142200" tIns="25560" bIns="25560">
              <a:noAutofit/>
            </a:bodyPr>
            <a:p>
              <a:pPr lvl="1" marL="2286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remplir un tableau</a:t>
              </a:r>
              <a:endParaRPr b="0" lang="fr-FR" sz="2000" spc="-1" strike="noStrike">
                <a:latin typeface="Arial"/>
              </a:endParaRPr>
            </a:p>
            <a:p>
              <a:pPr lvl="1" marL="2286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parcourir des champs de formulaires</a:t>
              </a:r>
              <a:endParaRPr b="0" lang="fr-FR" sz="2000" spc="-1" strike="noStrike">
                <a:latin typeface="Arial"/>
              </a:endParaRPr>
            </a:p>
            <a:p>
              <a:pPr lvl="1" marL="2286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itérer sur des milliers de lignes très rapidement</a:t>
              </a:r>
              <a:endParaRPr b="0" lang="fr-FR" sz="2000" spc="-1" strike="noStrike">
                <a:latin typeface="Arial"/>
              </a:endParaRPr>
            </a:p>
            <a:p>
              <a:pPr lvl="1" marL="2286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trier des listes</a:t>
              </a:r>
              <a:endParaRPr b="0" lang="fr-FR" sz="2000" spc="-1" strike="noStrike">
                <a:latin typeface="Arial"/>
              </a:endParaRPr>
            </a:p>
          </p:txBody>
        </p:sp>
        <p:sp>
          <p:nvSpPr>
            <p:cNvPr id="497" name="CustomShape 6"/>
            <p:cNvSpPr/>
            <p:nvPr/>
          </p:nvSpPr>
          <p:spPr>
            <a:xfrm>
              <a:off x="947160" y="3131280"/>
              <a:ext cx="11069280" cy="454320"/>
            </a:xfrm>
            <a:custGeom>
              <a:avLst/>
              <a:gdLst/>
              <a:ahLst/>
              <a:rect l="l" t="t" r="r" b="b"/>
              <a:pathLst>
                <a:path w="11070772" h="455715">
                  <a:moveTo>
                    <a:pt x="0" y="75954"/>
                  </a:moveTo>
                  <a:cubicBezTo>
                    <a:pt x="0" y="34006"/>
                    <a:pt x="34006" y="0"/>
                    <a:pt x="75954" y="0"/>
                  </a:cubicBezTo>
                  <a:lnTo>
                    <a:pt x="10994818" y="0"/>
                  </a:lnTo>
                  <a:cubicBezTo>
                    <a:pt x="11036766" y="0"/>
                    <a:pt x="11070772" y="34006"/>
                    <a:pt x="11070772" y="75954"/>
                  </a:cubicBezTo>
                  <a:lnTo>
                    <a:pt x="11070772" y="379761"/>
                  </a:lnTo>
                  <a:cubicBezTo>
                    <a:pt x="11070772" y="421709"/>
                    <a:pt x="11036766" y="455715"/>
                    <a:pt x="10994818" y="455715"/>
                  </a:cubicBezTo>
                  <a:lnTo>
                    <a:pt x="75954" y="455715"/>
                  </a:lnTo>
                  <a:cubicBezTo>
                    <a:pt x="34006" y="455715"/>
                    <a:pt x="0" y="421709"/>
                    <a:pt x="0" y="379761"/>
                  </a:cubicBezTo>
                  <a:lnTo>
                    <a:pt x="0" y="75954"/>
                  </a:lnTo>
                  <a:close/>
                </a:path>
              </a:pathLst>
            </a:custGeom>
            <a:solidFill>
              <a:srgbClr val="70ad47"/>
            </a:solidFill>
            <a:ln w="12600">
              <a:solidFill>
                <a:srgbClr val="ffffff"/>
              </a:solidFill>
              <a:miter/>
            </a:ln>
          </p:spPr>
          <p:style>
            <a:lnRef idx="0"/>
            <a:fillRef idx="0"/>
            <a:effectRef idx="0"/>
            <a:fontRef idx="minor"/>
          </p:style>
          <p:txBody>
            <a:bodyPr lIns="94680" rIns="94680" tIns="94680" bIns="946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2 types: </a:t>
              </a:r>
              <a:endParaRPr b="0" lang="fr-FR" sz="1900" spc="-1" strike="noStrike">
                <a:latin typeface="Arial"/>
              </a:endParaRPr>
            </a:p>
          </p:txBody>
        </p:sp>
        <p:sp>
          <p:nvSpPr>
            <p:cNvPr id="498" name="CustomShape 7"/>
            <p:cNvSpPr/>
            <p:nvPr/>
          </p:nvSpPr>
          <p:spPr>
            <a:xfrm>
              <a:off x="947160" y="3587040"/>
              <a:ext cx="11069280" cy="2751840"/>
            </a:xfrm>
            <a:custGeom>
              <a:avLst/>
              <a:gdLst/>
              <a:ahLst/>
              <a:rect l="l" t="t" r="r" b="b"/>
              <a:pathLst>
                <a:path w="11070772" h="2753099">
                  <a:moveTo>
                    <a:pt x="0" y="0"/>
                  </a:moveTo>
                  <a:lnTo>
                    <a:pt x="11070772" y="0"/>
                  </a:lnTo>
                  <a:lnTo>
                    <a:pt x="11070772" y="2753099"/>
                  </a:lnTo>
                  <a:lnTo>
                    <a:pt x="0" y="2753099"/>
                  </a:lnTo>
                  <a:lnTo>
                    <a:pt x="0" y="0"/>
                  </a:lnTo>
                  <a:close/>
                </a:path>
              </a:pathLst>
            </a:custGeom>
            <a:noFill/>
            <a:ln>
              <a:noFill/>
            </a:ln>
          </p:spPr>
          <p:style>
            <a:lnRef idx="0"/>
            <a:fillRef idx="0"/>
            <a:effectRef idx="0"/>
            <a:fontRef idx="minor"/>
          </p:style>
          <p:txBody>
            <a:bodyPr lIns="351360" rIns="142200" tIns="25560" bIns="25560">
              <a:noAutofit/>
            </a:bodyPr>
            <a:p>
              <a:pPr lvl="3" marL="685800" indent="-227160">
                <a:lnSpc>
                  <a:spcPct val="90000"/>
                </a:lnSpc>
                <a:spcAft>
                  <a:spcPts val="499"/>
                </a:spcAft>
                <a:buClr>
                  <a:srgbClr val="000000"/>
                </a:buClr>
                <a:buFont typeface="Symbol"/>
                <a:buChar char=""/>
              </a:pPr>
              <a:r>
                <a:rPr b="0" i="1" lang="fr-FR" sz="2000" spc="-1" strike="noStrike">
                  <a:solidFill>
                    <a:srgbClr val="000000"/>
                  </a:solidFill>
                  <a:latin typeface="Calibri"/>
                  <a:ea typeface="DejaVu Sans"/>
                </a:rPr>
                <a:t>nombre d’itérations connues à l’avance gérées par un compteur</a:t>
              </a:r>
              <a:endParaRPr b="0" lang="fr-FR" sz="2000" spc="-1" strike="noStrike">
                <a:latin typeface="Arial"/>
              </a:endParaRPr>
            </a:p>
            <a:p>
              <a:pPr lvl="4" marL="9144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ex: "Pour i=1 jusqu’à 3 , enrouler film autour palette »</a:t>
              </a:r>
              <a:endParaRPr b="0" lang="fr-FR" sz="2000" spc="-1" strike="noStrike">
                <a:latin typeface="Arial"/>
              </a:endParaRPr>
            </a:p>
            <a:p>
              <a:pPr>
                <a:lnSpc>
                  <a:spcPct val="90000"/>
                </a:lnSpc>
                <a:spcAft>
                  <a:spcPts val="499"/>
                </a:spcAft>
              </a:pPr>
              <a:endParaRPr b="0" lang="fr-FR" sz="2000" spc="-1" strike="noStrike">
                <a:latin typeface="Arial"/>
              </a:endParaRPr>
            </a:p>
            <a:p>
              <a:pPr lvl="3" marL="685800" indent="-227160">
                <a:lnSpc>
                  <a:spcPct val="90000"/>
                </a:lnSpc>
                <a:spcAft>
                  <a:spcPts val="499"/>
                </a:spcAft>
                <a:buClr>
                  <a:srgbClr val="000000"/>
                </a:buClr>
                <a:buFont typeface="Symbol"/>
                <a:buChar char=""/>
              </a:pPr>
              <a:r>
                <a:rPr b="0" i="1" lang="fr-FR" sz="2000" spc="-1" strike="noStrike">
                  <a:solidFill>
                    <a:srgbClr val="000000"/>
                  </a:solidFill>
                  <a:latin typeface="Calibri"/>
                  <a:ea typeface="DejaVu Sans"/>
                </a:rPr>
                <a:t>la boucle s’arrête quand une condition est remplie, gérée par un booléen</a:t>
              </a:r>
              <a:endParaRPr b="0" lang="fr-FR" sz="2000" spc="-1" strike="noStrike">
                <a:latin typeface="Arial"/>
              </a:endParaRPr>
            </a:p>
            <a:p>
              <a:pPr lvl="4" marL="914400" indent="-227160">
                <a:lnSpc>
                  <a:spcPct val="90000"/>
                </a:lnSpc>
                <a:spcAft>
                  <a:spcPts val="499"/>
                </a:spcAft>
                <a:buClr>
                  <a:srgbClr val="000000"/>
                </a:buClr>
                <a:buFont typeface="Symbol"/>
                <a:buChar char=""/>
              </a:pPr>
              <a:r>
                <a:rPr b="0" lang="fr-FR" sz="2000" spc="-1" strike="noStrike">
                  <a:solidFill>
                    <a:srgbClr val="000000"/>
                  </a:solidFill>
                  <a:latin typeface="Calibri"/>
                  <a:ea typeface="DejaVu Sans"/>
                </a:rPr>
                <a:t>ex: "Tant que le MDP &lt;&gt; MotDePasseSaisi , ressaisir"</a:t>
              </a:r>
              <a:endParaRPr b="0" lang="fr-FR" sz="2000" spc="-1" strike="noStrike">
                <a:latin typeface="Arial"/>
              </a:endParaRPr>
            </a:p>
          </p:txBody>
        </p:sp>
      </p:grpSp>
      <p:sp>
        <p:nvSpPr>
          <p:cNvPr id="499" name="CustomShape 8"/>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Les boucles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Pour…jusqu’à</a:t>
            </a:r>
            <a:endParaRPr b="0" lang="fr-FR" sz="4000" spc="-1" strike="noStrike">
              <a:latin typeface="Arial"/>
            </a:endParaRPr>
          </a:p>
        </p:txBody>
      </p:sp>
      <p:sp>
        <p:nvSpPr>
          <p:cNvPr id="501"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a:lnSpc>
                <a:spcPct val="90000"/>
              </a:lnSpc>
              <a:spcBef>
                <a:spcPts val="1001"/>
              </a:spcBef>
              <a:tabLst>
                <a:tab algn="l" pos="0"/>
              </a:tabLst>
            </a:pPr>
            <a:r>
              <a:rPr b="1" lang="fr-FR" sz="2400" spc="-1" strike="noStrike">
                <a:solidFill>
                  <a:srgbClr val="2f5597"/>
                </a:solidFill>
                <a:latin typeface="Calibri"/>
                <a:ea typeface="DejaVu Sans"/>
              </a:rPr>
              <a:t>Syntaxe</a:t>
            </a:r>
            <a:endParaRPr b="0" lang="fr-FR" sz="2400" spc="-1" strike="noStrike">
              <a:latin typeface="Arial"/>
            </a:endParaRPr>
          </a:p>
        </p:txBody>
      </p:sp>
      <p:sp>
        <p:nvSpPr>
          <p:cNvPr id="502" name="CustomShape 3"/>
          <p:cNvSpPr/>
          <p:nvPr/>
        </p:nvSpPr>
        <p:spPr>
          <a:xfrm>
            <a:off x="1026000" y="555120"/>
            <a:ext cx="10607400" cy="160092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fontScale="91000"/>
          </a:bodyPr>
          <a:p>
            <a:pPr>
              <a:lnSpc>
                <a:spcPct val="90000"/>
              </a:lnSpc>
              <a:spcBef>
                <a:spcPts val="1001"/>
              </a:spcBef>
              <a:tabLst>
                <a:tab algn="l" pos="0"/>
              </a:tabLst>
            </a:pPr>
            <a:r>
              <a:rPr b="1" lang="fr-FR" sz="2300" spc="-1" strike="noStrike">
                <a:solidFill>
                  <a:srgbClr val="5b9bd5"/>
                </a:solidFill>
                <a:latin typeface="Calibri"/>
                <a:ea typeface="DejaVu Sans"/>
              </a:rPr>
              <a:t>POUR</a:t>
            </a:r>
            <a:r>
              <a:rPr b="1" lang="fr-FR" sz="2300" spc="-1" strike="noStrike">
                <a:solidFill>
                  <a:srgbClr val="2f5597"/>
                </a:solidFill>
                <a:latin typeface="Calibri"/>
                <a:ea typeface="DejaVu Sans"/>
              </a:rPr>
              <a:t> index </a:t>
            </a:r>
            <a:r>
              <a:rPr b="1" lang="fr-FR" sz="2300" spc="-1" strike="noStrike">
                <a:solidFill>
                  <a:srgbClr val="5b9bd5"/>
                </a:solidFill>
                <a:latin typeface="Calibri"/>
                <a:ea typeface="DejaVu Sans"/>
              </a:rPr>
              <a:t>ALLANT_DE</a:t>
            </a:r>
            <a:r>
              <a:rPr b="1" lang="fr-FR" sz="2300" spc="-1" strike="noStrike">
                <a:solidFill>
                  <a:srgbClr val="2f5597"/>
                </a:solidFill>
                <a:latin typeface="Calibri"/>
                <a:ea typeface="DejaVu Sans"/>
              </a:rPr>
              <a:t> valeurDebut </a:t>
            </a:r>
            <a:r>
              <a:rPr b="1" lang="fr-FR" sz="2300" spc="-1" strike="noStrike">
                <a:solidFill>
                  <a:srgbClr val="5b9bd5"/>
                </a:solidFill>
                <a:latin typeface="Calibri"/>
                <a:ea typeface="DejaVu Sans"/>
              </a:rPr>
              <a:t>A</a:t>
            </a:r>
            <a:r>
              <a:rPr b="1" lang="fr-FR" sz="2300" spc="-1" strike="noStrike">
                <a:solidFill>
                  <a:srgbClr val="2f5597"/>
                </a:solidFill>
                <a:latin typeface="Calibri"/>
                <a:ea typeface="DejaVu Sans"/>
              </a:rPr>
              <a:t> valeurFin</a:t>
            </a:r>
            <a:endParaRPr b="0" lang="fr-FR" sz="2300" spc="-1" strike="noStrike">
              <a:latin typeface="Arial"/>
            </a:endParaRPr>
          </a:p>
          <a:p>
            <a:pPr>
              <a:lnSpc>
                <a:spcPct val="90000"/>
              </a:lnSpc>
              <a:spcBef>
                <a:spcPts val="1001"/>
              </a:spcBef>
              <a:tabLst>
                <a:tab algn="l" pos="0"/>
              </a:tabLst>
            </a:pPr>
            <a:r>
              <a:rPr b="1" lang="fr-FR" sz="2300" spc="-1" strike="noStrike">
                <a:solidFill>
                  <a:srgbClr val="5b9bd5"/>
                </a:solidFill>
                <a:latin typeface="Calibri"/>
                <a:ea typeface="DejaVu Sans"/>
              </a:rPr>
              <a:t>	</a:t>
            </a:r>
            <a:r>
              <a:rPr b="1" lang="fr-FR" sz="2300" spc="-1" strike="noStrike">
                <a:solidFill>
                  <a:srgbClr val="5b9bd5"/>
                </a:solidFill>
                <a:latin typeface="Calibri"/>
                <a:ea typeface="DejaVu Sans"/>
              </a:rPr>
              <a:t>DEBUT_POUR</a:t>
            </a:r>
            <a:endParaRPr b="0" lang="fr-FR" sz="2300" spc="-1" strike="noStrike">
              <a:latin typeface="Arial"/>
            </a:endParaRPr>
          </a:p>
          <a:p>
            <a:pPr>
              <a:lnSpc>
                <a:spcPct val="90000"/>
              </a:lnSpc>
              <a:spcBef>
                <a:spcPts val="1001"/>
              </a:spcBef>
              <a:tabLst>
                <a:tab algn="l" pos="0"/>
              </a:tabLst>
            </a:pPr>
            <a:r>
              <a:rPr b="1" lang="fr-FR" sz="2300" spc="-1" strike="noStrike">
                <a:solidFill>
                  <a:srgbClr val="2f5597"/>
                </a:solidFill>
                <a:latin typeface="Calibri"/>
                <a:ea typeface="DejaVu Sans"/>
              </a:rPr>
              <a:t>	</a:t>
            </a:r>
            <a:r>
              <a:rPr b="1" lang="fr-FR" sz="2300" spc="-1" strike="noStrike">
                <a:solidFill>
                  <a:srgbClr val="2f5597"/>
                </a:solidFill>
                <a:latin typeface="Calibri"/>
                <a:ea typeface="DejaVu Sans"/>
              </a:rPr>
              <a:t>Instructions</a:t>
            </a:r>
            <a:endParaRPr b="0" lang="fr-FR" sz="2300" spc="-1" strike="noStrike">
              <a:latin typeface="Arial"/>
            </a:endParaRPr>
          </a:p>
          <a:p>
            <a:pPr>
              <a:lnSpc>
                <a:spcPct val="90000"/>
              </a:lnSpc>
              <a:spcBef>
                <a:spcPts val="1001"/>
              </a:spcBef>
              <a:tabLst>
                <a:tab algn="l" pos="0"/>
              </a:tabLst>
            </a:pPr>
            <a:r>
              <a:rPr b="1" lang="fr-FR" sz="2300" spc="-1" strike="noStrike">
                <a:solidFill>
                  <a:srgbClr val="5b9bd5"/>
                </a:solidFill>
                <a:latin typeface="Calibri"/>
                <a:ea typeface="DejaVu Sans"/>
              </a:rPr>
              <a:t>	</a:t>
            </a:r>
            <a:r>
              <a:rPr b="1" lang="fr-FR" sz="2300" spc="-1" strike="noStrike">
                <a:solidFill>
                  <a:srgbClr val="5b9bd5"/>
                </a:solidFill>
                <a:latin typeface="Calibri"/>
                <a:ea typeface="DejaVu Sans"/>
              </a:rPr>
              <a:t>FIN_POUR</a:t>
            </a:r>
            <a:endParaRPr b="0" lang="fr-FR" sz="2300" spc="-1" strike="noStrike">
              <a:latin typeface="Arial"/>
            </a:endParaRPr>
          </a:p>
        </p:txBody>
      </p:sp>
      <p:sp>
        <p:nvSpPr>
          <p:cNvPr id="503" name="CustomShape 4"/>
          <p:cNvSpPr/>
          <p:nvPr/>
        </p:nvSpPr>
        <p:spPr>
          <a:xfrm>
            <a:off x="1026000" y="2228760"/>
            <a:ext cx="1884600" cy="462240"/>
          </a:xfrm>
          <a:prstGeom prst="rect">
            <a:avLst/>
          </a:prstGeom>
          <a:noFill/>
          <a:ln w="9360">
            <a:noFill/>
          </a:ln>
        </p:spPr>
        <p:style>
          <a:lnRef idx="0"/>
          <a:fillRef idx="0"/>
          <a:effectRef idx="0"/>
          <a:fontRef idx="minor"/>
        </p:style>
        <p:txBody>
          <a:bodyPr lIns="90000" rIns="90000" tIns="45000" bIns="45000" anchor="b">
            <a:noAutofit/>
          </a:bodyPr>
          <a:p>
            <a:pP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04" name="CustomShape 5"/>
          <p:cNvSpPr/>
          <p:nvPr/>
        </p:nvSpPr>
        <p:spPr>
          <a:xfrm>
            <a:off x="2343240" y="2228760"/>
            <a:ext cx="9290520" cy="46278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tabLst>
                <a:tab algn="l" pos="0"/>
              </a:tabLst>
            </a:pPr>
            <a:r>
              <a:rPr b="0" lang="fr-FR" sz="1400" spc="-1" strike="noStrike">
                <a:solidFill>
                  <a:srgbClr val="ff0000"/>
                </a:solidFill>
                <a:latin typeface="Calibri"/>
                <a:ea typeface="DejaVu Sans"/>
              </a:rPr>
              <a:t>FONCTIONS_UTILISEES</a:t>
            </a:r>
            <a:endParaRPr b="0" lang="fr-FR" sz="1400" spc="-1" strike="noStrike">
              <a:latin typeface="Arial"/>
            </a:endParaRPr>
          </a:p>
          <a:p>
            <a:pPr>
              <a:lnSpc>
                <a:spcPct val="90000"/>
              </a:lnSpc>
              <a:tabLst>
                <a:tab algn="l" pos="0"/>
              </a:tabLst>
            </a:pPr>
            <a:r>
              <a:rPr b="0" lang="fr-FR" sz="1400" spc="-1" strike="noStrike">
                <a:solidFill>
                  <a:srgbClr val="ff0000"/>
                </a:solidFill>
                <a:latin typeface="Calibri"/>
                <a:ea typeface="DejaVu Sans"/>
              </a:rPr>
              <a:t>VARIABLES</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jour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NOMBRE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production_jour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LISTE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total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NOMBRE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moyenne </a:t>
            </a:r>
            <a:r>
              <a:rPr b="0" lang="fr-FR" sz="1400" spc="-1" strike="noStrike">
                <a:solidFill>
                  <a:srgbClr val="5b9bd5"/>
                </a:solidFill>
                <a:latin typeface="Calibri"/>
                <a:ea typeface="DejaVu Sans"/>
              </a:rPr>
              <a:t>EST_DU_TYPE</a:t>
            </a:r>
            <a:r>
              <a:rPr b="0" lang="fr-FR" sz="1400" spc="-1" strike="noStrike">
                <a:solidFill>
                  <a:srgbClr val="000000"/>
                </a:solidFill>
                <a:latin typeface="Calibri"/>
                <a:ea typeface="DejaVu Sans"/>
              </a:rPr>
              <a:t> NOMBRE</a:t>
            </a:r>
            <a:endParaRPr b="0" lang="fr-FR" sz="1400" spc="-1" strike="noStrike">
              <a:latin typeface="Arial"/>
            </a:endParaRPr>
          </a:p>
          <a:p>
            <a:pPr>
              <a:lnSpc>
                <a:spcPct val="90000"/>
              </a:lnSpc>
              <a:tabLst>
                <a:tab algn="l" pos="0"/>
              </a:tabLst>
            </a:pPr>
            <a:r>
              <a:rPr b="0" lang="fr-FR" sz="1400" spc="-1" strike="noStrike">
                <a:solidFill>
                  <a:srgbClr val="ff0000"/>
                </a:solidFill>
                <a:latin typeface="Calibri"/>
                <a:ea typeface="DejaVu Sans"/>
              </a:rPr>
              <a:t>DEBUT_ALGORITHME</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POUR</a:t>
            </a:r>
            <a:r>
              <a:rPr b="0" lang="fr-FR" sz="1400" spc="-1" strike="noStrike">
                <a:solidFill>
                  <a:srgbClr val="000000"/>
                </a:solidFill>
                <a:latin typeface="Calibri"/>
                <a:ea typeface="DejaVu Sans"/>
              </a:rPr>
              <a:t> jour </a:t>
            </a:r>
            <a:r>
              <a:rPr b="0" lang="fr-FR" sz="1400" spc="-1" strike="noStrike">
                <a:solidFill>
                  <a:srgbClr val="5b9bd5"/>
                </a:solidFill>
                <a:latin typeface="Calibri"/>
                <a:ea typeface="DejaVu Sans"/>
              </a:rPr>
              <a:t>ALLANT_DE</a:t>
            </a:r>
            <a:r>
              <a:rPr b="0" lang="fr-FR" sz="1400" spc="-1" strike="noStrike">
                <a:solidFill>
                  <a:srgbClr val="000000"/>
                </a:solidFill>
                <a:latin typeface="Calibri"/>
                <a:ea typeface="DejaVu Sans"/>
              </a:rPr>
              <a:t> 1 </a:t>
            </a:r>
            <a:r>
              <a:rPr b="0" lang="fr-FR" sz="1400" spc="-1" strike="noStrike">
                <a:solidFill>
                  <a:srgbClr val="5b9bd5"/>
                </a:solidFill>
                <a:latin typeface="Calibri"/>
                <a:ea typeface="DejaVu Sans"/>
              </a:rPr>
              <a:t>A</a:t>
            </a:r>
            <a:r>
              <a:rPr b="0" lang="fr-FR" sz="1400" spc="-1" strike="noStrike">
                <a:solidFill>
                  <a:srgbClr val="000000"/>
                </a:solidFill>
                <a:latin typeface="Calibri"/>
                <a:ea typeface="DejaVu Sans"/>
              </a:rPr>
              <a:t> 7</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DEBUT_POUR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AFFICHER</a:t>
            </a:r>
            <a:r>
              <a:rPr b="0" lang="fr-FR" sz="1400" spc="-1" strike="noStrike">
                <a:solidFill>
                  <a:srgbClr val="000000"/>
                </a:solidFill>
                <a:latin typeface="Calibri"/>
                <a:ea typeface="DejaVu Sans"/>
              </a:rPr>
              <a:t> "Jour "</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AFFICHER</a:t>
            </a:r>
            <a:r>
              <a:rPr b="0" lang="fr-FR" sz="1400" spc="-1" strike="noStrike">
                <a:solidFill>
                  <a:srgbClr val="000000"/>
                </a:solidFill>
                <a:latin typeface="Calibri"/>
                <a:ea typeface="DejaVu Sans"/>
              </a:rPr>
              <a:t>* jour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LIRE</a:t>
            </a:r>
            <a:r>
              <a:rPr b="0" lang="fr-FR" sz="1400" spc="-1" strike="noStrike">
                <a:solidFill>
                  <a:srgbClr val="000000"/>
                </a:solidFill>
                <a:latin typeface="Calibri"/>
                <a:ea typeface="DejaVu Sans"/>
              </a:rPr>
              <a:t> production_jour[jour]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FIN_POUR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total </a:t>
            </a:r>
            <a:r>
              <a:rPr b="0" lang="fr-FR" sz="1400" spc="-1" strike="noStrike">
                <a:solidFill>
                  <a:srgbClr val="5b9bd5"/>
                </a:solidFill>
                <a:latin typeface="Calibri"/>
                <a:ea typeface="DejaVu Sans"/>
              </a:rPr>
              <a:t>PREND_LA_VALEUR</a:t>
            </a:r>
            <a:r>
              <a:rPr b="0" lang="fr-FR" sz="1400" spc="-1" strike="noStrike">
                <a:solidFill>
                  <a:srgbClr val="000000"/>
                </a:solidFill>
                <a:latin typeface="Calibri"/>
                <a:ea typeface="DejaVu Sans"/>
              </a:rPr>
              <a:t> 0</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POUR</a:t>
            </a:r>
            <a:r>
              <a:rPr b="0" lang="fr-FR" sz="1400" spc="-1" strike="noStrike">
                <a:solidFill>
                  <a:srgbClr val="000000"/>
                </a:solidFill>
                <a:latin typeface="Calibri"/>
                <a:ea typeface="DejaVu Sans"/>
              </a:rPr>
              <a:t> jour </a:t>
            </a:r>
            <a:r>
              <a:rPr b="0" lang="fr-FR" sz="1400" spc="-1" strike="noStrike">
                <a:solidFill>
                  <a:srgbClr val="5b9bd5"/>
                </a:solidFill>
                <a:latin typeface="Calibri"/>
                <a:ea typeface="DejaVu Sans"/>
              </a:rPr>
              <a:t>ALLANT_DE</a:t>
            </a:r>
            <a:r>
              <a:rPr b="0" lang="fr-FR" sz="1400" spc="-1" strike="noStrike">
                <a:solidFill>
                  <a:srgbClr val="000000"/>
                </a:solidFill>
                <a:latin typeface="Calibri"/>
                <a:ea typeface="DejaVu Sans"/>
              </a:rPr>
              <a:t> 1 </a:t>
            </a:r>
            <a:r>
              <a:rPr b="0" lang="fr-FR" sz="1400" spc="-1" strike="noStrike">
                <a:solidFill>
                  <a:srgbClr val="5b9bd5"/>
                </a:solidFill>
                <a:latin typeface="Calibri"/>
                <a:ea typeface="DejaVu Sans"/>
              </a:rPr>
              <a:t>A</a:t>
            </a:r>
            <a:r>
              <a:rPr b="0" lang="fr-FR" sz="1400" spc="-1" strike="noStrike">
                <a:solidFill>
                  <a:srgbClr val="000000"/>
                </a:solidFill>
                <a:latin typeface="Calibri"/>
                <a:ea typeface="DejaVu Sans"/>
              </a:rPr>
              <a:t> 7</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DEBUT_POUR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total </a:t>
            </a:r>
            <a:r>
              <a:rPr b="0" lang="fr-FR" sz="1400" spc="-1" strike="noStrike">
                <a:solidFill>
                  <a:srgbClr val="5b9bd5"/>
                </a:solidFill>
                <a:latin typeface="Calibri"/>
                <a:ea typeface="DejaVu Sans"/>
              </a:rPr>
              <a:t>PREND_LA_VALEUR</a:t>
            </a:r>
            <a:r>
              <a:rPr b="0" lang="fr-FR" sz="1400" spc="-1" strike="noStrike">
                <a:solidFill>
                  <a:srgbClr val="000000"/>
                </a:solidFill>
                <a:latin typeface="Calibri"/>
                <a:ea typeface="DejaVu Sans"/>
              </a:rPr>
              <a:t> total + production_jour[jour]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FIN_POUR</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000000"/>
                </a:solidFill>
                <a:latin typeface="Calibri"/>
                <a:ea typeface="DejaVu Sans"/>
              </a:rPr>
              <a:t>moyenne </a:t>
            </a:r>
            <a:r>
              <a:rPr b="0" lang="fr-FR" sz="1400" spc="-1" strike="noStrike">
                <a:solidFill>
                  <a:srgbClr val="5b9bd5"/>
                </a:solidFill>
                <a:latin typeface="Calibri"/>
                <a:ea typeface="DejaVu Sans"/>
              </a:rPr>
              <a:t>PREND_LA_VALEUR</a:t>
            </a:r>
            <a:r>
              <a:rPr b="0" lang="fr-FR" sz="1400" spc="-1" strike="noStrike">
                <a:solidFill>
                  <a:srgbClr val="000000"/>
                </a:solidFill>
                <a:latin typeface="Calibri"/>
                <a:ea typeface="DejaVu Sans"/>
              </a:rPr>
              <a:t> total / 7</a:t>
            </a:r>
            <a:endParaRPr b="0" lang="fr-FR" sz="1400" spc="-1" strike="noStrike">
              <a:latin typeface="Arial"/>
            </a:endParaRPr>
          </a:p>
          <a:p>
            <a:pPr>
              <a:lnSpc>
                <a:spcPct val="90000"/>
              </a:lnSpc>
              <a:tabLst>
                <a:tab algn="l" pos="0"/>
              </a:tabLst>
            </a:pPr>
            <a:r>
              <a:rPr b="0" lang="fr-FR" sz="1400" spc="-1" strike="noStrike">
                <a:solidFill>
                  <a:srgbClr val="000000"/>
                </a:solidFill>
                <a:latin typeface="Calibri"/>
                <a:ea typeface="DejaVu Sans"/>
              </a:rPr>
              <a:t>  </a:t>
            </a:r>
            <a:r>
              <a:rPr b="0" lang="fr-FR" sz="1400" spc="-1" strike="noStrike">
                <a:solidFill>
                  <a:srgbClr val="5b9bd5"/>
                </a:solidFill>
                <a:latin typeface="Calibri"/>
                <a:ea typeface="DejaVu Sans"/>
              </a:rPr>
              <a:t>AFFICHER</a:t>
            </a:r>
            <a:r>
              <a:rPr b="0" lang="fr-FR" sz="1400" spc="-1" strike="noStrike">
                <a:solidFill>
                  <a:srgbClr val="000000"/>
                </a:solidFill>
                <a:latin typeface="Calibri"/>
                <a:ea typeface="DejaVu Sans"/>
              </a:rPr>
              <a:t>* moyenne</a:t>
            </a:r>
            <a:endParaRPr b="0" lang="fr-FR" sz="1400" spc="-1" strike="noStrike">
              <a:latin typeface="Arial"/>
            </a:endParaRPr>
          </a:p>
          <a:p>
            <a:pPr>
              <a:lnSpc>
                <a:spcPct val="90000"/>
              </a:lnSpc>
              <a:tabLst>
                <a:tab algn="l" pos="0"/>
              </a:tabLst>
            </a:pPr>
            <a:r>
              <a:rPr b="0" lang="fr-FR" sz="1400" spc="-1" strike="noStrike">
                <a:solidFill>
                  <a:srgbClr val="ff0000"/>
                </a:solidFill>
                <a:latin typeface="Calibri"/>
                <a:ea typeface="DejaVu Sans"/>
              </a:rPr>
              <a:t>FIN_ALGORITHME</a:t>
            </a:r>
            <a:endParaRPr b="0" lang="fr-FR" sz="1400" spc="-1" strike="noStrike">
              <a:latin typeface="Arial"/>
            </a:endParaRPr>
          </a:p>
          <a:p>
            <a:pPr>
              <a:lnSpc>
                <a:spcPct val="90000"/>
              </a:lnSpc>
              <a:tabLst>
                <a:tab algn="l" pos="0"/>
              </a:tabLst>
            </a:pPr>
            <a:endParaRPr b="0" lang="fr-FR" sz="1400" spc="-1" strike="noStrike">
              <a:latin typeface="Arial"/>
            </a:endParaRPr>
          </a:p>
          <a:p>
            <a:pPr>
              <a:lnSpc>
                <a:spcPct val="90000"/>
              </a:lnSpc>
              <a:tabLst>
                <a:tab algn="l" pos="0"/>
              </a:tabLst>
            </a:pPr>
            <a:r>
              <a:rPr b="0" lang="fr-FR" sz="1400" spc="-1" strike="noStrike" u="sng">
                <a:solidFill>
                  <a:srgbClr val="0563c1"/>
                </a:solidFill>
                <a:uFillTx/>
                <a:latin typeface="Calibri"/>
                <a:ea typeface="DejaVu Sans"/>
                <a:hlinkClick r:id="rId1"/>
              </a:rPr>
              <a:t>boucle01.alg</a:t>
            </a:r>
            <a:endParaRPr b="0" lang="fr-FR" sz="1400" spc="-1" strike="noStrike">
              <a:latin typeface="Arial"/>
            </a:endParaRPr>
          </a:p>
        </p:txBody>
      </p:sp>
    </p:spTree>
  </p:cSld>
  <mc:AlternateContent>
    <mc:Choice Requires="p14">
      <p:transition spd="slow" p14:dur="2000"/>
    </mc:Choice>
    <mc:Fallback>
      <p:transition spd="slow"/>
    </mc:Fallback>
  </mc:AlternateContent>
  <p:timing>
    <p:tnLst>
      <p:par>
        <p:cTn id="574" dur="indefinite" restart="never" nodeType="tmRoot">
          <p:childTnLst>
            <p:seq>
              <p:cTn id="575" dur="indefinite" nodeType="mainSeq">
                <p:childTnLst>
                  <p:par>
                    <p:cTn id="576" fill="hold">
                      <p:stCondLst>
                        <p:cond delay="indefinite"/>
                      </p:stCondLst>
                      <p:childTnLst>
                        <p:par>
                          <p:cTn id="577" fill="hold">
                            <p:stCondLst>
                              <p:cond delay="0"/>
                            </p:stCondLst>
                            <p:childTnLst>
                              <p:par>
                                <p:cTn id="578" nodeType="clickEffect" fill="hold" presetClass="entr" presetID="2" presetSubtype="4">
                                  <p:stCondLst>
                                    <p:cond delay="0"/>
                                  </p:stCondLst>
                                  <p:childTnLst>
                                    <p:set>
                                      <p:cBhvr>
                                        <p:cTn id="579" dur="1" fill="hold">
                                          <p:stCondLst>
                                            <p:cond delay="0"/>
                                          </p:stCondLst>
                                        </p:cTn>
                                        <p:tgtEl>
                                          <p:spTgt spid="502">
                                            <p:txEl>
                                              <p:pRg st="0" end="0"/>
                                            </p:txEl>
                                          </p:spTgt>
                                        </p:tgtEl>
                                        <p:attrNameLst>
                                          <p:attrName>style.visibility</p:attrName>
                                        </p:attrNameLst>
                                      </p:cBhvr>
                                      <p:to>
                                        <p:strVal val="visible"/>
                                      </p:to>
                                    </p:set>
                                    <p:anim calcmode="lin" valueType="num">
                                      <p:cBhvr additive="repl">
                                        <p:cTn id="580" dur="500" fill="hold"/>
                                        <p:tgtEl>
                                          <p:spTgt spid="502">
                                            <p:txEl>
                                              <p:pRg st="0" end="0"/>
                                            </p:txEl>
                                          </p:spTgt>
                                        </p:tgtEl>
                                        <p:attrNameLst>
                                          <p:attrName>ppt_x</p:attrName>
                                        </p:attrNameLst>
                                      </p:cBhvr>
                                      <p:tavLst>
                                        <p:tav tm="0">
                                          <p:val>
                                            <p:strVal val="#ppt_x"/>
                                          </p:val>
                                        </p:tav>
                                        <p:tav tm="100000">
                                          <p:val>
                                            <p:strVal val="#ppt_x"/>
                                          </p:val>
                                        </p:tav>
                                      </p:tavLst>
                                    </p:anim>
                                    <p:anim calcmode="lin" valueType="num">
                                      <p:cBhvr additive="repl">
                                        <p:cTn id="581" dur="500" fill="hold"/>
                                        <p:tgtEl>
                                          <p:spTgt spid="5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2" fill="hold">
                      <p:stCondLst>
                        <p:cond delay="indefinite"/>
                      </p:stCondLst>
                      <p:childTnLst>
                        <p:par>
                          <p:cTn id="583" fill="hold">
                            <p:stCondLst>
                              <p:cond delay="0"/>
                            </p:stCondLst>
                            <p:childTnLst>
                              <p:par>
                                <p:cTn id="584" nodeType="clickEffect" fill="hold" presetClass="entr" presetID="2" presetSubtype="4">
                                  <p:stCondLst>
                                    <p:cond delay="0"/>
                                  </p:stCondLst>
                                  <p:childTnLst>
                                    <p:set>
                                      <p:cBhvr>
                                        <p:cTn id="585" dur="1" fill="hold">
                                          <p:stCondLst>
                                            <p:cond delay="0"/>
                                          </p:stCondLst>
                                        </p:cTn>
                                        <p:tgtEl>
                                          <p:spTgt spid="502">
                                            <p:txEl>
                                              <p:pRg st="1" end="1"/>
                                            </p:txEl>
                                          </p:spTgt>
                                        </p:tgtEl>
                                        <p:attrNameLst>
                                          <p:attrName>style.visibility</p:attrName>
                                        </p:attrNameLst>
                                      </p:cBhvr>
                                      <p:to>
                                        <p:strVal val="visible"/>
                                      </p:to>
                                    </p:set>
                                    <p:anim calcmode="lin" valueType="num">
                                      <p:cBhvr additive="repl">
                                        <p:cTn id="586" dur="500" fill="hold"/>
                                        <p:tgtEl>
                                          <p:spTgt spid="502">
                                            <p:txEl>
                                              <p:pRg st="1" end="1"/>
                                            </p:txEl>
                                          </p:spTgt>
                                        </p:tgtEl>
                                        <p:attrNameLst>
                                          <p:attrName>ppt_x</p:attrName>
                                        </p:attrNameLst>
                                      </p:cBhvr>
                                      <p:tavLst>
                                        <p:tav tm="0">
                                          <p:val>
                                            <p:strVal val="#ppt_x"/>
                                          </p:val>
                                        </p:tav>
                                        <p:tav tm="100000">
                                          <p:val>
                                            <p:strVal val="#ppt_x"/>
                                          </p:val>
                                        </p:tav>
                                      </p:tavLst>
                                    </p:anim>
                                    <p:anim calcmode="lin" valueType="num">
                                      <p:cBhvr additive="repl">
                                        <p:cTn id="587" dur="500" fill="hold"/>
                                        <p:tgtEl>
                                          <p:spTgt spid="5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8" fill="hold">
                      <p:stCondLst>
                        <p:cond delay="indefinite"/>
                      </p:stCondLst>
                      <p:childTnLst>
                        <p:par>
                          <p:cTn id="589" fill="hold">
                            <p:stCondLst>
                              <p:cond delay="0"/>
                            </p:stCondLst>
                            <p:childTnLst>
                              <p:par>
                                <p:cTn id="590" nodeType="clickEffect" fill="hold" presetClass="entr" presetID="2" presetSubtype="4">
                                  <p:stCondLst>
                                    <p:cond delay="0"/>
                                  </p:stCondLst>
                                  <p:childTnLst>
                                    <p:set>
                                      <p:cBhvr>
                                        <p:cTn id="591" dur="1" fill="hold">
                                          <p:stCondLst>
                                            <p:cond delay="0"/>
                                          </p:stCondLst>
                                        </p:cTn>
                                        <p:tgtEl>
                                          <p:spTgt spid="502">
                                            <p:txEl>
                                              <p:pRg st="2" end="2"/>
                                            </p:txEl>
                                          </p:spTgt>
                                        </p:tgtEl>
                                        <p:attrNameLst>
                                          <p:attrName>style.visibility</p:attrName>
                                        </p:attrNameLst>
                                      </p:cBhvr>
                                      <p:to>
                                        <p:strVal val="visible"/>
                                      </p:to>
                                    </p:set>
                                    <p:anim calcmode="lin" valueType="num">
                                      <p:cBhvr additive="repl">
                                        <p:cTn id="592" dur="500" fill="hold"/>
                                        <p:tgtEl>
                                          <p:spTgt spid="502">
                                            <p:txEl>
                                              <p:pRg st="2" end="2"/>
                                            </p:txEl>
                                          </p:spTgt>
                                        </p:tgtEl>
                                        <p:attrNameLst>
                                          <p:attrName>ppt_x</p:attrName>
                                        </p:attrNameLst>
                                      </p:cBhvr>
                                      <p:tavLst>
                                        <p:tav tm="0">
                                          <p:val>
                                            <p:strVal val="#ppt_x"/>
                                          </p:val>
                                        </p:tav>
                                        <p:tav tm="100000">
                                          <p:val>
                                            <p:strVal val="#ppt_x"/>
                                          </p:val>
                                        </p:tav>
                                      </p:tavLst>
                                    </p:anim>
                                    <p:anim calcmode="lin" valueType="num">
                                      <p:cBhvr additive="repl">
                                        <p:cTn id="593" dur="500" fill="hold"/>
                                        <p:tgtEl>
                                          <p:spTgt spid="5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4" fill="hold">
                      <p:stCondLst>
                        <p:cond delay="indefinite"/>
                      </p:stCondLst>
                      <p:childTnLst>
                        <p:par>
                          <p:cTn id="595" fill="hold">
                            <p:stCondLst>
                              <p:cond delay="0"/>
                            </p:stCondLst>
                            <p:childTnLst>
                              <p:par>
                                <p:cTn id="596" nodeType="clickEffect" fill="hold" presetClass="entr" presetID="2" presetSubtype="4">
                                  <p:stCondLst>
                                    <p:cond delay="0"/>
                                  </p:stCondLst>
                                  <p:childTnLst>
                                    <p:set>
                                      <p:cBhvr>
                                        <p:cTn id="597" dur="1" fill="hold">
                                          <p:stCondLst>
                                            <p:cond delay="0"/>
                                          </p:stCondLst>
                                        </p:cTn>
                                        <p:tgtEl>
                                          <p:spTgt spid="502">
                                            <p:txEl>
                                              <p:pRg st="3" end="3"/>
                                            </p:txEl>
                                          </p:spTgt>
                                        </p:tgtEl>
                                        <p:attrNameLst>
                                          <p:attrName>style.visibility</p:attrName>
                                        </p:attrNameLst>
                                      </p:cBhvr>
                                      <p:to>
                                        <p:strVal val="visible"/>
                                      </p:to>
                                    </p:set>
                                    <p:anim calcmode="lin" valueType="num">
                                      <p:cBhvr additive="repl">
                                        <p:cTn id="598" dur="500" fill="hold"/>
                                        <p:tgtEl>
                                          <p:spTgt spid="502">
                                            <p:txEl>
                                              <p:pRg st="3" end="3"/>
                                            </p:txEl>
                                          </p:spTgt>
                                        </p:tgtEl>
                                        <p:attrNameLst>
                                          <p:attrName>ppt_x</p:attrName>
                                        </p:attrNameLst>
                                      </p:cBhvr>
                                      <p:tavLst>
                                        <p:tav tm="0">
                                          <p:val>
                                            <p:strVal val="#ppt_x"/>
                                          </p:val>
                                        </p:tav>
                                        <p:tav tm="100000">
                                          <p:val>
                                            <p:strVal val="#ppt_x"/>
                                          </p:val>
                                        </p:tav>
                                      </p:tavLst>
                                    </p:anim>
                                    <p:anim calcmode="lin" valueType="num">
                                      <p:cBhvr additive="repl">
                                        <p:cTn id="599" dur="500" fill="hold"/>
                                        <p:tgtEl>
                                          <p:spTgt spid="502">
                                            <p:txEl>
                                              <p:pRg st="3" end="3"/>
                                            </p:txEl>
                                          </p:spTgt>
                                        </p:tgtEl>
                                        <p:attrNameLst>
                                          <p:attrName>ppt_y</p:attrName>
                                        </p:attrNameLst>
                                      </p:cBhvr>
                                      <p:tavLst>
                                        <p:tav tm="0">
                                          <p:val>
                                            <p:strVal val="1+#ppt_h/2"/>
                                          </p:val>
                                        </p:tav>
                                        <p:tav tm="100000">
                                          <p:val>
                                            <p:strVal val="#ppt_y"/>
                                          </p:val>
                                        </p:tav>
                                      </p:tavLst>
                                    </p:anim>
                                  </p:childTnLst>
                                </p:cTn>
                              </p:par>
                              <p:par>
                                <p:cTn id="600" nodeType="withEffect" fill="hold" presetClass="entr" presetID="2" presetSubtype="4">
                                  <p:stCondLst>
                                    <p:cond delay="0"/>
                                  </p:stCondLst>
                                  <p:childTnLst>
                                    <p:set>
                                      <p:cBhvr>
                                        <p:cTn id="601" dur="1" fill="hold">
                                          <p:stCondLst>
                                            <p:cond delay="0"/>
                                          </p:stCondLst>
                                        </p:cTn>
                                        <p:tgtEl>
                                          <p:spTgt spid="504">
                                            <p:txEl>
                                              <p:pRg st="0" end="0"/>
                                            </p:txEl>
                                          </p:spTgt>
                                        </p:tgtEl>
                                        <p:attrNameLst>
                                          <p:attrName>style.visibility</p:attrName>
                                        </p:attrNameLst>
                                      </p:cBhvr>
                                      <p:to>
                                        <p:strVal val="visible"/>
                                      </p:to>
                                    </p:set>
                                    <p:anim calcmode="lin" valueType="num">
                                      <p:cBhvr additive="repl">
                                        <p:cTn id="602" dur="500" fill="hold"/>
                                        <p:tgtEl>
                                          <p:spTgt spid="504">
                                            <p:txEl>
                                              <p:pRg st="0" end="0"/>
                                            </p:txEl>
                                          </p:spTgt>
                                        </p:tgtEl>
                                        <p:attrNameLst>
                                          <p:attrName>ppt_x</p:attrName>
                                        </p:attrNameLst>
                                      </p:cBhvr>
                                      <p:tavLst>
                                        <p:tav tm="0">
                                          <p:val>
                                            <p:strVal val="#ppt_x"/>
                                          </p:val>
                                        </p:tav>
                                        <p:tav tm="100000">
                                          <p:val>
                                            <p:strVal val="#ppt_x"/>
                                          </p:val>
                                        </p:tav>
                                      </p:tavLst>
                                    </p:anim>
                                    <p:anim calcmode="lin" valueType="num">
                                      <p:cBhvr additive="repl">
                                        <p:cTn id="603" dur="500" fill="hold"/>
                                        <p:tgtEl>
                                          <p:spTgt spid="504">
                                            <p:txEl>
                                              <p:pRg st="0" end="0"/>
                                            </p:txEl>
                                          </p:spTgt>
                                        </p:tgtEl>
                                        <p:attrNameLst>
                                          <p:attrName>ppt_y</p:attrName>
                                        </p:attrNameLst>
                                      </p:cBhvr>
                                      <p:tavLst>
                                        <p:tav tm="0">
                                          <p:val>
                                            <p:strVal val="1+#ppt_h/2"/>
                                          </p:val>
                                        </p:tav>
                                        <p:tav tm="100000">
                                          <p:val>
                                            <p:strVal val="#ppt_y"/>
                                          </p:val>
                                        </p:tav>
                                      </p:tavLst>
                                    </p:anim>
                                  </p:childTnLst>
                                </p:cTn>
                              </p:par>
                              <p:par>
                                <p:cTn id="604" nodeType="withEffect" fill="hold" presetClass="entr" presetID="2" presetSubtype="4">
                                  <p:stCondLst>
                                    <p:cond delay="0"/>
                                  </p:stCondLst>
                                  <p:childTnLst>
                                    <p:set>
                                      <p:cBhvr>
                                        <p:cTn id="605" dur="1" fill="hold">
                                          <p:stCondLst>
                                            <p:cond delay="0"/>
                                          </p:stCondLst>
                                        </p:cTn>
                                        <p:tgtEl>
                                          <p:spTgt spid="504">
                                            <p:txEl>
                                              <p:pRg st="1" end="1"/>
                                            </p:txEl>
                                          </p:spTgt>
                                        </p:tgtEl>
                                        <p:attrNameLst>
                                          <p:attrName>style.visibility</p:attrName>
                                        </p:attrNameLst>
                                      </p:cBhvr>
                                      <p:to>
                                        <p:strVal val="visible"/>
                                      </p:to>
                                    </p:set>
                                    <p:anim calcmode="lin" valueType="num">
                                      <p:cBhvr additive="repl">
                                        <p:cTn id="606" dur="500" fill="hold"/>
                                        <p:tgtEl>
                                          <p:spTgt spid="504">
                                            <p:txEl>
                                              <p:pRg st="1" end="1"/>
                                            </p:txEl>
                                          </p:spTgt>
                                        </p:tgtEl>
                                        <p:attrNameLst>
                                          <p:attrName>ppt_x</p:attrName>
                                        </p:attrNameLst>
                                      </p:cBhvr>
                                      <p:tavLst>
                                        <p:tav tm="0">
                                          <p:val>
                                            <p:strVal val="#ppt_x"/>
                                          </p:val>
                                        </p:tav>
                                        <p:tav tm="100000">
                                          <p:val>
                                            <p:strVal val="#ppt_x"/>
                                          </p:val>
                                        </p:tav>
                                      </p:tavLst>
                                    </p:anim>
                                    <p:anim calcmode="lin" valueType="num">
                                      <p:cBhvr additive="repl">
                                        <p:cTn id="607" dur="500" fill="hold"/>
                                        <p:tgtEl>
                                          <p:spTgt spid="504">
                                            <p:txEl>
                                              <p:pRg st="1" end="1"/>
                                            </p:txEl>
                                          </p:spTgt>
                                        </p:tgtEl>
                                        <p:attrNameLst>
                                          <p:attrName>ppt_y</p:attrName>
                                        </p:attrNameLst>
                                      </p:cBhvr>
                                      <p:tavLst>
                                        <p:tav tm="0">
                                          <p:val>
                                            <p:strVal val="1+#ppt_h/2"/>
                                          </p:val>
                                        </p:tav>
                                        <p:tav tm="100000">
                                          <p:val>
                                            <p:strVal val="#ppt_y"/>
                                          </p:val>
                                        </p:tav>
                                      </p:tavLst>
                                    </p:anim>
                                  </p:childTnLst>
                                </p:cTn>
                              </p:par>
                              <p:par>
                                <p:cTn id="608" nodeType="withEffect" fill="hold" presetClass="entr" presetID="2" presetSubtype="4">
                                  <p:stCondLst>
                                    <p:cond delay="0"/>
                                  </p:stCondLst>
                                  <p:childTnLst>
                                    <p:set>
                                      <p:cBhvr>
                                        <p:cTn id="609" dur="1" fill="hold">
                                          <p:stCondLst>
                                            <p:cond delay="0"/>
                                          </p:stCondLst>
                                        </p:cTn>
                                        <p:tgtEl>
                                          <p:spTgt spid="504">
                                            <p:txEl>
                                              <p:pRg st="2" end="2"/>
                                            </p:txEl>
                                          </p:spTgt>
                                        </p:tgtEl>
                                        <p:attrNameLst>
                                          <p:attrName>style.visibility</p:attrName>
                                        </p:attrNameLst>
                                      </p:cBhvr>
                                      <p:to>
                                        <p:strVal val="visible"/>
                                      </p:to>
                                    </p:set>
                                    <p:anim calcmode="lin" valueType="num">
                                      <p:cBhvr additive="repl">
                                        <p:cTn id="610" dur="500" fill="hold"/>
                                        <p:tgtEl>
                                          <p:spTgt spid="504">
                                            <p:txEl>
                                              <p:pRg st="2" end="2"/>
                                            </p:txEl>
                                          </p:spTgt>
                                        </p:tgtEl>
                                        <p:attrNameLst>
                                          <p:attrName>ppt_x</p:attrName>
                                        </p:attrNameLst>
                                      </p:cBhvr>
                                      <p:tavLst>
                                        <p:tav tm="0">
                                          <p:val>
                                            <p:strVal val="#ppt_x"/>
                                          </p:val>
                                        </p:tav>
                                        <p:tav tm="100000">
                                          <p:val>
                                            <p:strVal val="#ppt_x"/>
                                          </p:val>
                                        </p:tav>
                                      </p:tavLst>
                                    </p:anim>
                                    <p:anim calcmode="lin" valueType="num">
                                      <p:cBhvr additive="repl">
                                        <p:cTn id="611" dur="500" fill="hold"/>
                                        <p:tgtEl>
                                          <p:spTgt spid="504">
                                            <p:txEl>
                                              <p:pRg st="2" end="2"/>
                                            </p:txEl>
                                          </p:spTgt>
                                        </p:tgtEl>
                                        <p:attrNameLst>
                                          <p:attrName>ppt_y</p:attrName>
                                        </p:attrNameLst>
                                      </p:cBhvr>
                                      <p:tavLst>
                                        <p:tav tm="0">
                                          <p:val>
                                            <p:strVal val="1+#ppt_h/2"/>
                                          </p:val>
                                        </p:tav>
                                        <p:tav tm="100000">
                                          <p:val>
                                            <p:strVal val="#ppt_y"/>
                                          </p:val>
                                        </p:tav>
                                      </p:tavLst>
                                    </p:anim>
                                  </p:childTnLst>
                                </p:cTn>
                              </p:par>
                              <p:par>
                                <p:cTn id="612" nodeType="withEffect" fill="hold" presetClass="entr" presetID="2" presetSubtype="4">
                                  <p:stCondLst>
                                    <p:cond delay="0"/>
                                  </p:stCondLst>
                                  <p:childTnLst>
                                    <p:set>
                                      <p:cBhvr>
                                        <p:cTn id="613" dur="1" fill="hold">
                                          <p:stCondLst>
                                            <p:cond delay="0"/>
                                          </p:stCondLst>
                                        </p:cTn>
                                        <p:tgtEl>
                                          <p:spTgt spid="504">
                                            <p:txEl>
                                              <p:pRg st="3" end="3"/>
                                            </p:txEl>
                                          </p:spTgt>
                                        </p:tgtEl>
                                        <p:attrNameLst>
                                          <p:attrName>style.visibility</p:attrName>
                                        </p:attrNameLst>
                                      </p:cBhvr>
                                      <p:to>
                                        <p:strVal val="visible"/>
                                      </p:to>
                                    </p:set>
                                    <p:anim calcmode="lin" valueType="num">
                                      <p:cBhvr additive="repl">
                                        <p:cTn id="614" dur="500" fill="hold"/>
                                        <p:tgtEl>
                                          <p:spTgt spid="504">
                                            <p:txEl>
                                              <p:pRg st="3" end="3"/>
                                            </p:txEl>
                                          </p:spTgt>
                                        </p:tgtEl>
                                        <p:attrNameLst>
                                          <p:attrName>ppt_x</p:attrName>
                                        </p:attrNameLst>
                                      </p:cBhvr>
                                      <p:tavLst>
                                        <p:tav tm="0">
                                          <p:val>
                                            <p:strVal val="#ppt_x"/>
                                          </p:val>
                                        </p:tav>
                                        <p:tav tm="100000">
                                          <p:val>
                                            <p:strVal val="#ppt_x"/>
                                          </p:val>
                                        </p:tav>
                                      </p:tavLst>
                                    </p:anim>
                                    <p:anim calcmode="lin" valueType="num">
                                      <p:cBhvr additive="repl">
                                        <p:cTn id="615" dur="500" fill="hold"/>
                                        <p:tgtEl>
                                          <p:spTgt spid="504">
                                            <p:txEl>
                                              <p:pRg st="3" end="3"/>
                                            </p:txEl>
                                          </p:spTgt>
                                        </p:tgtEl>
                                        <p:attrNameLst>
                                          <p:attrName>ppt_y</p:attrName>
                                        </p:attrNameLst>
                                      </p:cBhvr>
                                      <p:tavLst>
                                        <p:tav tm="0">
                                          <p:val>
                                            <p:strVal val="1+#ppt_h/2"/>
                                          </p:val>
                                        </p:tav>
                                        <p:tav tm="100000">
                                          <p:val>
                                            <p:strVal val="#ppt_y"/>
                                          </p:val>
                                        </p:tav>
                                      </p:tavLst>
                                    </p:anim>
                                  </p:childTnLst>
                                </p:cTn>
                              </p:par>
                              <p:par>
                                <p:cTn id="616" nodeType="withEffect" fill="hold" presetClass="entr" presetID="2" presetSubtype="4">
                                  <p:stCondLst>
                                    <p:cond delay="0"/>
                                  </p:stCondLst>
                                  <p:childTnLst>
                                    <p:set>
                                      <p:cBhvr>
                                        <p:cTn id="617" dur="1" fill="hold">
                                          <p:stCondLst>
                                            <p:cond delay="0"/>
                                          </p:stCondLst>
                                        </p:cTn>
                                        <p:tgtEl>
                                          <p:spTgt spid="504">
                                            <p:txEl>
                                              <p:pRg st="4" end="4"/>
                                            </p:txEl>
                                          </p:spTgt>
                                        </p:tgtEl>
                                        <p:attrNameLst>
                                          <p:attrName>style.visibility</p:attrName>
                                        </p:attrNameLst>
                                      </p:cBhvr>
                                      <p:to>
                                        <p:strVal val="visible"/>
                                      </p:to>
                                    </p:set>
                                    <p:anim calcmode="lin" valueType="num">
                                      <p:cBhvr additive="repl">
                                        <p:cTn id="618" dur="500" fill="hold"/>
                                        <p:tgtEl>
                                          <p:spTgt spid="504">
                                            <p:txEl>
                                              <p:pRg st="4" end="4"/>
                                            </p:txEl>
                                          </p:spTgt>
                                        </p:tgtEl>
                                        <p:attrNameLst>
                                          <p:attrName>ppt_x</p:attrName>
                                        </p:attrNameLst>
                                      </p:cBhvr>
                                      <p:tavLst>
                                        <p:tav tm="0">
                                          <p:val>
                                            <p:strVal val="#ppt_x"/>
                                          </p:val>
                                        </p:tav>
                                        <p:tav tm="100000">
                                          <p:val>
                                            <p:strVal val="#ppt_x"/>
                                          </p:val>
                                        </p:tav>
                                      </p:tavLst>
                                    </p:anim>
                                    <p:anim calcmode="lin" valueType="num">
                                      <p:cBhvr additive="repl">
                                        <p:cTn id="619" dur="500" fill="hold"/>
                                        <p:tgtEl>
                                          <p:spTgt spid="504">
                                            <p:txEl>
                                              <p:pRg st="4" end="4"/>
                                            </p:txEl>
                                          </p:spTgt>
                                        </p:tgtEl>
                                        <p:attrNameLst>
                                          <p:attrName>ppt_y</p:attrName>
                                        </p:attrNameLst>
                                      </p:cBhvr>
                                      <p:tavLst>
                                        <p:tav tm="0">
                                          <p:val>
                                            <p:strVal val="1+#ppt_h/2"/>
                                          </p:val>
                                        </p:tav>
                                        <p:tav tm="100000">
                                          <p:val>
                                            <p:strVal val="#ppt_y"/>
                                          </p:val>
                                        </p:tav>
                                      </p:tavLst>
                                    </p:anim>
                                  </p:childTnLst>
                                </p:cTn>
                              </p:par>
                              <p:par>
                                <p:cTn id="620" nodeType="withEffect" fill="hold" presetClass="entr" presetID="2" presetSubtype="4">
                                  <p:stCondLst>
                                    <p:cond delay="0"/>
                                  </p:stCondLst>
                                  <p:childTnLst>
                                    <p:set>
                                      <p:cBhvr>
                                        <p:cTn id="621" dur="1" fill="hold">
                                          <p:stCondLst>
                                            <p:cond delay="0"/>
                                          </p:stCondLst>
                                        </p:cTn>
                                        <p:tgtEl>
                                          <p:spTgt spid="504">
                                            <p:txEl>
                                              <p:pRg st="5" end="5"/>
                                            </p:txEl>
                                          </p:spTgt>
                                        </p:tgtEl>
                                        <p:attrNameLst>
                                          <p:attrName>style.visibility</p:attrName>
                                        </p:attrNameLst>
                                      </p:cBhvr>
                                      <p:to>
                                        <p:strVal val="visible"/>
                                      </p:to>
                                    </p:set>
                                    <p:anim calcmode="lin" valueType="num">
                                      <p:cBhvr additive="repl">
                                        <p:cTn id="622" dur="500" fill="hold"/>
                                        <p:tgtEl>
                                          <p:spTgt spid="504">
                                            <p:txEl>
                                              <p:pRg st="5" end="5"/>
                                            </p:txEl>
                                          </p:spTgt>
                                        </p:tgtEl>
                                        <p:attrNameLst>
                                          <p:attrName>ppt_x</p:attrName>
                                        </p:attrNameLst>
                                      </p:cBhvr>
                                      <p:tavLst>
                                        <p:tav tm="0">
                                          <p:val>
                                            <p:strVal val="#ppt_x"/>
                                          </p:val>
                                        </p:tav>
                                        <p:tav tm="100000">
                                          <p:val>
                                            <p:strVal val="#ppt_x"/>
                                          </p:val>
                                        </p:tav>
                                      </p:tavLst>
                                    </p:anim>
                                    <p:anim calcmode="lin" valueType="num">
                                      <p:cBhvr additive="repl">
                                        <p:cTn id="623" dur="500" fill="hold"/>
                                        <p:tgtEl>
                                          <p:spTgt spid="504">
                                            <p:txEl>
                                              <p:pRg st="5" end="5"/>
                                            </p:txEl>
                                          </p:spTgt>
                                        </p:tgtEl>
                                        <p:attrNameLst>
                                          <p:attrName>ppt_y</p:attrName>
                                        </p:attrNameLst>
                                      </p:cBhvr>
                                      <p:tavLst>
                                        <p:tav tm="0">
                                          <p:val>
                                            <p:strVal val="1+#ppt_h/2"/>
                                          </p:val>
                                        </p:tav>
                                        <p:tav tm="100000">
                                          <p:val>
                                            <p:strVal val="#ppt_y"/>
                                          </p:val>
                                        </p:tav>
                                      </p:tavLst>
                                    </p:anim>
                                  </p:childTnLst>
                                </p:cTn>
                              </p:par>
                              <p:par>
                                <p:cTn id="624" nodeType="withEffect" fill="hold" presetClass="entr" presetID="2" presetSubtype="4">
                                  <p:stCondLst>
                                    <p:cond delay="0"/>
                                  </p:stCondLst>
                                  <p:childTnLst>
                                    <p:set>
                                      <p:cBhvr>
                                        <p:cTn id="625" dur="1" fill="hold">
                                          <p:stCondLst>
                                            <p:cond delay="0"/>
                                          </p:stCondLst>
                                        </p:cTn>
                                        <p:tgtEl>
                                          <p:spTgt spid="504">
                                            <p:txEl>
                                              <p:pRg st="6" end="6"/>
                                            </p:txEl>
                                          </p:spTgt>
                                        </p:tgtEl>
                                        <p:attrNameLst>
                                          <p:attrName>style.visibility</p:attrName>
                                        </p:attrNameLst>
                                      </p:cBhvr>
                                      <p:to>
                                        <p:strVal val="visible"/>
                                      </p:to>
                                    </p:set>
                                    <p:anim calcmode="lin" valueType="num">
                                      <p:cBhvr additive="repl">
                                        <p:cTn id="626" dur="500" fill="hold"/>
                                        <p:tgtEl>
                                          <p:spTgt spid="504">
                                            <p:txEl>
                                              <p:pRg st="6" end="6"/>
                                            </p:txEl>
                                          </p:spTgt>
                                        </p:tgtEl>
                                        <p:attrNameLst>
                                          <p:attrName>ppt_x</p:attrName>
                                        </p:attrNameLst>
                                      </p:cBhvr>
                                      <p:tavLst>
                                        <p:tav tm="0">
                                          <p:val>
                                            <p:strVal val="#ppt_x"/>
                                          </p:val>
                                        </p:tav>
                                        <p:tav tm="100000">
                                          <p:val>
                                            <p:strVal val="#ppt_x"/>
                                          </p:val>
                                        </p:tav>
                                      </p:tavLst>
                                    </p:anim>
                                    <p:anim calcmode="lin" valueType="num">
                                      <p:cBhvr additive="repl">
                                        <p:cTn id="627" dur="500" fill="hold"/>
                                        <p:tgtEl>
                                          <p:spTgt spid="504">
                                            <p:txEl>
                                              <p:pRg st="6" end="6"/>
                                            </p:txEl>
                                          </p:spTgt>
                                        </p:tgtEl>
                                        <p:attrNameLst>
                                          <p:attrName>ppt_y</p:attrName>
                                        </p:attrNameLst>
                                      </p:cBhvr>
                                      <p:tavLst>
                                        <p:tav tm="0">
                                          <p:val>
                                            <p:strVal val="1+#ppt_h/2"/>
                                          </p:val>
                                        </p:tav>
                                        <p:tav tm="100000">
                                          <p:val>
                                            <p:strVal val="#ppt_y"/>
                                          </p:val>
                                        </p:tav>
                                      </p:tavLst>
                                    </p:anim>
                                  </p:childTnLst>
                                </p:cTn>
                              </p:par>
                              <p:par>
                                <p:cTn id="628" nodeType="withEffect" fill="hold" presetClass="entr" presetID="2" presetSubtype="4">
                                  <p:stCondLst>
                                    <p:cond delay="0"/>
                                  </p:stCondLst>
                                  <p:childTnLst>
                                    <p:set>
                                      <p:cBhvr>
                                        <p:cTn id="629" dur="1" fill="hold">
                                          <p:stCondLst>
                                            <p:cond delay="0"/>
                                          </p:stCondLst>
                                        </p:cTn>
                                        <p:tgtEl>
                                          <p:spTgt spid="504">
                                            <p:txEl>
                                              <p:pRg st="7" end="7"/>
                                            </p:txEl>
                                          </p:spTgt>
                                        </p:tgtEl>
                                        <p:attrNameLst>
                                          <p:attrName>style.visibility</p:attrName>
                                        </p:attrNameLst>
                                      </p:cBhvr>
                                      <p:to>
                                        <p:strVal val="visible"/>
                                      </p:to>
                                    </p:set>
                                    <p:anim calcmode="lin" valueType="num">
                                      <p:cBhvr additive="repl">
                                        <p:cTn id="630" dur="500" fill="hold"/>
                                        <p:tgtEl>
                                          <p:spTgt spid="504">
                                            <p:txEl>
                                              <p:pRg st="7" end="7"/>
                                            </p:txEl>
                                          </p:spTgt>
                                        </p:tgtEl>
                                        <p:attrNameLst>
                                          <p:attrName>ppt_x</p:attrName>
                                        </p:attrNameLst>
                                      </p:cBhvr>
                                      <p:tavLst>
                                        <p:tav tm="0">
                                          <p:val>
                                            <p:strVal val="#ppt_x"/>
                                          </p:val>
                                        </p:tav>
                                        <p:tav tm="100000">
                                          <p:val>
                                            <p:strVal val="#ppt_x"/>
                                          </p:val>
                                        </p:tav>
                                      </p:tavLst>
                                    </p:anim>
                                    <p:anim calcmode="lin" valueType="num">
                                      <p:cBhvr additive="repl">
                                        <p:cTn id="631" dur="500" fill="hold"/>
                                        <p:tgtEl>
                                          <p:spTgt spid="504">
                                            <p:txEl>
                                              <p:pRg st="7" end="7"/>
                                            </p:txEl>
                                          </p:spTgt>
                                        </p:tgtEl>
                                        <p:attrNameLst>
                                          <p:attrName>ppt_y</p:attrName>
                                        </p:attrNameLst>
                                      </p:cBhvr>
                                      <p:tavLst>
                                        <p:tav tm="0">
                                          <p:val>
                                            <p:strVal val="1+#ppt_h/2"/>
                                          </p:val>
                                        </p:tav>
                                        <p:tav tm="100000">
                                          <p:val>
                                            <p:strVal val="#ppt_y"/>
                                          </p:val>
                                        </p:tav>
                                      </p:tavLst>
                                    </p:anim>
                                  </p:childTnLst>
                                </p:cTn>
                              </p:par>
                              <p:par>
                                <p:cTn id="632" nodeType="withEffect" fill="hold" presetClass="entr" presetID="2" presetSubtype="4">
                                  <p:stCondLst>
                                    <p:cond delay="0"/>
                                  </p:stCondLst>
                                  <p:childTnLst>
                                    <p:set>
                                      <p:cBhvr>
                                        <p:cTn id="633" dur="1" fill="hold">
                                          <p:stCondLst>
                                            <p:cond delay="0"/>
                                          </p:stCondLst>
                                        </p:cTn>
                                        <p:tgtEl>
                                          <p:spTgt spid="504">
                                            <p:txEl>
                                              <p:pRg st="8" end="8"/>
                                            </p:txEl>
                                          </p:spTgt>
                                        </p:tgtEl>
                                        <p:attrNameLst>
                                          <p:attrName>style.visibility</p:attrName>
                                        </p:attrNameLst>
                                      </p:cBhvr>
                                      <p:to>
                                        <p:strVal val="visible"/>
                                      </p:to>
                                    </p:set>
                                    <p:anim calcmode="lin" valueType="num">
                                      <p:cBhvr additive="repl">
                                        <p:cTn id="634" dur="500" fill="hold"/>
                                        <p:tgtEl>
                                          <p:spTgt spid="504">
                                            <p:txEl>
                                              <p:pRg st="8" end="8"/>
                                            </p:txEl>
                                          </p:spTgt>
                                        </p:tgtEl>
                                        <p:attrNameLst>
                                          <p:attrName>ppt_x</p:attrName>
                                        </p:attrNameLst>
                                      </p:cBhvr>
                                      <p:tavLst>
                                        <p:tav tm="0">
                                          <p:val>
                                            <p:strVal val="#ppt_x"/>
                                          </p:val>
                                        </p:tav>
                                        <p:tav tm="100000">
                                          <p:val>
                                            <p:strVal val="#ppt_x"/>
                                          </p:val>
                                        </p:tav>
                                      </p:tavLst>
                                    </p:anim>
                                    <p:anim calcmode="lin" valueType="num">
                                      <p:cBhvr additive="repl">
                                        <p:cTn id="635" dur="500" fill="hold"/>
                                        <p:tgtEl>
                                          <p:spTgt spid="504">
                                            <p:txEl>
                                              <p:pRg st="8" end="8"/>
                                            </p:txEl>
                                          </p:spTgt>
                                        </p:tgtEl>
                                        <p:attrNameLst>
                                          <p:attrName>ppt_y</p:attrName>
                                        </p:attrNameLst>
                                      </p:cBhvr>
                                      <p:tavLst>
                                        <p:tav tm="0">
                                          <p:val>
                                            <p:strVal val="1+#ppt_h/2"/>
                                          </p:val>
                                        </p:tav>
                                        <p:tav tm="100000">
                                          <p:val>
                                            <p:strVal val="#ppt_y"/>
                                          </p:val>
                                        </p:tav>
                                      </p:tavLst>
                                    </p:anim>
                                  </p:childTnLst>
                                </p:cTn>
                              </p:par>
                              <p:par>
                                <p:cTn id="636" nodeType="withEffect" fill="hold" presetClass="entr" presetID="2" presetSubtype="4">
                                  <p:stCondLst>
                                    <p:cond delay="0"/>
                                  </p:stCondLst>
                                  <p:childTnLst>
                                    <p:set>
                                      <p:cBhvr>
                                        <p:cTn id="637" dur="1" fill="hold">
                                          <p:stCondLst>
                                            <p:cond delay="0"/>
                                          </p:stCondLst>
                                        </p:cTn>
                                        <p:tgtEl>
                                          <p:spTgt spid="504">
                                            <p:txEl>
                                              <p:pRg st="9" end="9"/>
                                            </p:txEl>
                                          </p:spTgt>
                                        </p:tgtEl>
                                        <p:attrNameLst>
                                          <p:attrName>style.visibility</p:attrName>
                                        </p:attrNameLst>
                                      </p:cBhvr>
                                      <p:to>
                                        <p:strVal val="visible"/>
                                      </p:to>
                                    </p:set>
                                    <p:anim calcmode="lin" valueType="num">
                                      <p:cBhvr additive="repl">
                                        <p:cTn id="638" dur="500" fill="hold"/>
                                        <p:tgtEl>
                                          <p:spTgt spid="504">
                                            <p:txEl>
                                              <p:pRg st="9" end="9"/>
                                            </p:txEl>
                                          </p:spTgt>
                                        </p:tgtEl>
                                        <p:attrNameLst>
                                          <p:attrName>ppt_x</p:attrName>
                                        </p:attrNameLst>
                                      </p:cBhvr>
                                      <p:tavLst>
                                        <p:tav tm="0">
                                          <p:val>
                                            <p:strVal val="#ppt_x"/>
                                          </p:val>
                                        </p:tav>
                                        <p:tav tm="100000">
                                          <p:val>
                                            <p:strVal val="#ppt_x"/>
                                          </p:val>
                                        </p:tav>
                                      </p:tavLst>
                                    </p:anim>
                                    <p:anim calcmode="lin" valueType="num">
                                      <p:cBhvr additive="repl">
                                        <p:cTn id="639" dur="500" fill="hold"/>
                                        <p:tgtEl>
                                          <p:spTgt spid="504">
                                            <p:txEl>
                                              <p:pRg st="9" end="9"/>
                                            </p:txEl>
                                          </p:spTgt>
                                        </p:tgtEl>
                                        <p:attrNameLst>
                                          <p:attrName>ppt_y</p:attrName>
                                        </p:attrNameLst>
                                      </p:cBhvr>
                                      <p:tavLst>
                                        <p:tav tm="0">
                                          <p:val>
                                            <p:strVal val="1+#ppt_h/2"/>
                                          </p:val>
                                        </p:tav>
                                        <p:tav tm="100000">
                                          <p:val>
                                            <p:strVal val="#ppt_y"/>
                                          </p:val>
                                        </p:tav>
                                      </p:tavLst>
                                    </p:anim>
                                  </p:childTnLst>
                                </p:cTn>
                              </p:par>
                              <p:par>
                                <p:cTn id="640" nodeType="withEffect" fill="hold" presetClass="entr" presetID="2" presetSubtype="4">
                                  <p:stCondLst>
                                    <p:cond delay="0"/>
                                  </p:stCondLst>
                                  <p:childTnLst>
                                    <p:set>
                                      <p:cBhvr>
                                        <p:cTn id="641" dur="1" fill="hold">
                                          <p:stCondLst>
                                            <p:cond delay="0"/>
                                          </p:stCondLst>
                                        </p:cTn>
                                        <p:tgtEl>
                                          <p:spTgt spid="504">
                                            <p:txEl>
                                              <p:pRg st="10" end="10"/>
                                            </p:txEl>
                                          </p:spTgt>
                                        </p:tgtEl>
                                        <p:attrNameLst>
                                          <p:attrName>style.visibility</p:attrName>
                                        </p:attrNameLst>
                                      </p:cBhvr>
                                      <p:to>
                                        <p:strVal val="visible"/>
                                      </p:to>
                                    </p:set>
                                    <p:anim calcmode="lin" valueType="num">
                                      <p:cBhvr additive="repl">
                                        <p:cTn id="642" dur="500" fill="hold"/>
                                        <p:tgtEl>
                                          <p:spTgt spid="504">
                                            <p:txEl>
                                              <p:pRg st="10" end="10"/>
                                            </p:txEl>
                                          </p:spTgt>
                                        </p:tgtEl>
                                        <p:attrNameLst>
                                          <p:attrName>ppt_x</p:attrName>
                                        </p:attrNameLst>
                                      </p:cBhvr>
                                      <p:tavLst>
                                        <p:tav tm="0">
                                          <p:val>
                                            <p:strVal val="#ppt_x"/>
                                          </p:val>
                                        </p:tav>
                                        <p:tav tm="100000">
                                          <p:val>
                                            <p:strVal val="#ppt_x"/>
                                          </p:val>
                                        </p:tav>
                                      </p:tavLst>
                                    </p:anim>
                                    <p:anim calcmode="lin" valueType="num">
                                      <p:cBhvr additive="repl">
                                        <p:cTn id="643" dur="500" fill="hold"/>
                                        <p:tgtEl>
                                          <p:spTgt spid="504">
                                            <p:txEl>
                                              <p:pRg st="10" end="10"/>
                                            </p:txEl>
                                          </p:spTgt>
                                        </p:tgtEl>
                                        <p:attrNameLst>
                                          <p:attrName>ppt_y</p:attrName>
                                        </p:attrNameLst>
                                      </p:cBhvr>
                                      <p:tavLst>
                                        <p:tav tm="0">
                                          <p:val>
                                            <p:strVal val="1+#ppt_h/2"/>
                                          </p:val>
                                        </p:tav>
                                        <p:tav tm="100000">
                                          <p:val>
                                            <p:strVal val="#ppt_y"/>
                                          </p:val>
                                        </p:tav>
                                      </p:tavLst>
                                    </p:anim>
                                  </p:childTnLst>
                                </p:cTn>
                              </p:par>
                              <p:par>
                                <p:cTn id="644" nodeType="withEffect" fill="hold" presetClass="entr" presetID="2" presetSubtype="4">
                                  <p:stCondLst>
                                    <p:cond delay="0"/>
                                  </p:stCondLst>
                                  <p:childTnLst>
                                    <p:set>
                                      <p:cBhvr>
                                        <p:cTn id="645" dur="1" fill="hold">
                                          <p:stCondLst>
                                            <p:cond delay="0"/>
                                          </p:stCondLst>
                                        </p:cTn>
                                        <p:tgtEl>
                                          <p:spTgt spid="504">
                                            <p:txEl>
                                              <p:pRg st="11" end="11"/>
                                            </p:txEl>
                                          </p:spTgt>
                                        </p:tgtEl>
                                        <p:attrNameLst>
                                          <p:attrName>style.visibility</p:attrName>
                                        </p:attrNameLst>
                                      </p:cBhvr>
                                      <p:to>
                                        <p:strVal val="visible"/>
                                      </p:to>
                                    </p:set>
                                    <p:anim calcmode="lin" valueType="num">
                                      <p:cBhvr additive="repl">
                                        <p:cTn id="646" dur="500" fill="hold"/>
                                        <p:tgtEl>
                                          <p:spTgt spid="504">
                                            <p:txEl>
                                              <p:pRg st="11" end="11"/>
                                            </p:txEl>
                                          </p:spTgt>
                                        </p:tgtEl>
                                        <p:attrNameLst>
                                          <p:attrName>ppt_x</p:attrName>
                                        </p:attrNameLst>
                                      </p:cBhvr>
                                      <p:tavLst>
                                        <p:tav tm="0">
                                          <p:val>
                                            <p:strVal val="#ppt_x"/>
                                          </p:val>
                                        </p:tav>
                                        <p:tav tm="100000">
                                          <p:val>
                                            <p:strVal val="#ppt_x"/>
                                          </p:val>
                                        </p:tav>
                                      </p:tavLst>
                                    </p:anim>
                                    <p:anim calcmode="lin" valueType="num">
                                      <p:cBhvr additive="repl">
                                        <p:cTn id="647" dur="500" fill="hold"/>
                                        <p:tgtEl>
                                          <p:spTgt spid="504">
                                            <p:txEl>
                                              <p:pRg st="11" end="11"/>
                                            </p:txEl>
                                          </p:spTgt>
                                        </p:tgtEl>
                                        <p:attrNameLst>
                                          <p:attrName>ppt_y</p:attrName>
                                        </p:attrNameLst>
                                      </p:cBhvr>
                                      <p:tavLst>
                                        <p:tav tm="0">
                                          <p:val>
                                            <p:strVal val="1+#ppt_h/2"/>
                                          </p:val>
                                        </p:tav>
                                        <p:tav tm="100000">
                                          <p:val>
                                            <p:strVal val="#ppt_y"/>
                                          </p:val>
                                        </p:tav>
                                      </p:tavLst>
                                    </p:anim>
                                  </p:childTnLst>
                                </p:cTn>
                              </p:par>
                              <p:par>
                                <p:cTn id="648" nodeType="withEffect" fill="hold" presetClass="entr" presetID="2" presetSubtype="4">
                                  <p:stCondLst>
                                    <p:cond delay="0"/>
                                  </p:stCondLst>
                                  <p:childTnLst>
                                    <p:set>
                                      <p:cBhvr>
                                        <p:cTn id="649" dur="1" fill="hold">
                                          <p:stCondLst>
                                            <p:cond delay="0"/>
                                          </p:stCondLst>
                                        </p:cTn>
                                        <p:tgtEl>
                                          <p:spTgt spid="504">
                                            <p:txEl>
                                              <p:pRg st="12" end="12"/>
                                            </p:txEl>
                                          </p:spTgt>
                                        </p:tgtEl>
                                        <p:attrNameLst>
                                          <p:attrName>style.visibility</p:attrName>
                                        </p:attrNameLst>
                                      </p:cBhvr>
                                      <p:to>
                                        <p:strVal val="visible"/>
                                      </p:to>
                                    </p:set>
                                    <p:anim calcmode="lin" valueType="num">
                                      <p:cBhvr additive="repl">
                                        <p:cTn id="650" dur="500" fill="hold"/>
                                        <p:tgtEl>
                                          <p:spTgt spid="504">
                                            <p:txEl>
                                              <p:pRg st="12" end="12"/>
                                            </p:txEl>
                                          </p:spTgt>
                                        </p:tgtEl>
                                        <p:attrNameLst>
                                          <p:attrName>ppt_x</p:attrName>
                                        </p:attrNameLst>
                                      </p:cBhvr>
                                      <p:tavLst>
                                        <p:tav tm="0">
                                          <p:val>
                                            <p:strVal val="#ppt_x"/>
                                          </p:val>
                                        </p:tav>
                                        <p:tav tm="100000">
                                          <p:val>
                                            <p:strVal val="#ppt_x"/>
                                          </p:val>
                                        </p:tav>
                                      </p:tavLst>
                                    </p:anim>
                                    <p:anim calcmode="lin" valueType="num">
                                      <p:cBhvr additive="repl">
                                        <p:cTn id="651" dur="500" fill="hold"/>
                                        <p:tgtEl>
                                          <p:spTgt spid="504">
                                            <p:txEl>
                                              <p:pRg st="12" end="12"/>
                                            </p:txEl>
                                          </p:spTgt>
                                        </p:tgtEl>
                                        <p:attrNameLst>
                                          <p:attrName>ppt_y</p:attrName>
                                        </p:attrNameLst>
                                      </p:cBhvr>
                                      <p:tavLst>
                                        <p:tav tm="0">
                                          <p:val>
                                            <p:strVal val="1+#ppt_h/2"/>
                                          </p:val>
                                        </p:tav>
                                        <p:tav tm="100000">
                                          <p:val>
                                            <p:strVal val="#ppt_y"/>
                                          </p:val>
                                        </p:tav>
                                      </p:tavLst>
                                    </p:anim>
                                  </p:childTnLst>
                                </p:cTn>
                              </p:par>
                              <p:par>
                                <p:cTn id="652" nodeType="withEffect" fill="hold" presetClass="entr" presetID="2" presetSubtype="4">
                                  <p:stCondLst>
                                    <p:cond delay="0"/>
                                  </p:stCondLst>
                                  <p:childTnLst>
                                    <p:set>
                                      <p:cBhvr>
                                        <p:cTn id="653" dur="1" fill="hold">
                                          <p:stCondLst>
                                            <p:cond delay="0"/>
                                          </p:stCondLst>
                                        </p:cTn>
                                        <p:tgtEl>
                                          <p:spTgt spid="504">
                                            <p:txEl>
                                              <p:pRg st="13" end="13"/>
                                            </p:txEl>
                                          </p:spTgt>
                                        </p:tgtEl>
                                        <p:attrNameLst>
                                          <p:attrName>style.visibility</p:attrName>
                                        </p:attrNameLst>
                                      </p:cBhvr>
                                      <p:to>
                                        <p:strVal val="visible"/>
                                      </p:to>
                                    </p:set>
                                    <p:anim calcmode="lin" valueType="num">
                                      <p:cBhvr additive="repl">
                                        <p:cTn id="654" dur="500" fill="hold"/>
                                        <p:tgtEl>
                                          <p:spTgt spid="504">
                                            <p:txEl>
                                              <p:pRg st="13" end="13"/>
                                            </p:txEl>
                                          </p:spTgt>
                                        </p:tgtEl>
                                        <p:attrNameLst>
                                          <p:attrName>ppt_x</p:attrName>
                                        </p:attrNameLst>
                                      </p:cBhvr>
                                      <p:tavLst>
                                        <p:tav tm="0">
                                          <p:val>
                                            <p:strVal val="#ppt_x"/>
                                          </p:val>
                                        </p:tav>
                                        <p:tav tm="100000">
                                          <p:val>
                                            <p:strVal val="#ppt_x"/>
                                          </p:val>
                                        </p:tav>
                                      </p:tavLst>
                                    </p:anim>
                                    <p:anim calcmode="lin" valueType="num">
                                      <p:cBhvr additive="repl">
                                        <p:cTn id="655" dur="500" fill="hold"/>
                                        <p:tgtEl>
                                          <p:spTgt spid="504">
                                            <p:txEl>
                                              <p:pRg st="13" end="13"/>
                                            </p:txEl>
                                          </p:spTgt>
                                        </p:tgtEl>
                                        <p:attrNameLst>
                                          <p:attrName>ppt_y</p:attrName>
                                        </p:attrNameLst>
                                      </p:cBhvr>
                                      <p:tavLst>
                                        <p:tav tm="0">
                                          <p:val>
                                            <p:strVal val="1+#ppt_h/2"/>
                                          </p:val>
                                        </p:tav>
                                        <p:tav tm="100000">
                                          <p:val>
                                            <p:strVal val="#ppt_y"/>
                                          </p:val>
                                        </p:tav>
                                      </p:tavLst>
                                    </p:anim>
                                  </p:childTnLst>
                                </p:cTn>
                              </p:par>
                              <p:par>
                                <p:cTn id="656" nodeType="withEffect" fill="hold" presetClass="entr" presetID="2" presetSubtype="4">
                                  <p:stCondLst>
                                    <p:cond delay="0"/>
                                  </p:stCondLst>
                                  <p:childTnLst>
                                    <p:set>
                                      <p:cBhvr>
                                        <p:cTn id="657" dur="1" fill="hold">
                                          <p:stCondLst>
                                            <p:cond delay="0"/>
                                          </p:stCondLst>
                                        </p:cTn>
                                        <p:tgtEl>
                                          <p:spTgt spid="504">
                                            <p:txEl>
                                              <p:pRg st="14" end="14"/>
                                            </p:txEl>
                                          </p:spTgt>
                                        </p:tgtEl>
                                        <p:attrNameLst>
                                          <p:attrName>style.visibility</p:attrName>
                                        </p:attrNameLst>
                                      </p:cBhvr>
                                      <p:to>
                                        <p:strVal val="visible"/>
                                      </p:to>
                                    </p:set>
                                    <p:anim calcmode="lin" valueType="num">
                                      <p:cBhvr additive="repl">
                                        <p:cTn id="658" dur="500" fill="hold"/>
                                        <p:tgtEl>
                                          <p:spTgt spid="504">
                                            <p:txEl>
                                              <p:pRg st="14" end="14"/>
                                            </p:txEl>
                                          </p:spTgt>
                                        </p:tgtEl>
                                        <p:attrNameLst>
                                          <p:attrName>ppt_x</p:attrName>
                                        </p:attrNameLst>
                                      </p:cBhvr>
                                      <p:tavLst>
                                        <p:tav tm="0">
                                          <p:val>
                                            <p:strVal val="#ppt_x"/>
                                          </p:val>
                                        </p:tav>
                                        <p:tav tm="100000">
                                          <p:val>
                                            <p:strVal val="#ppt_x"/>
                                          </p:val>
                                        </p:tav>
                                      </p:tavLst>
                                    </p:anim>
                                    <p:anim calcmode="lin" valueType="num">
                                      <p:cBhvr additive="repl">
                                        <p:cTn id="659" dur="500" fill="hold"/>
                                        <p:tgtEl>
                                          <p:spTgt spid="504">
                                            <p:txEl>
                                              <p:pRg st="14" end="14"/>
                                            </p:txEl>
                                          </p:spTgt>
                                        </p:tgtEl>
                                        <p:attrNameLst>
                                          <p:attrName>ppt_y</p:attrName>
                                        </p:attrNameLst>
                                      </p:cBhvr>
                                      <p:tavLst>
                                        <p:tav tm="0">
                                          <p:val>
                                            <p:strVal val="1+#ppt_h/2"/>
                                          </p:val>
                                        </p:tav>
                                        <p:tav tm="100000">
                                          <p:val>
                                            <p:strVal val="#ppt_y"/>
                                          </p:val>
                                        </p:tav>
                                      </p:tavLst>
                                    </p:anim>
                                  </p:childTnLst>
                                </p:cTn>
                              </p:par>
                              <p:par>
                                <p:cTn id="660" nodeType="withEffect" fill="hold" presetClass="entr" presetID="2" presetSubtype="4">
                                  <p:stCondLst>
                                    <p:cond delay="0"/>
                                  </p:stCondLst>
                                  <p:childTnLst>
                                    <p:set>
                                      <p:cBhvr>
                                        <p:cTn id="661" dur="1" fill="hold">
                                          <p:stCondLst>
                                            <p:cond delay="0"/>
                                          </p:stCondLst>
                                        </p:cTn>
                                        <p:tgtEl>
                                          <p:spTgt spid="504">
                                            <p:txEl>
                                              <p:pRg st="15" end="15"/>
                                            </p:txEl>
                                          </p:spTgt>
                                        </p:tgtEl>
                                        <p:attrNameLst>
                                          <p:attrName>style.visibility</p:attrName>
                                        </p:attrNameLst>
                                      </p:cBhvr>
                                      <p:to>
                                        <p:strVal val="visible"/>
                                      </p:to>
                                    </p:set>
                                    <p:anim calcmode="lin" valueType="num">
                                      <p:cBhvr additive="repl">
                                        <p:cTn id="662" dur="500" fill="hold"/>
                                        <p:tgtEl>
                                          <p:spTgt spid="504">
                                            <p:txEl>
                                              <p:pRg st="15" end="15"/>
                                            </p:txEl>
                                          </p:spTgt>
                                        </p:tgtEl>
                                        <p:attrNameLst>
                                          <p:attrName>ppt_x</p:attrName>
                                        </p:attrNameLst>
                                      </p:cBhvr>
                                      <p:tavLst>
                                        <p:tav tm="0">
                                          <p:val>
                                            <p:strVal val="#ppt_x"/>
                                          </p:val>
                                        </p:tav>
                                        <p:tav tm="100000">
                                          <p:val>
                                            <p:strVal val="#ppt_x"/>
                                          </p:val>
                                        </p:tav>
                                      </p:tavLst>
                                    </p:anim>
                                    <p:anim calcmode="lin" valueType="num">
                                      <p:cBhvr additive="repl">
                                        <p:cTn id="663" dur="500" fill="hold"/>
                                        <p:tgtEl>
                                          <p:spTgt spid="504">
                                            <p:txEl>
                                              <p:pRg st="15" end="15"/>
                                            </p:txEl>
                                          </p:spTgt>
                                        </p:tgtEl>
                                        <p:attrNameLst>
                                          <p:attrName>ppt_y</p:attrName>
                                        </p:attrNameLst>
                                      </p:cBhvr>
                                      <p:tavLst>
                                        <p:tav tm="0">
                                          <p:val>
                                            <p:strVal val="1+#ppt_h/2"/>
                                          </p:val>
                                        </p:tav>
                                        <p:tav tm="100000">
                                          <p:val>
                                            <p:strVal val="#ppt_y"/>
                                          </p:val>
                                        </p:tav>
                                      </p:tavLst>
                                    </p:anim>
                                  </p:childTnLst>
                                </p:cTn>
                              </p:par>
                              <p:par>
                                <p:cTn id="664" nodeType="withEffect" fill="hold" presetClass="entr" presetID="2" presetSubtype="4">
                                  <p:stCondLst>
                                    <p:cond delay="0"/>
                                  </p:stCondLst>
                                  <p:childTnLst>
                                    <p:set>
                                      <p:cBhvr>
                                        <p:cTn id="665" dur="1" fill="hold">
                                          <p:stCondLst>
                                            <p:cond delay="0"/>
                                          </p:stCondLst>
                                        </p:cTn>
                                        <p:tgtEl>
                                          <p:spTgt spid="504">
                                            <p:txEl>
                                              <p:pRg st="16" end="16"/>
                                            </p:txEl>
                                          </p:spTgt>
                                        </p:tgtEl>
                                        <p:attrNameLst>
                                          <p:attrName>style.visibility</p:attrName>
                                        </p:attrNameLst>
                                      </p:cBhvr>
                                      <p:to>
                                        <p:strVal val="visible"/>
                                      </p:to>
                                    </p:set>
                                    <p:anim calcmode="lin" valueType="num">
                                      <p:cBhvr additive="repl">
                                        <p:cTn id="666" dur="500" fill="hold"/>
                                        <p:tgtEl>
                                          <p:spTgt spid="504">
                                            <p:txEl>
                                              <p:pRg st="16" end="16"/>
                                            </p:txEl>
                                          </p:spTgt>
                                        </p:tgtEl>
                                        <p:attrNameLst>
                                          <p:attrName>ppt_x</p:attrName>
                                        </p:attrNameLst>
                                      </p:cBhvr>
                                      <p:tavLst>
                                        <p:tav tm="0">
                                          <p:val>
                                            <p:strVal val="#ppt_x"/>
                                          </p:val>
                                        </p:tav>
                                        <p:tav tm="100000">
                                          <p:val>
                                            <p:strVal val="#ppt_x"/>
                                          </p:val>
                                        </p:tav>
                                      </p:tavLst>
                                    </p:anim>
                                    <p:anim calcmode="lin" valueType="num">
                                      <p:cBhvr additive="repl">
                                        <p:cTn id="667" dur="500" fill="hold"/>
                                        <p:tgtEl>
                                          <p:spTgt spid="504">
                                            <p:txEl>
                                              <p:pRg st="16" end="16"/>
                                            </p:txEl>
                                          </p:spTgt>
                                        </p:tgtEl>
                                        <p:attrNameLst>
                                          <p:attrName>ppt_y</p:attrName>
                                        </p:attrNameLst>
                                      </p:cBhvr>
                                      <p:tavLst>
                                        <p:tav tm="0">
                                          <p:val>
                                            <p:strVal val="1+#ppt_h/2"/>
                                          </p:val>
                                        </p:tav>
                                        <p:tav tm="100000">
                                          <p:val>
                                            <p:strVal val="#ppt_y"/>
                                          </p:val>
                                        </p:tav>
                                      </p:tavLst>
                                    </p:anim>
                                  </p:childTnLst>
                                </p:cTn>
                              </p:par>
                              <p:par>
                                <p:cTn id="668" nodeType="withEffect" fill="hold" presetClass="entr" presetID="2" presetSubtype="4">
                                  <p:stCondLst>
                                    <p:cond delay="0"/>
                                  </p:stCondLst>
                                  <p:childTnLst>
                                    <p:set>
                                      <p:cBhvr>
                                        <p:cTn id="669" dur="1" fill="hold">
                                          <p:stCondLst>
                                            <p:cond delay="0"/>
                                          </p:stCondLst>
                                        </p:cTn>
                                        <p:tgtEl>
                                          <p:spTgt spid="504">
                                            <p:txEl>
                                              <p:pRg st="17" end="17"/>
                                            </p:txEl>
                                          </p:spTgt>
                                        </p:tgtEl>
                                        <p:attrNameLst>
                                          <p:attrName>style.visibility</p:attrName>
                                        </p:attrNameLst>
                                      </p:cBhvr>
                                      <p:to>
                                        <p:strVal val="visible"/>
                                      </p:to>
                                    </p:set>
                                    <p:anim calcmode="lin" valueType="num">
                                      <p:cBhvr additive="repl">
                                        <p:cTn id="670" dur="500" fill="hold"/>
                                        <p:tgtEl>
                                          <p:spTgt spid="504">
                                            <p:txEl>
                                              <p:pRg st="17" end="17"/>
                                            </p:txEl>
                                          </p:spTgt>
                                        </p:tgtEl>
                                        <p:attrNameLst>
                                          <p:attrName>ppt_x</p:attrName>
                                        </p:attrNameLst>
                                      </p:cBhvr>
                                      <p:tavLst>
                                        <p:tav tm="0">
                                          <p:val>
                                            <p:strVal val="#ppt_x"/>
                                          </p:val>
                                        </p:tav>
                                        <p:tav tm="100000">
                                          <p:val>
                                            <p:strVal val="#ppt_x"/>
                                          </p:val>
                                        </p:tav>
                                      </p:tavLst>
                                    </p:anim>
                                    <p:anim calcmode="lin" valueType="num">
                                      <p:cBhvr additive="repl">
                                        <p:cTn id="671" dur="500" fill="hold"/>
                                        <p:tgtEl>
                                          <p:spTgt spid="504">
                                            <p:txEl>
                                              <p:pRg st="17" end="17"/>
                                            </p:txEl>
                                          </p:spTgt>
                                        </p:tgtEl>
                                        <p:attrNameLst>
                                          <p:attrName>ppt_y</p:attrName>
                                        </p:attrNameLst>
                                      </p:cBhvr>
                                      <p:tavLst>
                                        <p:tav tm="0">
                                          <p:val>
                                            <p:strVal val="1+#ppt_h/2"/>
                                          </p:val>
                                        </p:tav>
                                        <p:tav tm="100000">
                                          <p:val>
                                            <p:strVal val="#ppt_y"/>
                                          </p:val>
                                        </p:tav>
                                      </p:tavLst>
                                    </p:anim>
                                  </p:childTnLst>
                                </p:cTn>
                              </p:par>
                              <p:par>
                                <p:cTn id="672" nodeType="withEffect" fill="hold" presetClass="entr" presetID="2" presetSubtype="4">
                                  <p:stCondLst>
                                    <p:cond delay="0"/>
                                  </p:stCondLst>
                                  <p:childTnLst>
                                    <p:set>
                                      <p:cBhvr>
                                        <p:cTn id="673" dur="1" fill="hold">
                                          <p:stCondLst>
                                            <p:cond delay="0"/>
                                          </p:stCondLst>
                                        </p:cTn>
                                        <p:tgtEl>
                                          <p:spTgt spid="504">
                                            <p:txEl>
                                              <p:pRg st="18" end="18"/>
                                            </p:txEl>
                                          </p:spTgt>
                                        </p:tgtEl>
                                        <p:attrNameLst>
                                          <p:attrName>style.visibility</p:attrName>
                                        </p:attrNameLst>
                                      </p:cBhvr>
                                      <p:to>
                                        <p:strVal val="visible"/>
                                      </p:to>
                                    </p:set>
                                    <p:anim calcmode="lin" valueType="num">
                                      <p:cBhvr additive="repl">
                                        <p:cTn id="674" dur="500" fill="hold"/>
                                        <p:tgtEl>
                                          <p:spTgt spid="504">
                                            <p:txEl>
                                              <p:pRg st="18" end="18"/>
                                            </p:txEl>
                                          </p:spTgt>
                                        </p:tgtEl>
                                        <p:attrNameLst>
                                          <p:attrName>ppt_x</p:attrName>
                                        </p:attrNameLst>
                                      </p:cBhvr>
                                      <p:tavLst>
                                        <p:tav tm="0">
                                          <p:val>
                                            <p:strVal val="#ppt_x"/>
                                          </p:val>
                                        </p:tav>
                                        <p:tav tm="100000">
                                          <p:val>
                                            <p:strVal val="#ppt_x"/>
                                          </p:val>
                                        </p:tav>
                                      </p:tavLst>
                                    </p:anim>
                                    <p:anim calcmode="lin" valueType="num">
                                      <p:cBhvr additive="repl">
                                        <p:cTn id="675" dur="500" fill="hold"/>
                                        <p:tgtEl>
                                          <p:spTgt spid="504">
                                            <p:txEl>
                                              <p:pRg st="18" end="18"/>
                                            </p:txEl>
                                          </p:spTgt>
                                        </p:tgtEl>
                                        <p:attrNameLst>
                                          <p:attrName>ppt_y</p:attrName>
                                        </p:attrNameLst>
                                      </p:cBhvr>
                                      <p:tavLst>
                                        <p:tav tm="0">
                                          <p:val>
                                            <p:strVal val="1+#ppt_h/2"/>
                                          </p:val>
                                        </p:tav>
                                        <p:tav tm="100000">
                                          <p:val>
                                            <p:strVal val="#ppt_y"/>
                                          </p:val>
                                        </p:tav>
                                      </p:tavLst>
                                    </p:anim>
                                  </p:childTnLst>
                                </p:cTn>
                              </p:par>
                              <p:par>
                                <p:cTn id="676" nodeType="withEffect" fill="hold" presetClass="entr" presetID="2" presetSubtype="4">
                                  <p:stCondLst>
                                    <p:cond delay="0"/>
                                  </p:stCondLst>
                                  <p:childTnLst>
                                    <p:set>
                                      <p:cBhvr>
                                        <p:cTn id="677" dur="1" fill="hold">
                                          <p:stCondLst>
                                            <p:cond delay="0"/>
                                          </p:stCondLst>
                                        </p:cTn>
                                        <p:tgtEl>
                                          <p:spTgt spid="504">
                                            <p:txEl>
                                              <p:pRg st="19" end="19"/>
                                            </p:txEl>
                                          </p:spTgt>
                                        </p:tgtEl>
                                        <p:attrNameLst>
                                          <p:attrName>style.visibility</p:attrName>
                                        </p:attrNameLst>
                                      </p:cBhvr>
                                      <p:to>
                                        <p:strVal val="visible"/>
                                      </p:to>
                                    </p:set>
                                    <p:anim calcmode="lin" valueType="num">
                                      <p:cBhvr additive="repl">
                                        <p:cTn id="678" dur="500" fill="hold"/>
                                        <p:tgtEl>
                                          <p:spTgt spid="504">
                                            <p:txEl>
                                              <p:pRg st="19" end="19"/>
                                            </p:txEl>
                                          </p:spTgt>
                                        </p:tgtEl>
                                        <p:attrNameLst>
                                          <p:attrName>ppt_x</p:attrName>
                                        </p:attrNameLst>
                                      </p:cBhvr>
                                      <p:tavLst>
                                        <p:tav tm="0">
                                          <p:val>
                                            <p:strVal val="#ppt_x"/>
                                          </p:val>
                                        </p:tav>
                                        <p:tav tm="100000">
                                          <p:val>
                                            <p:strVal val="#ppt_x"/>
                                          </p:val>
                                        </p:tav>
                                      </p:tavLst>
                                    </p:anim>
                                    <p:anim calcmode="lin" valueType="num">
                                      <p:cBhvr additive="repl">
                                        <p:cTn id="679" dur="500" fill="hold"/>
                                        <p:tgtEl>
                                          <p:spTgt spid="504">
                                            <p:txEl>
                                              <p:pRg st="19" end="19"/>
                                            </p:txEl>
                                          </p:spTgt>
                                        </p:tgtEl>
                                        <p:attrNameLst>
                                          <p:attrName>ppt_y</p:attrName>
                                        </p:attrNameLst>
                                      </p:cBhvr>
                                      <p:tavLst>
                                        <p:tav tm="0">
                                          <p:val>
                                            <p:strVal val="1+#ppt_h/2"/>
                                          </p:val>
                                        </p:tav>
                                        <p:tav tm="100000">
                                          <p:val>
                                            <p:strVal val="#ppt_y"/>
                                          </p:val>
                                        </p:tav>
                                      </p:tavLst>
                                    </p:anim>
                                  </p:childTnLst>
                                </p:cTn>
                              </p:par>
                              <p:par>
                                <p:cTn id="680" nodeType="withEffect" fill="hold" presetClass="entr" presetID="2" presetSubtype="4">
                                  <p:stCondLst>
                                    <p:cond delay="0"/>
                                  </p:stCondLst>
                                  <p:childTnLst>
                                    <p:set>
                                      <p:cBhvr>
                                        <p:cTn id="681" dur="1" fill="hold">
                                          <p:stCondLst>
                                            <p:cond delay="0"/>
                                          </p:stCondLst>
                                        </p:cTn>
                                        <p:tgtEl>
                                          <p:spTgt spid="504">
                                            <p:txEl>
                                              <p:pRg st="20" end="20"/>
                                            </p:txEl>
                                          </p:spTgt>
                                        </p:tgtEl>
                                        <p:attrNameLst>
                                          <p:attrName>style.visibility</p:attrName>
                                        </p:attrNameLst>
                                      </p:cBhvr>
                                      <p:to>
                                        <p:strVal val="visible"/>
                                      </p:to>
                                    </p:set>
                                    <p:anim calcmode="lin" valueType="num">
                                      <p:cBhvr additive="repl">
                                        <p:cTn id="682" dur="500" fill="hold"/>
                                        <p:tgtEl>
                                          <p:spTgt spid="504">
                                            <p:txEl>
                                              <p:pRg st="20" end="20"/>
                                            </p:txEl>
                                          </p:spTgt>
                                        </p:tgtEl>
                                        <p:attrNameLst>
                                          <p:attrName>ppt_x</p:attrName>
                                        </p:attrNameLst>
                                      </p:cBhvr>
                                      <p:tavLst>
                                        <p:tav tm="0">
                                          <p:val>
                                            <p:strVal val="#ppt_x"/>
                                          </p:val>
                                        </p:tav>
                                        <p:tav tm="100000">
                                          <p:val>
                                            <p:strVal val="#ppt_x"/>
                                          </p:val>
                                        </p:tav>
                                      </p:tavLst>
                                    </p:anim>
                                    <p:anim calcmode="lin" valueType="num">
                                      <p:cBhvr additive="repl">
                                        <p:cTn id="683" dur="500" fill="hold"/>
                                        <p:tgtEl>
                                          <p:spTgt spid="504">
                                            <p:txEl>
                                              <p:pRg st="20" end="20"/>
                                            </p:txEl>
                                          </p:spTgt>
                                        </p:tgtEl>
                                        <p:attrNameLst>
                                          <p:attrName>ppt_y</p:attrName>
                                        </p:attrNameLst>
                                      </p:cBhvr>
                                      <p:tavLst>
                                        <p:tav tm="0">
                                          <p:val>
                                            <p:strVal val="1+#ppt_h/2"/>
                                          </p:val>
                                        </p:tav>
                                        <p:tav tm="100000">
                                          <p:val>
                                            <p:strVal val="#ppt_y"/>
                                          </p:val>
                                        </p:tav>
                                      </p:tavLst>
                                    </p:anim>
                                  </p:childTnLst>
                                </p:cTn>
                              </p:par>
                              <p:par>
                                <p:cTn id="684" nodeType="withEffect" fill="hold" presetClass="entr" presetID="2" presetSubtype="4">
                                  <p:stCondLst>
                                    <p:cond delay="0"/>
                                  </p:stCondLst>
                                  <p:childTnLst>
                                    <p:set>
                                      <p:cBhvr>
                                        <p:cTn id="685" dur="1" fill="hold">
                                          <p:stCondLst>
                                            <p:cond delay="0"/>
                                          </p:stCondLst>
                                        </p:cTn>
                                        <p:tgtEl>
                                          <p:spTgt spid="504">
                                            <p:txEl>
                                              <p:pRg st="22" end="22"/>
                                            </p:txEl>
                                          </p:spTgt>
                                        </p:tgtEl>
                                        <p:attrNameLst>
                                          <p:attrName>style.visibility</p:attrName>
                                        </p:attrNameLst>
                                      </p:cBhvr>
                                      <p:to>
                                        <p:strVal val="visible"/>
                                      </p:to>
                                    </p:set>
                                    <p:anim calcmode="lin" valueType="num">
                                      <p:cBhvr additive="repl">
                                        <p:cTn id="686" dur="500" fill="hold"/>
                                        <p:tgtEl>
                                          <p:spTgt spid="504">
                                            <p:txEl>
                                              <p:pRg st="22" end="22"/>
                                            </p:txEl>
                                          </p:spTgt>
                                        </p:tgtEl>
                                        <p:attrNameLst>
                                          <p:attrName>ppt_x</p:attrName>
                                        </p:attrNameLst>
                                      </p:cBhvr>
                                      <p:tavLst>
                                        <p:tav tm="0">
                                          <p:val>
                                            <p:strVal val="#ppt_x"/>
                                          </p:val>
                                        </p:tav>
                                        <p:tav tm="100000">
                                          <p:val>
                                            <p:strVal val="#ppt_x"/>
                                          </p:val>
                                        </p:tav>
                                      </p:tavLst>
                                    </p:anim>
                                    <p:anim calcmode="lin" valueType="num">
                                      <p:cBhvr additive="repl">
                                        <p:cTn id="687" dur="500" fill="hold"/>
                                        <p:tgtEl>
                                          <p:spTgt spid="504">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Tant que… Jusqu’à </a:t>
            </a:r>
            <a:endParaRPr b="0" lang="fr-FR" sz="4000" spc="-1" strike="noStrike">
              <a:latin typeface="Arial"/>
            </a:endParaRPr>
          </a:p>
        </p:txBody>
      </p:sp>
      <p:sp>
        <p:nvSpPr>
          <p:cNvPr id="506"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a:lnSpc>
                <a:spcPct val="90000"/>
              </a:lnSpc>
              <a:spcBef>
                <a:spcPts val="1001"/>
              </a:spcBef>
              <a:tabLst>
                <a:tab algn="l" pos="0"/>
              </a:tabLst>
            </a:pPr>
            <a:r>
              <a:rPr b="1" lang="fr-FR" sz="2400" spc="-1" strike="noStrike">
                <a:solidFill>
                  <a:srgbClr val="2f5597"/>
                </a:solidFill>
                <a:latin typeface="Calibri"/>
                <a:ea typeface="DejaVu Sans"/>
              </a:rPr>
              <a:t>Syntaxe</a:t>
            </a:r>
            <a:endParaRPr b="0" lang="fr-FR" sz="2400" spc="-1" strike="noStrike">
              <a:latin typeface="Arial"/>
            </a:endParaRPr>
          </a:p>
        </p:txBody>
      </p:sp>
      <p:sp>
        <p:nvSpPr>
          <p:cNvPr id="507" name="CustomShape 3"/>
          <p:cNvSpPr/>
          <p:nvPr/>
        </p:nvSpPr>
        <p:spPr>
          <a:xfrm>
            <a:off x="1026000" y="555120"/>
            <a:ext cx="5564880" cy="5799600"/>
          </a:xfrm>
          <a:prstGeom prst="rect">
            <a:avLst/>
          </a:prstGeom>
          <a:noFill/>
          <a:ln w="9360">
            <a:solidFill>
              <a:srgbClr val="5b9bd5"/>
            </a:solidFill>
            <a:round/>
          </a:ln>
        </p:spPr>
        <p:style>
          <a:lnRef idx="0"/>
          <a:fillRef idx="0"/>
          <a:effectRef idx="0"/>
          <a:fontRef idx="minor"/>
        </p:style>
        <p:txBody>
          <a:bodyPr lIns="90000" rIns="90000" tIns="45000" bIns="45000" anchor="ctr" anchorCtr="1">
            <a:normAutofit/>
          </a:bodyPr>
          <a:p>
            <a:pPr>
              <a:lnSpc>
                <a:spcPct val="80000"/>
              </a:lnSpc>
              <a:spcBef>
                <a:spcPts val="1001"/>
              </a:spcBef>
              <a:tabLst>
                <a:tab algn="l" pos="0"/>
              </a:tabLst>
            </a:pPr>
            <a:r>
              <a:rPr b="1" lang="fr-FR" sz="2300" spc="-1" strike="noStrike">
                <a:solidFill>
                  <a:srgbClr val="000000"/>
                </a:solidFill>
                <a:latin typeface="Calibri"/>
                <a:ea typeface="DejaVu Sans"/>
              </a:rPr>
              <a:t>Pour tester au moins une fois la condition</a:t>
            </a:r>
            <a:endParaRPr b="0" lang="fr-FR" sz="2300" spc="-1" strike="noStrike">
              <a:latin typeface="Arial"/>
            </a:endParaRPr>
          </a:p>
          <a:p>
            <a:pPr>
              <a:lnSpc>
                <a:spcPct val="80000"/>
              </a:lnSpc>
              <a:spcBef>
                <a:spcPts val="1001"/>
              </a:spcBef>
              <a:tabLst>
                <a:tab algn="l" pos="0"/>
              </a:tabLst>
            </a:pPr>
            <a:r>
              <a:rPr b="1" lang="fr-FR" sz="1800" spc="-1" strike="noStrike">
                <a:solidFill>
                  <a:srgbClr val="5b9bd5"/>
                </a:solidFill>
                <a:latin typeface="Calibri"/>
                <a:ea typeface="DejaVu Sans"/>
              </a:rPr>
              <a:t>TANT_QUE</a:t>
            </a:r>
            <a:r>
              <a:rPr b="1" lang="fr-FR" sz="1800" spc="-1" strike="noStrike">
                <a:solidFill>
                  <a:srgbClr val="2f5597"/>
                </a:solidFill>
                <a:latin typeface="Calibri"/>
                <a:ea typeface="DejaVu Sans"/>
              </a:rPr>
              <a:t> </a:t>
            </a:r>
            <a:r>
              <a:rPr b="0" lang="fr-FR" sz="1800" spc="-1" strike="noStrike">
                <a:solidFill>
                  <a:srgbClr val="000000"/>
                </a:solidFill>
                <a:latin typeface="Calibri"/>
                <a:ea typeface="DejaVu Sans"/>
              </a:rPr>
              <a:t>&lt;expression booléenne&gt;</a:t>
            </a:r>
            <a:r>
              <a:rPr b="1" lang="fr-FR" sz="1800" spc="-1" strike="noStrike">
                <a:solidFill>
                  <a:srgbClr val="2f5597"/>
                </a:solidFill>
                <a:latin typeface="Calibri"/>
                <a:ea typeface="DejaVu Sans"/>
              </a:rPr>
              <a:t> </a:t>
            </a:r>
            <a:r>
              <a:rPr b="1" lang="fr-FR" sz="1800" spc="-1" strike="noStrike">
                <a:solidFill>
                  <a:srgbClr val="5b9bd5"/>
                </a:solidFill>
                <a:latin typeface="Calibri"/>
                <a:ea typeface="DejaVu Sans"/>
              </a:rPr>
              <a:t>FAIRE</a:t>
            </a:r>
            <a:r>
              <a:rPr b="1" lang="fr-FR" sz="1800" spc="-1" strike="noStrike">
                <a:solidFill>
                  <a:srgbClr val="2f5597"/>
                </a:solidFill>
                <a:latin typeface="Calibri"/>
                <a:ea typeface="DejaVu Sans"/>
              </a:rPr>
              <a:t>   </a:t>
            </a:r>
            <a:r>
              <a:rPr b="1" lang="fr-FR" sz="1800" spc="-1" strike="noStrike">
                <a:solidFill>
                  <a:srgbClr val="2f5597"/>
                </a:solidFill>
                <a:latin typeface="Calibri"/>
                <a:ea typeface="DejaVu Sans"/>
              </a:rPr>
              <a:t>	</a:t>
            </a:r>
            <a:r>
              <a:rPr b="1" lang="fr-FR" sz="1800" spc="-1" strike="noStrike">
                <a:solidFill>
                  <a:srgbClr val="5b9bd5"/>
                </a:solidFill>
                <a:latin typeface="Calibri"/>
                <a:ea typeface="DejaVu Sans"/>
              </a:rPr>
              <a:t>DEBUT_TANT_QUE</a:t>
            </a:r>
            <a:endParaRPr b="0" lang="fr-FR" sz="1800" spc="-1" strike="noStrike">
              <a:latin typeface="Arial"/>
            </a:endParaRPr>
          </a:p>
          <a:p>
            <a:pPr>
              <a:lnSpc>
                <a:spcPct val="80000"/>
              </a:lnSpc>
              <a:spcBef>
                <a:spcPts val="1001"/>
              </a:spcBef>
              <a:tabLst>
                <a:tab algn="l" pos="0"/>
              </a:tabLst>
            </a:pPr>
            <a:r>
              <a:rPr b="1" lang="fr-FR" sz="1800" spc="-1" strike="noStrike">
                <a:solidFill>
                  <a:srgbClr val="5b9bd5"/>
                </a:solidFill>
                <a:latin typeface="Calibri"/>
                <a:ea typeface="DejaVu Sans"/>
              </a:rPr>
              <a:t>	</a:t>
            </a:r>
            <a:r>
              <a:rPr b="1" lang="fr-FR" sz="2500" spc="-1" strike="noStrike">
                <a:solidFill>
                  <a:srgbClr val="2f5597"/>
                </a:solidFill>
                <a:latin typeface="Calibri"/>
                <a:ea typeface="DejaVu Sans"/>
              </a:rPr>
              <a:t>Instructions</a:t>
            </a:r>
            <a:endParaRPr b="0" lang="fr-FR" sz="2500" spc="-1" strike="noStrike">
              <a:latin typeface="Arial"/>
            </a:endParaRPr>
          </a:p>
          <a:p>
            <a:pPr>
              <a:lnSpc>
                <a:spcPct val="80000"/>
              </a:lnSpc>
              <a:spcBef>
                <a:spcPts val="1001"/>
              </a:spcBef>
              <a:tabLst>
                <a:tab algn="l" pos="0"/>
              </a:tabLst>
            </a:pPr>
            <a:r>
              <a:rPr b="1" lang="fr-FR" sz="2500" spc="-1" strike="noStrike">
                <a:solidFill>
                  <a:srgbClr val="5b9bd5"/>
                </a:solidFill>
                <a:latin typeface="Calibri"/>
                <a:ea typeface="DejaVu Sans"/>
              </a:rPr>
              <a:t>	</a:t>
            </a:r>
            <a:r>
              <a:rPr b="1" lang="fr-FR" sz="1800" spc="-1" strike="noStrike">
                <a:solidFill>
                  <a:srgbClr val="5b9bd5"/>
                </a:solidFill>
                <a:latin typeface="Calibri"/>
                <a:ea typeface="DejaVu Sans"/>
              </a:rPr>
              <a:t>FIN_TANT_QUE</a:t>
            </a:r>
            <a:endParaRPr b="0" lang="fr-FR" sz="1800" spc="-1" strike="noStrike">
              <a:latin typeface="Arial"/>
            </a:endParaRPr>
          </a:p>
          <a:p>
            <a:pPr>
              <a:lnSpc>
                <a:spcPct val="80000"/>
              </a:lnSpc>
              <a:spcBef>
                <a:spcPts val="1001"/>
              </a:spcBef>
              <a:tabLst>
                <a:tab algn="l" pos="0"/>
              </a:tabLst>
            </a:pPr>
            <a:endParaRPr b="0" lang="fr-FR" sz="1800" spc="-1" strike="noStrike">
              <a:latin typeface="Arial"/>
            </a:endParaRPr>
          </a:p>
          <a:p>
            <a:pPr>
              <a:lnSpc>
                <a:spcPct val="80000"/>
              </a:lnSpc>
              <a:spcBef>
                <a:spcPts val="1001"/>
              </a:spcBef>
              <a:tabLst>
                <a:tab algn="l" pos="0"/>
              </a:tabLst>
            </a:pPr>
            <a:r>
              <a:rPr b="1" lang="fr-FR" sz="2500" spc="-1" strike="noStrike" u="sng">
                <a:solidFill>
                  <a:srgbClr val="0563c1"/>
                </a:solidFill>
                <a:uFillTx/>
                <a:latin typeface="Calibri"/>
                <a:ea typeface="DejaVu Sans"/>
                <a:hlinkClick r:id="rId1"/>
              </a:rPr>
              <a:t>boucle02.alg</a:t>
            </a:r>
            <a:endParaRPr b="0" lang="fr-FR" sz="2500" spc="-1" strike="noStrike">
              <a:latin typeface="Arial"/>
            </a:endParaRPr>
          </a:p>
        </p:txBody>
      </p:sp>
      <p:sp>
        <p:nvSpPr>
          <p:cNvPr id="508" name="CustomShape 4"/>
          <p:cNvSpPr/>
          <p:nvPr/>
        </p:nvSpPr>
        <p:spPr>
          <a:xfrm>
            <a:off x="6674040" y="91440"/>
            <a:ext cx="4959720" cy="462240"/>
          </a:xfrm>
          <a:prstGeom prst="rect">
            <a:avLst/>
          </a:prstGeom>
          <a:noFill/>
          <a:ln w="9360">
            <a:noFill/>
          </a:ln>
        </p:spPr>
        <p:style>
          <a:lnRef idx="0"/>
          <a:fillRef idx="0"/>
          <a:effectRef idx="0"/>
          <a:fontRef idx="minor"/>
        </p:style>
        <p:txBody>
          <a:bodyPr lIns="90000" rIns="90000" tIns="45000" bIns="45000" anchor="b">
            <a:noAutofit/>
          </a:bodyPr>
          <a:p>
            <a:pPr>
              <a:lnSpc>
                <a:spcPct val="90000"/>
              </a:lnSpc>
              <a:spcBef>
                <a:spcPts val="1001"/>
              </a:spcBef>
              <a:tabLst>
                <a:tab algn="l" pos="0"/>
              </a:tabLst>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09" name="CustomShape 5"/>
          <p:cNvSpPr/>
          <p:nvPr/>
        </p:nvSpPr>
        <p:spPr>
          <a:xfrm>
            <a:off x="6674040" y="555120"/>
            <a:ext cx="495972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a:lnSpc>
                <a:spcPct val="90000"/>
              </a:lnSpc>
              <a:tabLst>
                <a:tab algn="l" pos="0"/>
              </a:tabLst>
            </a:pPr>
            <a:r>
              <a:rPr b="0" lang="fr-FR" sz="1800" spc="-1" strike="noStrike">
                <a:solidFill>
                  <a:srgbClr val="ff0000"/>
                </a:solidFill>
                <a:latin typeface="Calibri"/>
                <a:ea typeface="DejaVu Sans"/>
              </a:rPr>
              <a:t>FONCTIONS_UTILISEES</a:t>
            </a:r>
            <a:endParaRPr b="0" lang="fr-FR" sz="1800" spc="-1" strike="noStrike">
              <a:latin typeface="Arial"/>
            </a:endParaRPr>
          </a:p>
          <a:p>
            <a:pPr>
              <a:lnSpc>
                <a:spcPct val="90000"/>
              </a:lnSpc>
              <a:tabLst>
                <a:tab algn="l" pos="0"/>
              </a:tabLst>
            </a:pPr>
            <a:r>
              <a:rPr b="0" lang="fr-FR" sz="1800" spc="-1" strike="noStrike">
                <a:solidFill>
                  <a:srgbClr val="ff0000"/>
                </a:solidFill>
                <a:latin typeface="Calibri"/>
                <a:ea typeface="DejaVu Sans"/>
              </a:rPr>
              <a:t>VARIABLES</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mot_passe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CHAINE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essai_password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CHAINE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valide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NOMBRE</a:t>
            </a:r>
            <a:endParaRPr b="0" lang="fr-FR" sz="1800" spc="-1" strike="noStrike">
              <a:latin typeface="Arial"/>
            </a:endParaRPr>
          </a:p>
          <a:p>
            <a:pPr>
              <a:lnSpc>
                <a:spcPct val="90000"/>
              </a:lnSpc>
              <a:tabLst>
                <a:tab algn="l" pos="0"/>
              </a:tabLst>
            </a:pPr>
            <a:r>
              <a:rPr b="0" lang="fr-FR" sz="1800" spc="-1" strike="noStrike">
                <a:solidFill>
                  <a:srgbClr val="ff0000"/>
                </a:solidFill>
                <a:latin typeface="Calibri"/>
                <a:ea typeface="DejaVu Sans"/>
              </a:rPr>
              <a:t>DEBUT_ALGORITHME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valide </a:t>
            </a:r>
            <a:r>
              <a:rPr b="0" lang="fr-FR" sz="1800" spc="-1" strike="noStrike">
                <a:solidFill>
                  <a:srgbClr val="5b9bd5"/>
                </a:solidFill>
                <a:latin typeface="Calibri"/>
                <a:ea typeface="DejaVu Sans"/>
              </a:rPr>
              <a:t>PREND_LA_VALEUR</a:t>
            </a:r>
            <a:r>
              <a:rPr b="0" lang="fr-FR" sz="1800" spc="-1" strike="noStrike">
                <a:solidFill>
                  <a:srgbClr val="000000"/>
                </a:solidFill>
                <a:latin typeface="Calibri"/>
                <a:ea typeface="DejaVu Sans"/>
              </a:rPr>
              <a:t> 0</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mot_passe </a:t>
            </a:r>
            <a:r>
              <a:rPr b="0" lang="fr-FR" sz="1800" spc="-1" strike="noStrike">
                <a:solidFill>
                  <a:srgbClr val="5b9bd5"/>
                </a:solidFill>
                <a:latin typeface="Calibri"/>
                <a:ea typeface="DejaVu Sans"/>
              </a:rPr>
              <a:t>PREND_LA_VALEUR</a:t>
            </a:r>
            <a:r>
              <a:rPr b="0" lang="fr-FR" sz="1800" spc="-1" strike="noStrike">
                <a:solidFill>
                  <a:srgbClr val="000000"/>
                </a:solidFill>
                <a:latin typeface="Calibri"/>
                <a:ea typeface="DejaVu Sans"/>
              </a:rPr>
              <a:t> "SECRET"</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TANT_QUE</a:t>
            </a:r>
            <a:r>
              <a:rPr b="0" lang="fr-FR" sz="1800" spc="-1" strike="noStrike">
                <a:solidFill>
                  <a:srgbClr val="000000"/>
                </a:solidFill>
                <a:latin typeface="Calibri"/>
                <a:ea typeface="DejaVu Sans"/>
              </a:rPr>
              <a:t> (valide == 0) </a:t>
            </a:r>
            <a:r>
              <a:rPr b="0" lang="fr-FR" sz="1800" spc="-1" strike="noStrike">
                <a:solidFill>
                  <a:srgbClr val="5b9bd5"/>
                </a:solidFill>
                <a:latin typeface="Calibri"/>
                <a:ea typeface="DejaVu Sans"/>
              </a:rPr>
              <a:t>FAIRE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DEBUT_TANT_QUE</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LIRE</a:t>
            </a:r>
            <a:r>
              <a:rPr b="0" lang="fr-FR" sz="1800" spc="-1" strike="noStrike">
                <a:solidFill>
                  <a:srgbClr val="000000"/>
                </a:solidFill>
                <a:latin typeface="Calibri"/>
                <a:ea typeface="DejaVu Sans"/>
              </a:rPr>
              <a:t> essai_password</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SI</a:t>
            </a:r>
            <a:r>
              <a:rPr b="0" lang="fr-FR" sz="1800" spc="-1" strike="noStrike">
                <a:solidFill>
                  <a:srgbClr val="000000"/>
                </a:solidFill>
                <a:latin typeface="Calibri"/>
                <a:ea typeface="DejaVu Sans"/>
              </a:rPr>
              <a:t> (essai_password == mot_passe) </a:t>
            </a:r>
            <a:r>
              <a:rPr b="0" lang="fr-FR" sz="1800" spc="-1" strike="noStrike">
                <a:solidFill>
                  <a:srgbClr val="5b9bd5"/>
                </a:solidFill>
                <a:latin typeface="Calibri"/>
                <a:ea typeface="DejaVu Sans"/>
              </a:rPr>
              <a:t>ALORS</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DEBUT_SI</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AFFICHER</a:t>
            </a:r>
            <a:r>
              <a:rPr b="0" lang="fr-FR" sz="1800" spc="-1" strike="noStrike">
                <a:solidFill>
                  <a:srgbClr val="000000"/>
                </a:solidFill>
                <a:latin typeface="Calibri"/>
                <a:ea typeface="DejaVu Sans"/>
              </a:rPr>
              <a:t>* "OK"</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valide </a:t>
            </a:r>
            <a:r>
              <a:rPr b="0" lang="fr-FR" sz="1800" spc="-1" strike="noStrike">
                <a:solidFill>
                  <a:srgbClr val="5b9bd5"/>
                </a:solidFill>
                <a:latin typeface="Calibri"/>
                <a:ea typeface="DejaVu Sans"/>
              </a:rPr>
              <a:t>PREND_LA_VALEUR</a:t>
            </a:r>
            <a:r>
              <a:rPr b="0" lang="fr-FR" sz="1800" spc="-1" strike="noStrike">
                <a:solidFill>
                  <a:srgbClr val="000000"/>
                </a:solidFill>
                <a:latin typeface="Calibri"/>
                <a:ea typeface="DejaVu Sans"/>
              </a:rPr>
              <a:t> 1</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FIN_SI</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SINON</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DEBUT_SINON</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AFFICHER</a:t>
            </a:r>
            <a:r>
              <a:rPr b="0" lang="fr-FR" sz="1800" spc="-1" strike="noStrike">
                <a:solidFill>
                  <a:srgbClr val="000000"/>
                </a:solidFill>
                <a:latin typeface="Calibri"/>
                <a:ea typeface="DejaVu Sans"/>
              </a:rPr>
              <a:t>* "Echec"</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FIN_SINON</a:t>
            </a:r>
            <a:endParaRPr b="0" lang="fr-FR" sz="1800" spc="-1" strike="noStrike">
              <a:latin typeface="Arial"/>
            </a:endParaRPr>
          </a:p>
          <a:p>
            <a:pPr>
              <a:lnSpc>
                <a:spcPct val="90000"/>
              </a:lnSpc>
              <a:tabLst>
                <a:tab algn="l" pos="0"/>
              </a:tabLst>
            </a:pPr>
            <a:r>
              <a:rPr b="0" lang="fr-FR" sz="1800" spc="-1" strike="noStrike">
                <a:solidFill>
                  <a:srgbClr val="000000"/>
                </a:solidFill>
                <a:latin typeface="Calibri"/>
                <a:ea typeface="DejaVu Sans"/>
              </a:rPr>
              <a:t>    </a:t>
            </a:r>
            <a:r>
              <a:rPr b="0" lang="fr-FR" sz="1800" spc="-1" strike="noStrike">
                <a:solidFill>
                  <a:srgbClr val="5b9bd5"/>
                </a:solidFill>
                <a:latin typeface="Calibri"/>
                <a:ea typeface="DejaVu Sans"/>
              </a:rPr>
              <a:t>FIN_TANT_QUE</a:t>
            </a:r>
            <a:endParaRPr b="0" lang="fr-FR" sz="1800" spc="-1" strike="noStrike">
              <a:latin typeface="Arial"/>
            </a:endParaRPr>
          </a:p>
          <a:p>
            <a:pPr>
              <a:lnSpc>
                <a:spcPct val="90000"/>
              </a:lnSpc>
              <a:tabLst>
                <a:tab algn="l" pos="0"/>
              </a:tabLst>
            </a:pPr>
            <a:r>
              <a:rPr b="0" lang="fr-FR" sz="1800" spc="-1" strike="noStrike">
                <a:solidFill>
                  <a:srgbClr val="ff0000"/>
                </a:solidFill>
                <a:latin typeface="Calibri"/>
                <a:ea typeface="DejaVu Sans"/>
              </a:rPr>
              <a:t>FIN_ALGORITHME</a:t>
            </a:r>
            <a:endParaRPr b="0" lang="fr-FR" sz="1800" spc="-1" strike="noStrike">
              <a:latin typeface="Arial"/>
            </a:endParaRPr>
          </a:p>
        </p:txBody>
      </p:sp>
    </p:spTree>
  </p:cSld>
  <mc:AlternateContent>
    <mc:Choice Requires="p14">
      <p:transition spd="slow" p14:dur="2000"/>
    </mc:Choice>
    <mc:Fallback>
      <p:transition spd="slow"/>
    </mc:Fallback>
  </mc:AlternateContent>
  <p:timing>
    <p:tnLst>
      <p:par>
        <p:cTn id="688" dur="indefinite" restart="never" nodeType="tmRoot">
          <p:childTnLst>
            <p:seq>
              <p:cTn id="689" dur="indefinite" nodeType="mainSeq">
                <p:childTnLst>
                  <p:par>
                    <p:cTn id="690" fill="hold">
                      <p:stCondLst>
                        <p:cond delay="indefinite"/>
                      </p:stCondLst>
                      <p:childTnLst>
                        <p:par>
                          <p:cTn id="691" fill="hold">
                            <p:stCondLst>
                              <p:cond delay="0"/>
                            </p:stCondLst>
                            <p:childTnLst>
                              <p:par>
                                <p:cTn id="692" nodeType="clickEffect" fill="hold" presetClass="entr" presetID="2" presetSubtype="4">
                                  <p:stCondLst>
                                    <p:cond delay="0"/>
                                  </p:stCondLst>
                                  <p:childTnLst>
                                    <p:set>
                                      <p:cBhvr>
                                        <p:cTn id="693" dur="1" fill="hold">
                                          <p:stCondLst>
                                            <p:cond delay="0"/>
                                          </p:stCondLst>
                                        </p:cTn>
                                        <p:tgtEl>
                                          <p:spTgt spid="507">
                                            <p:txEl>
                                              <p:pRg st="0" end="0"/>
                                            </p:txEl>
                                          </p:spTgt>
                                        </p:tgtEl>
                                        <p:attrNameLst>
                                          <p:attrName>style.visibility</p:attrName>
                                        </p:attrNameLst>
                                      </p:cBhvr>
                                      <p:to>
                                        <p:strVal val="visible"/>
                                      </p:to>
                                    </p:set>
                                    <p:anim calcmode="lin" valueType="num">
                                      <p:cBhvr additive="repl">
                                        <p:cTn id="694" dur="500" fill="hold"/>
                                        <p:tgtEl>
                                          <p:spTgt spid="507">
                                            <p:txEl>
                                              <p:pRg st="0" end="0"/>
                                            </p:txEl>
                                          </p:spTgt>
                                        </p:tgtEl>
                                        <p:attrNameLst>
                                          <p:attrName>ppt_x</p:attrName>
                                        </p:attrNameLst>
                                      </p:cBhvr>
                                      <p:tavLst>
                                        <p:tav tm="0">
                                          <p:val>
                                            <p:strVal val="#ppt_x"/>
                                          </p:val>
                                        </p:tav>
                                        <p:tav tm="100000">
                                          <p:val>
                                            <p:strVal val="#ppt_x"/>
                                          </p:val>
                                        </p:tav>
                                      </p:tavLst>
                                    </p:anim>
                                    <p:anim calcmode="lin" valueType="num">
                                      <p:cBhvr additive="repl">
                                        <p:cTn id="695" dur="500" fill="hold"/>
                                        <p:tgtEl>
                                          <p:spTgt spid="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2" presetSubtype="4">
                                  <p:stCondLst>
                                    <p:cond delay="0"/>
                                  </p:stCondLst>
                                  <p:childTnLst>
                                    <p:set>
                                      <p:cBhvr>
                                        <p:cTn id="699" dur="1" fill="hold">
                                          <p:stCondLst>
                                            <p:cond delay="0"/>
                                          </p:stCondLst>
                                        </p:cTn>
                                        <p:tgtEl>
                                          <p:spTgt spid="507">
                                            <p:txEl>
                                              <p:pRg st="1" end="1"/>
                                            </p:txEl>
                                          </p:spTgt>
                                        </p:tgtEl>
                                        <p:attrNameLst>
                                          <p:attrName>style.visibility</p:attrName>
                                        </p:attrNameLst>
                                      </p:cBhvr>
                                      <p:to>
                                        <p:strVal val="visible"/>
                                      </p:to>
                                    </p:set>
                                    <p:anim calcmode="lin" valueType="num">
                                      <p:cBhvr additive="repl">
                                        <p:cTn id="700" dur="500" fill="hold"/>
                                        <p:tgtEl>
                                          <p:spTgt spid="507">
                                            <p:txEl>
                                              <p:pRg st="1" end="1"/>
                                            </p:txEl>
                                          </p:spTgt>
                                        </p:tgtEl>
                                        <p:attrNameLst>
                                          <p:attrName>ppt_x</p:attrName>
                                        </p:attrNameLst>
                                      </p:cBhvr>
                                      <p:tavLst>
                                        <p:tav tm="0">
                                          <p:val>
                                            <p:strVal val="#ppt_x"/>
                                          </p:val>
                                        </p:tav>
                                        <p:tav tm="100000">
                                          <p:val>
                                            <p:strVal val="#ppt_x"/>
                                          </p:val>
                                        </p:tav>
                                      </p:tavLst>
                                    </p:anim>
                                    <p:anim calcmode="lin" valueType="num">
                                      <p:cBhvr additive="repl">
                                        <p:cTn id="701" dur="500" fill="hold"/>
                                        <p:tgtEl>
                                          <p:spTgt spid="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02" fill="hold">
                      <p:stCondLst>
                        <p:cond delay="indefinite"/>
                      </p:stCondLst>
                      <p:childTnLst>
                        <p:par>
                          <p:cTn id="703" fill="hold">
                            <p:stCondLst>
                              <p:cond delay="0"/>
                            </p:stCondLst>
                            <p:childTnLst>
                              <p:par>
                                <p:cTn id="704" nodeType="clickEffect" fill="hold" presetClass="entr" presetID="2" presetSubtype="4">
                                  <p:stCondLst>
                                    <p:cond delay="0"/>
                                  </p:stCondLst>
                                  <p:childTnLst>
                                    <p:set>
                                      <p:cBhvr>
                                        <p:cTn id="705" dur="1" fill="hold">
                                          <p:stCondLst>
                                            <p:cond delay="0"/>
                                          </p:stCondLst>
                                        </p:cTn>
                                        <p:tgtEl>
                                          <p:spTgt spid="507">
                                            <p:txEl>
                                              <p:pRg st="2" end="2"/>
                                            </p:txEl>
                                          </p:spTgt>
                                        </p:tgtEl>
                                        <p:attrNameLst>
                                          <p:attrName>style.visibility</p:attrName>
                                        </p:attrNameLst>
                                      </p:cBhvr>
                                      <p:to>
                                        <p:strVal val="visible"/>
                                      </p:to>
                                    </p:set>
                                    <p:anim calcmode="lin" valueType="num">
                                      <p:cBhvr additive="repl">
                                        <p:cTn id="706" dur="500" fill="hold"/>
                                        <p:tgtEl>
                                          <p:spTgt spid="507">
                                            <p:txEl>
                                              <p:pRg st="2" end="2"/>
                                            </p:txEl>
                                          </p:spTgt>
                                        </p:tgtEl>
                                        <p:attrNameLst>
                                          <p:attrName>ppt_x</p:attrName>
                                        </p:attrNameLst>
                                      </p:cBhvr>
                                      <p:tavLst>
                                        <p:tav tm="0">
                                          <p:val>
                                            <p:strVal val="#ppt_x"/>
                                          </p:val>
                                        </p:tav>
                                        <p:tav tm="100000">
                                          <p:val>
                                            <p:strVal val="#ppt_x"/>
                                          </p:val>
                                        </p:tav>
                                      </p:tavLst>
                                    </p:anim>
                                    <p:anim calcmode="lin" valueType="num">
                                      <p:cBhvr additive="repl">
                                        <p:cTn id="707" dur="500" fill="hold"/>
                                        <p:tgtEl>
                                          <p:spTgt spid="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08" fill="hold">
                      <p:stCondLst>
                        <p:cond delay="indefinite"/>
                      </p:stCondLst>
                      <p:childTnLst>
                        <p:par>
                          <p:cTn id="709" fill="hold">
                            <p:stCondLst>
                              <p:cond delay="0"/>
                            </p:stCondLst>
                            <p:childTnLst>
                              <p:par>
                                <p:cTn id="710" nodeType="clickEffect" fill="hold" presetClass="entr" presetID="2" presetSubtype="4">
                                  <p:stCondLst>
                                    <p:cond delay="0"/>
                                  </p:stCondLst>
                                  <p:childTnLst>
                                    <p:set>
                                      <p:cBhvr>
                                        <p:cTn id="711" dur="1" fill="hold">
                                          <p:stCondLst>
                                            <p:cond delay="0"/>
                                          </p:stCondLst>
                                        </p:cTn>
                                        <p:tgtEl>
                                          <p:spTgt spid="507">
                                            <p:txEl>
                                              <p:pRg st="3" end="3"/>
                                            </p:txEl>
                                          </p:spTgt>
                                        </p:tgtEl>
                                        <p:attrNameLst>
                                          <p:attrName>style.visibility</p:attrName>
                                        </p:attrNameLst>
                                      </p:cBhvr>
                                      <p:to>
                                        <p:strVal val="visible"/>
                                      </p:to>
                                    </p:set>
                                    <p:anim calcmode="lin" valueType="num">
                                      <p:cBhvr additive="repl">
                                        <p:cTn id="712" dur="500" fill="hold"/>
                                        <p:tgtEl>
                                          <p:spTgt spid="507">
                                            <p:txEl>
                                              <p:pRg st="3" end="3"/>
                                            </p:txEl>
                                          </p:spTgt>
                                        </p:tgtEl>
                                        <p:attrNameLst>
                                          <p:attrName>ppt_x</p:attrName>
                                        </p:attrNameLst>
                                      </p:cBhvr>
                                      <p:tavLst>
                                        <p:tav tm="0">
                                          <p:val>
                                            <p:strVal val="#ppt_x"/>
                                          </p:val>
                                        </p:tav>
                                        <p:tav tm="100000">
                                          <p:val>
                                            <p:strVal val="#ppt_x"/>
                                          </p:val>
                                        </p:tav>
                                      </p:tavLst>
                                    </p:anim>
                                    <p:anim calcmode="lin" valueType="num">
                                      <p:cBhvr additive="repl">
                                        <p:cTn id="713" dur="500" fill="hold"/>
                                        <p:tgtEl>
                                          <p:spTgt spid="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14" fill="hold">
                      <p:stCondLst>
                        <p:cond delay="indefinite"/>
                      </p:stCondLst>
                      <p:childTnLst>
                        <p:par>
                          <p:cTn id="715" fill="hold">
                            <p:stCondLst>
                              <p:cond delay="0"/>
                            </p:stCondLst>
                            <p:childTnLst>
                              <p:par>
                                <p:cTn id="716" nodeType="clickEffect" fill="hold" presetClass="entr" presetID="2" presetSubtype="4">
                                  <p:stCondLst>
                                    <p:cond delay="0"/>
                                  </p:stCondLst>
                                  <p:childTnLst>
                                    <p:set>
                                      <p:cBhvr>
                                        <p:cTn id="717" dur="1" fill="hold">
                                          <p:stCondLst>
                                            <p:cond delay="0"/>
                                          </p:stCondLst>
                                        </p:cTn>
                                        <p:tgtEl>
                                          <p:spTgt spid="507">
                                            <p:txEl>
                                              <p:pRg st="5" end="5"/>
                                            </p:txEl>
                                          </p:spTgt>
                                        </p:tgtEl>
                                        <p:attrNameLst>
                                          <p:attrName>style.visibility</p:attrName>
                                        </p:attrNameLst>
                                      </p:cBhvr>
                                      <p:to>
                                        <p:strVal val="visible"/>
                                      </p:to>
                                    </p:set>
                                    <p:anim calcmode="lin" valueType="num">
                                      <p:cBhvr additive="repl">
                                        <p:cTn id="718" dur="500" fill="hold"/>
                                        <p:tgtEl>
                                          <p:spTgt spid="507">
                                            <p:txEl>
                                              <p:pRg st="5" end="5"/>
                                            </p:txEl>
                                          </p:spTgt>
                                        </p:tgtEl>
                                        <p:attrNameLst>
                                          <p:attrName>ppt_x</p:attrName>
                                        </p:attrNameLst>
                                      </p:cBhvr>
                                      <p:tavLst>
                                        <p:tav tm="0">
                                          <p:val>
                                            <p:strVal val="#ppt_x"/>
                                          </p:val>
                                        </p:tav>
                                        <p:tav tm="100000">
                                          <p:val>
                                            <p:strVal val="#ppt_x"/>
                                          </p:val>
                                        </p:tav>
                                      </p:tavLst>
                                    </p:anim>
                                    <p:anim calcmode="lin" valueType="num">
                                      <p:cBhvr additive="repl">
                                        <p:cTn id="719" dur="500" fill="hold"/>
                                        <p:tgtEl>
                                          <p:spTgt spid="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20" fill="hold">
                      <p:stCondLst>
                        <p:cond delay="indefinite"/>
                      </p:stCondLst>
                      <p:childTnLst>
                        <p:par>
                          <p:cTn id="721" fill="hold">
                            <p:stCondLst>
                              <p:cond delay="0"/>
                            </p:stCondLst>
                            <p:childTnLst>
                              <p:par>
                                <p:cTn id="722" nodeType="clickEffect" fill="hold" presetClass="entr" presetID="2" presetSubtype="2">
                                  <p:stCondLst>
                                    <p:cond delay="0"/>
                                  </p:stCondLst>
                                  <p:childTnLst>
                                    <p:set>
                                      <p:cBhvr>
                                        <p:cTn id="723" dur="1" fill="hold">
                                          <p:stCondLst>
                                            <p:cond delay="0"/>
                                          </p:stCondLst>
                                        </p:cTn>
                                        <p:tgtEl>
                                          <p:spTgt spid="509">
                                            <p:txEl>
                                              <p:pRg st="0" end="0"/>
                                            </p:txEl>
                                          </p:spTgt>
                                        </p:tgtEl>
                                        <p:attrNameLst>
                                          <p:attrName>style.visibility</p:attrName>
                                        </p:attrNameLst>
                                      </p:cBhvr>
                                      <p:to>
                                        <p:strVal val="visible"/>
                                      </p:to>
                                    </p:set>
                                    <p:anim calcmode="lin" valueType="num">
                                      <p:cBhvr additive="repl">
                                        <p:cTn id="724" dur="500" fill="hold"/>
                                        <p:tgtEl>
                                          <p:spTgt spid="509">
                                            <p:txEl>
                                              <p:pRg st="0" end="0"/>
                                            </p:txEl>
                                          </p:spTgt>
                                        </p:tgtEl>
                                        <p:attrNameLst>
                                          <p:attrName>ppt_x</p:attrName>
                                        </p:attrNameLst>
                                      </p:cBhvr>
                                      <p:tavLst>
                                        <p:tav tm="0">
                                          <p:val>
                                            <p:strVal val="1+#ppt_w/2"/>
                                          </p:val>
                                        </p:tav>
                                        <p:tav tm="100000">
                                          <p:val>
                                            <p:strVal val="#ppt_x"/>
                                          </p:val>
                                        </p:tav>
                                      </p:tavLst>
                                    </p:anim>
                                    <p:anim calcmode="lin" valueType="num">
                                      <p:cBhvr additive="repl">
                                        <p:cTn id="725" dur="500" fill="hold"/>
                                        <p:tgtEl>
                                          <p:spTgt spid="5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6" fill="hold">
                      <p:stCondLst>
                        <p:cond delay="indefinite"/>
                      </p:stCondLst>
                      <p:childTnLst>
                        <p:par>
                          <p:cTn id="727" fill="hold">
                            <p:stCondLst>
                              <p:cond delay="0"/>
                            </p:stCondLst>
                            <p:childTnLst>
                              <p:par>
                                <p:cTn id="728" nodeType="clickEffect" fill="hold" presetClass="entr" presetID="2" presetSubtype="2">
                                  <p:stCondLst>
                                    <p:cond delay="0"/>
                                  </p:stCondLst>
                                  <p:childTnLst>
                                    <p:set>
                                      <p:cBhvr>
                                        <p:cTn id="729" dur="1" fill="hold">
                                          <p:stCondLst>
                                            <p:cond delay="0"/>
                                          </p:stCondLst>
                                        </p:cTn>
                                        <p:tgtEl>
                                          <p:spTgt spid="509">
                                            <p:txEl>
                                              <p:pRg st="1" end="1"/>
                                            </p:txEl>
                                          </p:spTgt>
                                        </p:tgtEl>
                                        <p:attrNameLst>
                                          <p:attrName>style.visibility</p:attrName>
                                        </p:attrNameLst>
                                      </p:cBhvr>
                                      <p:to>
                                        <p:strVal val="visible"/>
                                      </p:to>
                                    </p:set>
                                    <p:anim calcmode="lin" valueType="num">
                                      <p:cBhvr additive="repl">
                                        <p:cTn id="730" dur="500" fill="hold"/>
                                        <p:tgtEl>
                                          <p:spTgt spid="509">
                                            <p:txEl>
                                              <p:pRg st="1" end="1"/>
                                            </p:txEl>
                                          </p:spTgt>
                                        </p:tgtEl>
                                        <p:attrNameLst>
                                          <p:attrName>ppt_x</p:attrName>
                                        </p:attrNameLst>
                                      </p:cBhvr>
                                      <p:tavLst>
                                        <p:tav tm="0">
                                          <p:val>
                                            <p:strVal val="1+#ppt_w/2"/>
                                          </p:val>
                                        </p:tav>
                                        <p:tav tm="100000">
                                          <p:val>
                                            <p:strVal val="#ppt_x"/>
                                          </p:val>
                                        </p:tav>
                                      </p:tavLst>
                                    </p:anim>
                                    <p:anim calcmode="lin" valueType="num">
                                      <p:cBhvr additive="repl">
                                        <p:cTn id="731" dur="500" fill="hold"/>
                                        <p:tgtEl>
                                          <p:spTgt spid="5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32" fill="hold">
                      <p:stCondLst>
                        <p:cond delay="indefinite"/>
                      </p:stCondLst>
                      <p:childTnLst>
                        <p:par>
                          <p:cTn id="733" fill="hold">
                            <p:stCondLst>
                              <p:cond delay="0"/>
                            </p:stCondLst>
                            <p:childTnLst>
                              <p:par>
                                <p:cTn id="734" nodeType="clickEffect" fill="hold" presetClass="entr" presetID="2" presetSubtype="2">
                                  <p:stCondLst>
                                    <p:cond delay="0"/>
                                  </p:stCondLst>
                                  <p:childTnLst>
                                    <p:set>
                                      <p:cBhvr>
                                        <p:cTn id="735" dur="1" fill="hold">
                                          <p:stCondLst>
                                            <p:cond delay="0"/>
                                          </p:stCondLst>
                                        </p:cTn>
                                        <p:tgtEl>
                                          <p:spTgt spid="509">
                                            <p:txEl>
                                              <p:pRg st="2" end="2"/>
                                            </p:txEl>
                                          </p:spTgt>
                                        </p:tgtEl>
                                        <p:attrNameLst>
                                          <p:attrName>style.visibility</p:attrName>
                                        </p:attrNameLst>
                                      </p:cBhvr>
                                      <p:to>
                                        <p:strVal val="visible"/>
                                      </p:to>
                                    </p:set>
                                    <p:anim calcmode="lin" valueType="num">
                                      <p:cBhvr additive="repl">
                                        <p:cTn id="736" dur="500" fill="hold"/>
                                        <p:tgtEl>
                                          <p:spTgt spid="509">
                                            <p:txEl>
                                              <p:pRg st="2" end="2"/>
                                            </p:txEl>
                                          </p:spTgt>
                                        </p:tgtEl>
                                        <p:attrNameLst>
                                          <p:attrName>ppt_x</p:attrName>
                                        </p:attrNameLst>
                                      </p:cBhvr>
                                      <p:tavLst>
                                        <p:tav tm="0">
                                          <p:val>
                                            <p:strVal val="1+#ppt_w/2"/>
                                          </p:val>
                                        </p:tav>
                                        <p:tav tm="100000">
                                          <p:val>
                                            <p:strVal val="#ppt_x"/>
                                          </p:val>
                                        </p:tav>
                                      </p:tavLst>
                                    </p:anim>
                                    <p:anim calcmode="lin" valueType="num">
                                      <p:cBhvr additive="repl">
                                        <p:cTn id="737" dur="500" fill="hold"/>
                                        <p:tgtEl>
                                          <p:spTgt spid="5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38" fill="hold">
                      <p:stCondLst>
                        <p:cond delay="indefinite"/>
                      </p:stCondLst>
                      <p:childTnLst>
                        <p:par>
                          <p:cTn id="739" fill="hold">
                            <p:stCondLst>
                              <p:cond delay="0"/>
                            </p:stCondLst>
                            <p:childTnLst>
                              <p:par>
                                <p:cTn id="740" nodeType="clickEffect" fill="hold" presetClass="entr" presetID="2" presetSubtype="2">
                                  <p:stCondLst>
                                    <p:cond delay="0"/>
                                  </p:stCondLst>
                                  <p:childTnLst>
                                    <p:set>
                                      <p:cBhvr>
                                        <p:cTn id="741" dur="1" fill="hold">
                                          <p:stCondLst>
                                            <p:cond delay="0"/>
                                          </p:stCondLst>
                                        </p:cTn>
                                        <p:tgtEl>
                                          <p:spTgt spid="509">
                                            <p:txEl>
                                              <p:pRg st="3" end="3"/>
                                            </p:txEl>
                                          </p:spTgt>
                                        </p:tgtEl>
                                        <p:attrNameLst>
                                          <p:attrName>style.visibility</p:attrName>
                                        </p:attrNameLst>
                                      </p:cBhvr>
                                      <p:to>
                                        <p:strVal val="visible"/>
                                      </p:to>
                                    </p:set>
                                    <p:anim calcmode="lin" valueType="num">
                                      <p:cBhvr additive="repl">
                                        <p:cTn id="742" dur="500" fill="hold"/>
                                        <p:tgtEl>
                                          <p:spTgt spid="509">
                                            <p:txEl>
                                              <p:pRg st="3" end="3"/>
                                            </p:txEl>
                                          </p:spTgt>
                                        </p:tgtEl>
                                        <p:attrNameLst>
                                          <p:attrName>ppt_x</p:attrName>
                                        </p:attrNameLst>
                                      </p:cBhvr>
                                      <p:tavLst>
                                        <p:tav tm="0">
                                          <p:val>
                                            <p:strVal val="1+#ppt_w/2"/>
                                          </p:val>
                                        </p:tav>
                                        <p:tav tm="100000">
                                          <p:val>
                                            <p:strVal val="#ppt_x"/>
                                          </p:val>
                                        </p:tav>
                                      </p:tavLst>
                                    </p:anim>
                                    <p:anim calcmode="lin" valueType="num">
                                      <p:cBhvr additive="repl">
                                        <p:cTn id="743" dur="500" fill="hold"/>
                                        <p:tgtEl>
                                          <p:spTgt spid="5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2" presetSubtype="2">
                                  <p:stCondLst>
                                    <p:cond delay="0"/>
                                  </p:stCondLst>
                                  <p:childTnLst>
                                    <p:set>
                                      <p:cBhvr>
                                        <p:cTn id="747" dur="1" fill="hold">
                                          <p:stCondLst>
                                            <p:cond delay="0"/>
                                          </p:stCondLst>
                                        </p:cTn>
                                        <p:tgtEl>
                                          <p:spTgt spid="509">
                                            <p:txEl>
                                              <p:pRg st="4" end="4"/>
                                            </p:txEl>
                                          </p:spTgt>
                                        </p:tgtEl>
                                        <p:attrNameLst>
                                          <p:attrName>style.visibility</p:attrName>
                                        </p:attrNameLst>
                                      </p:cBhvr>
                                      <p:to>
                                        <p:strVal val="visible"/>
                                      </p:to>
                                    </p:set>
                                    <p:anim calcmode="lin" valueType="num">
                                      <p:cBhvr additive="repl">
                                        <p:cTn id="748" dur="500" fill="hold"/>
                                        <p:tgtEl>
                                          <p:spTgt spid="509">
                                            <p:txEl>
                                              <p:pRg st="4" end="4"/>
                                            </p:txEl>
                                          </p:spTgt>
                                        </p:tgtEl>
                                        <p:attrNameLst>
                                          <p:attrName>ppt_x</p:attrName>
                                        </p:attrNameLst>
                                      </p:cBhvr>
                                      <p:tavLst>
                                        <p:tav tm="0">
                                          <p:val>
                                            <p:strVal val="1+#ppt_w/2"/>
                                          </p:val>
                                        </p:tav>
                                        <p:tav tm="100000">
                                          <p:val>
                                            <p:strVal val="#ppt_x"/>
                                          </p:val>
                                        </p:tav>
                                      </p:tavLst>
                                    </p:anim>
                                    <p:anim calcmode="lin" valueType="num">
                                      <p:cBhvr additive="repl">
                                        <p:cTn id="749" dur="500" fill="hold"/>
                                        <p:tgtEl>
                                          <p:spTgt spid="50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50" fill="hold">
                      <p:stCondLst>
                        <p:cond delay="indefinite"/>
                      </p:stCondLst>
                      <p:childTnLst>
                        <p:par>
                          <p:cTn id="751" fill="hold">
                            <p:stCondLst>
                              <p:cond delay="0"/>
                            </p:stCondLst>
                            <p:childTnLst>
                              <p:par>
                                <p:cTn id="752" nodeType="clickEffect" fill="hold" presetClass="entr" presetID="2" presetSubtype="2">
                                  <p:stCondLst>
                                    <p:cond delay="0"/>
                                  </p:stCondLst>
                                  <p:childTnLst>
                                    <p:set>
                                      <p:cBhvr>
                                        <p:cTn id="753" dur="1" fill="hold">
                                          <p:stCondLst>
                                            <p:cond delay="0"/>
                                          </p:stCondLst>
                                        </p:cTn>
                                        <p:tgtEl>
                                          <p:spTgt spid="509">
                                            <p:txEl>
                                              <p:pRg st="5" end="5"/>
                                            </p:txEl>
                                          </p:spTgt>
                                        </p:tgtEl>
                                        <p:attrNameLst>
                                          <p:attrName>style.visibility</p:attrName>
                                        </p:attrNameLst>
                                      </p:cBhvr>
                                      <p:to>
                                        <p:strVal val="visible"/>
                                      </p:to>
                                    </p:set>
                                    <p:anim calcmode="lin" valueType="num">
                                      <p:cBhvr additive="repl">
                                        <p:cTn id="754" dur="500" fill="hold"/>
                                        <p:tgtEl>
                                          <p:spTgt spid="509">
                                            <p:txEl>
                                              <p:pRg st="5" end="5"/>
                                            </p:txEl>
                                          </p:spTgt>
                                        </p:tgtEl>
                                        <p:attrNameLst>
                                          <p:attrName>ppt_x</p:attrName>
                                        </p:attrNameLst>
                                      </p:cBhvr>
                                      <p:tavLst>
                                        <p:tav tm="0">
                                          <p:val>
                                            <p:strVal val="1+#ppt_w/2"/>
                                          </p:val>
                                        </p:tav>
                                        <p:tav tm="100000">
                                          <p:val>
                                            <p:strVal val="#ppt_x"/>
                                          </p:val>
                                        </p:tav>
                                      </p:tavLst>
                                    </p:anim>
                                    <p:anim calcmode="lin" valueType="num">
                                      <p:cBhvr additive="repl">
                                        <p:cTn id="755" dur="500" fill="hold"/>
                                        <p:tgtEl>
                                          <p:spTgt spid="50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756" fill="hold">
                      <p:stCondLst>
                        <p:cond delay="indefinite"/>
                      </p:stCondLst>
                      <p:childTnLst>
                        <p:par>
                          <p:cTn id="757" fill="hold">
                            <p:stCondLst>
                              <p:cond delay="0"/>
                            </p:stCondLst>
                            <p:childTnLst>
                              <p:par>
                                <p:cTn id="758" nodeType="clickEffect" fill="hold" presetClass="entr" presetID="2" presetSubtype="2">
                                  <p:stCondLst>
                                    <p:cond delay="0"/>
                                  </p:stCondLst>
                                  <p:childTnLst>
                                    <p:set>
                                      <p:cBhvr>
                                        <p:cTn id="759" dur="1" fill="hold">
                                          <p:stCondLst>
                                            <p:cond delay="0"/>
                                          </p:stCondLst>
                                        </p:cTn>
                                        <p:tgtEl>
                                          <p:spTgt spid="509">
                                            <p:txEl>
                                              <p:pRg st="6" end="6"/>
                                            </p:txEl>
                                          </p:spTgt>
                                        </p:tgtEl>
                                        <p:attrNameLst>
                                          <p:attrName>style.visibility</p:attrName>
                                        </p:attrNameLst>
                                      </p:cBhvr>
                                      <p:to>
                                        <p:strVal val="visible"/>
                                      </p:to>
                                    </p:set>
                                    <p:anim calcmode="lin" valueType="num">
                                      <p:cBhvr additive="repl">
                                        <p:cTn id="760" dur="500" fill="hold"/>
                                        <p:tgtEl>
                                          <p:spTgt spid="509">
                                            <p:txEl>
                                              <p:pRg st="6" end="6"/>
                                            </p:txEl>
                                          </p:spTgt>
                                        </p:tgtEl>
                                        <p:attrNameLst>
                                          <p:attrName>ppt_x</p:attrName>
                                        </p:attrNameLst>
                                      </p:cBhvr>
                                      <p:tavLst>
                                        <p:tav tm="0">
                                          <p:val>
                                            <p:strVal val="1+#ppt_w/2"/>
                                          </p:val>
                                        </p:tav>
                                        <p:tav tm="100000">
                                          <p:val>
                                            <p:strVal val="#ppt_x"/>
                                          </p:val>
                                        </p:tav>
                                      </p:tavLst>
                                    </p:anim>
                                    <p:anim calcmode="lin" valueType="num">
                                      <p:cBhvr additive="repl">
                                        <p:cTn id="761" dur="500" fill="hold"/>
                                        <p:tgtEl>
                                          <p:spTgt spid="50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762" fill="hold">
                      <p:stCondLst>
                        <p:cond delay="indefinite"/>
                      </p:stCondLst>
                      <p:childTnLst>
                        <p:par>
                          <p:cTn id="763" fill="hold">
                            <p:stCondLst>
                              <p:cond delay="0"/>
                            </p:stCondLst>
                            <p:childTnLst>
                              <p:par>
                                <p:cTn id="764" nodeType="clickEffect" fill="hold" presetClass="entr" presetID="2" presetSubtype="2">
                                  <p:stCondLst>
                                    <p:cond delay="0"/>
                                  </p:stCondLst>
                                  <p:childTnLst>
                                    <p:set>
                                      <p:cBhvr>
                                        <p:cTn id="765" dur="1" fill="hold">
                                          <p:stCondLst>
                                            <p:cond delay="0"/>
                                          </p:stCondLst>
                                        </p:cTn>
                                        <p:tgtEl>
                                          <p:spTgt spid="509">
                                            <p:txEl>
                                              <p:pRg st="7" end="7"/>
                                            </p:txEl>
                                          </p:spTgt>
                                        </p:tgtEl>
                                        <p:attrNameLst>
                                          <p:attrName>style.visibility</p:attrName>
                                        </p:attrNameLst>
                                      </p:cBhvr>
                                      <p:to>
                                        <p:strVal val="visible"/>
                                      </p:to>
                                    </p:set>
                                    <p:anim calcmode="lin" valueType="num">
                                      <p:cBhvr additive="repl">
                                        <p:cTn id="766" dur="500" fill="hold"/>
                                        <p:tgtEl>
                                          <p:spTgt spid="509">
                                            <p:txEl>
                                              <p:pRg st="7" end="7"/>
                                            </p:txEl>
                                          </p:spTgt>
                                        </p:tgtEl>
                                        <p:attrNameLst>
                                          <p:attrName>ppt_x</p:attrName>
                                        </p:attrNameLst>
                                      </p:cBhvr>
                                      <p:tavLst>
                                        <p:tav tm="0">
                                          <p:val>
                                            <p:strVal val="1+#ppt_w/2"/>
                                          </p:val>
                                        </p:tav>
                                        <p:tav tm="100000">
                                          <p:val>
                                            <p:strVal val="#ppt_x"/>
                                          </p:val>
                                        </p:tav>
                                      </p:tavLst>
                                    </p:anim>
                                    <p:anim calcmode="lin" valueType="num">
                                      <p:cBhvr additive="repl">
                                        <p:cTn id="767" dur="500" fill="hold"/>
                                        <p:tgtEl>
                                          <p:spTgt spid="50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68" fill="hold">
                      <p:stCondLst>
                        <p:cond delay="indefinite"/>
                      </p:stCondLst>
                      <p:childTnLst>
                        <p:par>
                          <p:cTn id="769" fill="hold">
                            <p:stCondLst>
                              <p:cond delay="0"/>
                            </p:stCondLst>
                            <p:childTnLst>
                              <p:par>
                                <p:cTn id="770" nodeType="clickEffect" fill="hold" presetClass="entr" presetID="2" presetSubtype="2">
                                  <p:stCondLst>
                                    <p:cond delay="0"/>
                                  </p:stCondLst>
                                  <p:childTnLst>
                                    <p:set>
                                      <p:cBhvr>
                                        <p:cTn id="771" dur="1" fill="hold">
                                          <p:stCondLst>
                                            <p:cond delay="0"/>
                                          </p:stCondLst>
                                        </p:cTn>
                                        <p:tgtEl>
                                          <p:spTgt spid="509">
                                            <p:txEl>
                                              <p:pRg st="8" end="8"/>
                                            </p:txEl>
                                          </p:spTgt>
                                        </p:tgtEl>
                                        <p:attrNameLst>
                                          <p:attrName>style.visibility</p:attrName>
                                        </p:attrNameLst>
                                      </p:cBhvr>
                                      <p:to>
                                        <p:strVal val="visible"/>
                                      </p:to>
                                    </p:set>
                                    <p:anim calcmode="lin" valueType="num">
                                      <p:cBhvr additive="repl">
                                        <p:cTn id="772" dur="500" fill="hold"/>
                                        <p:tgtEl>
                                          <p:spTgt spid="509">
                                            <p:txEl>
                                              <p:pRg st="8" end="8"/>
                                            </p:txEl>
                                          </p:spTgt>
                                        </p:tgtEl>
                                        <p:attrNameLst>
                                          <p:attrName>ppt_x</p:attrName>
                                        </p:attrNameLst>
                                      </p:cBhvr>
                                      <p:tavLst>
                                        <p:tav tm="0">
                                          <p:val>
                                            <p:strVal val="1+#ppt_w/2"/>
                                          </p:val>
                                        </p:tav>
                                        <p:tav tm="100000">
                                          <p:val>
                                            <p:strVal val="#ppt_x"/>
                                          </p:val>
                                        </p:tav>
                                      </p:tavLst>
                                    </p:anim>
                                    <p:anim calcmode="lin" valueType="num">
                                      <p:cBhvr additive="repl">
                                        <p:cTn id="773" dur="500" fill="hold"/>
                                        <p:tgtEl>
                                          <p:spTgt spid="50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74" fill="hold">
                      <p:stCondLst>
                        <p:cond delay="indefinite"/>
                      </p:stCondLst>
                      <p:childTnLst>
                        <p:par>
                          <p:cTn id="775" fill="hold">
                            <p:stCondLst>
                              <p:cond delay="0"/>
                            </p:stCondLst>
                            <p:childTnLst>
                              <p:par>
                                <p:cTn id="776" nodeType="clickEffect" fill="hold" presetClass="entr" presetID="2" presetSubtype="2">
                                  <p:stCondLst>
                                    <p:cond delay="0"/>
                                  </p:stCondLst>
                                  <p:childTnLst>
                                    <p:set>
                                      <p:cBhvr>
                                        <p:cTn id="777" dur="1" fill="hold">
                                          <p:stCondLst>
                                            <p:cond delay="0"/>
                                          </p:stCondLst>
                                        </p:cTn>
                                        <p:tgtEl>
                                          <p:spTgt spid="509">
                                            <p:txEl>
                                              <p:pRg st="9" end="9"/>
                                            </p:txEl>
                                          </p:spTgt>
                                        </p:tgtEl>
                                        <p:attrNameLst>
                                          <p:attrName>style.visibility</p:attrName>
                                        </p:attrNameLst>
                                      </p:cBhvr>
                                      <p:to>
                                        <p:strVal val="visible"/>
                                      </p:to>
                                    </p:set>
                                    <p:anim calcmode="lin" valueType="num">
                                      <p:cBhvr additive="repl">
                                        <p:cTn id="778" dur="500" fill="hold"/>
                                        <p:tgtEl>
                                          <p:spTgt spid="509">
                                            <p:txEl>
                                              <p:pRg st="9" end="9"/>
                                            </p:txEl>
                                          </p:spTgt>
                                        </p:tgtEl>
                                        <p:attrNameLst>
                                          <p:attrName>ppt_x</p:attrName>
                                        </p:attrNameLst>
                                      </p:cBhvr>
                                      <p:tavLst>
                                        <p:tav tm="0">
                                          <p:val>
                                            <p:strVal val="1+#ppt_w/2"/>
                                          </p:val>
                                        </p:tav>
                                        <p:tav tm="100000">
                                          <p:val>
                                            <p:strVal val="#ppt_x"/>
                                          </p:val>
                                        </p:tav>
                                      </p:tavLst>
                                    </p:anim>
                                    <p:anim calcmode="lin" valueType="num">
                                      <p:cBhvr additive="repl">
                                        <p:cTn id="779" dur="500" fill="hold"/>
                                        <p:tgtEl>
                                          <p:spTgt spid="50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80" fill="hold">
                      <p:stCondLst>
                        <p:cond delay="indefinite"/>
                      </p:stCondLst>
                      <p:childTnLst>
                        <p:par>
                          <p:cTn id="781" fill="hold">
                            <p:stCondLst>
                              <p:cond delay="0"/>
                            </p:stCondLst>
                            <p:childTnLst>
                              <p:par>
                                <p:cTn id="782" nodeType="clickEffect" fill="hold" presetClass="entr" presetID="2" presetSubtype="2">
                                  <p:stCondLst>
                                    <p:cond delay="0"/>
                                  </p:stCondLst>
                                  <p:childTnLst>
                                    <p:set>
                                      <p:cBhvr>
                                        <p:cTn id="783" dur="1" fill="hold">
                                          <p:stCondLst>
                                            <p:cond delay="0"/>
                                          </p:stCondLst>
                                        </p:cTn>
                                        <p:tgtEl>
                                          <p:spTgt spid="509">
                                            <p:txEl>
                                              <p:pRg st="10" end="10"/>
                                            </p:txEl>
                                          </p:spTgt>
                                        </p:tgtEl>
                                        <p:attrNameLst>
                                          <p:attrName>style.visibility</p:attrName>
                                        </p:attrNameLst>
                                      </p:cBhvr>
                                      <p:to>
                                        <p:strVal val="visible"/>
                                      </p:to>
                                    </p:set>
                                    <p:anim calcmode="lin" valueType="num">
                                      <p:cBhvr additive="repl">
                                        <p:cTn id="784" dur="500" fill="hold"/>
                                        <p:tgtEl>
                                          <p:spTgt spid="509">
                                            <p:txEl>
                                              <p:pRg st="10" end="10"/>
                                            </p:txEl>
                                          </p:spTgt>
                                        </p:tgtEl>
                                        <p:attrNameLst>
                                          <p:attrName>ppt_x</p:attrName>
                                        </p:attrNameLst>
                                      </p:cBhvr>
                                      <p:tavLst>
                                        <p:tav tm="0">
                                          <p:val>
                                            <p:strVal val="1+#ppt_w/2"/>
                                          </p:val>
                                        </p:tav>
                                        <p:tav tm="100000">
                                          <p:val>
                                            <p:strVal val="#ppt_x"/>
                                          </p:val>
                                        </p:tav>
                                      </p:tavLst>
                                    </p:anim>
                                    <p:anim calcmode="lin" valueType="num">
                                      <p:cBhvr additive="repl">
                                        <p:cTn id="785" dur="500" fill="hold"/>
                                        <p:tgtEl>
                                          <p:spTgt spid="50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86" fill="hold">
                      <p:stCondLst>
                        <p:cond delay="indefinite"/>
                      </p:stCondLst>
                      <p:childTnLst>
                        <p:par>
                          <p:cTn id="787" fill="hold">
                            <p:stCondLst>
                              <p:cond delay="0"/>
                            </p:stCondLst>
                            <p:childTnLst>
                              <p:par>
                                <p:cTn id="788" nodeType="clickEffect" fill="hold" presetClass="entr" presetID="2" presetSubtype="2">
                                  <p:stCondLst>
                                    <p:cond delay="0"/>
                                  </p:stCondLst>
                                  <p:childTnLst>
                                    <p:set>
                                      <p:cBhvr>
                                        <p:cTn id="789" dur="1" fill="hold">
                                          <p:stCondLst>
                                            <p:cond delay="0"/>
                                          </p:stCondLst>
                                        </p:cTn>
                                        <p:tgtEl>
                                          <p:spTgt spid="509">
                                            <p:txEl>
                                              <p:pRg st="11" end="11"/>
                                            </p:txEl>
                                          </p:spTgt>
                                        </p:tgtEl>
                                        <p:attrNameLst>
                                          <p:attrName>style.visibility</p:attrName>
                                        </p:attrNameLst>
                                      </p:cBhvr>
                                      <p:to>
                                        <p:strVal val="visible"/>
                                      </p:to>
                                    </p:set>
                                    <p:anim calcmode="lin" valueType="num">
                                      <p:cBhvr additive="repl">
                                        <p:cTn id="790" dur="500" fill="hold"/>
                                        <p:tgtEl>
                                          <p:spTgt spid="509">
                                            <p:txEl>
                                              <p:pRg st="11" end="11"/>
                                            </p:txEl>
                                          </p:spTgt>
                                        </p:tgtEl>
                                        <p:attrNameLst>
                                          <p:attrName>ppt_x</p:attrName>
                                        </p:attrNameLst>
                                      </p:cBhvr>
                                      <p:tavLst>
                                        <p:tav tm="0">
                                          <p:val>
                                            <p:strVal val="1+#ppt_w/2"/>
                                          </p:val>
                                        </p:tav>
                                        <p:tav tm="100000">
                                          <p:val>
                                            <p:strVal val="#ppt_x"/>
                                          </p:val>
                                        </p:tav>
                                      </p:tavLst>
                                    </p:anim>
                                    <p:anim calcmode="lin" valueType="num">
                                      <p:cBhvr additive="repl">
                                        <p:cTn id="791" dur="500" fill="hold"/>
                                        <p:tgtEl>
                                          <p:spTgt spid="50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92" fill="hold">
                      <p:stCondLst>
                        <p:cond delay="indefinite"/>
                      </p:stCondLst>
                      <p:childTnLst>
                        <p:par>
                          <p:cTn id="793" fill="hold">
                            <p:stCondLst>
                              <p:cond delay="0"/>
                            </p:stCondLst>
                            <p:childTnLst>
                              <p:par>
                                <p:cTn id="794" nodeType="clickEffect" fill="hold" presetClass="entr" presetID="2" presetSubtype="2">
                                  <p:stCondLst>
                                    <p:cond delay="0"/>
                                  </p:stCondLst>
                                  <p:childTnLst>
                                    <p:set>
                                      <p:cBhvr>
                                        <p:cTn id="795" dur="1" fill="hold">
                                          <p:stCondLst>
                                            <p:cond delay="0"/>
                                          </p:stCondLst>
                                        </p:cTn>
                                        <p:tgtEl>
                                          <p:spTgt spid="509">
                                            <p:txEl>
                                              <p:pRg st="12" end="12"/>
                                            </p:txEl>
                                          </p:spTgt>
                                        </p:tgtEl>
                                        <p:attrNameLst>
                                          <p:attrName>style.visibility</p:attrName>
                                        </p:attrNameLst>
                                      </p:cBhvr>
                                      <p:to>
                                        <p:strVal val="visible"/>
                                      </p:to>
                                    </p:set>
                                    <p:anim calcmode="lin" valueType="num">
                                      <p:cBhvr additive="repl">
                                        <p:cTn id="796" dur="500" fill="hold"/>
                                        <p:tgtEl>
                                          <p:spTgt spid="509">
                                            <p:txEl>
                                              <p:pRg st="12" end="12"/>
                                            </p:txEl>
                                          </p:spTgt>
                                        </p:tgtEl>
                                        <p:attrNameLst>
                                          <p:attrName>ppt_x</p:attrName>
                                        </p:attrNameLst>
                                      </p:cBhvr>
                                      <p:tavLst>
                                        <p:tav tm="0">
                                          <p:val>
                                            <p:strVal val="1+#ppt_w/2"/>
                                          </p:val>
                                        </p:tav>
                                        <p:tav tm="100000">
                                          <p:val>
                                            <p:strVal val="#ppt_x"/>
                                          </p:val>
                                        </p:tav>
                                      </p:tavLst>
                                    </p:anim>
                                    <p:anim calcmode="lin" valueType="num">
                                      <p:cBhvr additive="repl">
                                        <p:cTn id="797" dur="500" fill="hold"/>
                                        <p:tgtEl>
                                          <p:spTgt spid="50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98" fill="hold">
                      <p:stCondLst>
                        <p:cond delay="indefinite"/>
                      </p:stCondLst>
                      <p:childTnLst>
                        <p:par>
                          <p:cTn id="799" fill="hold">
                            <p:stCondLst>
                              <p:cond delay="0"/>
                            </p:stCondLst>
                            <p:childTnLst>
                              <p:par>
                                <p:cTn id="800" nodeType="clickEffect" fill="hold" presetClass="entr" presetID="2" presetSubtype="2">
                                  <p:stCondLst>
                                    <p:cond delay="0"/>
                                  </p:stCondLst>
                                  <p:childTnLst>
                                    <p:set>
                                      <p:cBhvr>
                                        <p:cTn id="801" dur="1" fill="hold">
                                          <p:stCondLst>
                                            <p:cond delay="0"/>
                                          </p:stCondLst>
                                        </p:cTn>
                                        <p:tgtEl>
                                          <p:spTgt spid="509">
                                            <p:txEl>
                                              <p:pRg st="13" end="13"/>
                                            </p:txEl>
                                          </p:spTgt>
                                        </p:tgtEl>
                                        <p:attrNameLst>
                                          <p:attrName>style.visibility</p:attrName>
                                        </p:attrNameLst>
                                      </p:cBhvr>
                                      <p:to>
                                        <p:strVal val="visible"/>
                                      </p:to>
                                    </p:set>
                                    <p:anim calcmode="lin" valueType="num">
                                      <p:cBhvr additive="repl">
                                        <p:cTn id="802" dur="500" fill="hold"/>
                                        <p:tgtEl>
                                          <p:spTgt spid="509">
                                            <p:txEl>
                                              <p:pRg st="13" end="13"/>
                                            </p:txEl>
                                          </p:spTgt>
                                        </p:tgtEl>
                                        <p:attrNameLst>
                                          <p:attrName>ppt_x</p:attrName>
                                        </p:attrNameLst>
                                      </p:cBhvr>
                                      <p:tavLst>
                                        <p:tav tm="0">
                                          <p:val>
                                            <p:strVal val="1+#ppt_w/2"/>
                                          </p:val>
                                        </p:tav>
                                        <p:tav tm="100000">
                                          <p:val>
                                            <p:strVal val="#ppt_x"/>
                                          </p:val>
                                        </p:tav>
                                      </p:tavLst>
                                    </p:anim>
                                    <p:anim calcmode="lin" valueType="num">
                                      <p:cBhvr additive="repl">
                                        <p:cTn id="803" dur="500" fill="hold"/>
                                        <p:tgtEl>
                                          <p:spTgt spid="5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04" fill="hold">
                      <p:stCondLst>
                        <p:cond delay="indefinite"/>
                      </p:stCondLst>
                      <p:childTnLst>
                        <p:par>
                          <p:cTn id="805" fill="hold">
                            <p:stCondLst>
                              <p:cond delay="0"/>
                            </p:stCondLst>
                            <p:childTnLst>
                              <p:par>
                                <p:cTn id="806" nodeType="clickEffect" fill="hold" presetClass="entr" presetID="2" presetSubtype="2">
                                  <p:stCondLst>
                                    <p:cond delay="0"/>
                                  </p:stCondLst>
                                  <p:childTnLst>
                                    <p:set>
                                      <p:cBhvr>
                                        <p:cTn id="807" dur="1" fill="hold">
                                          <p:stCondLst>
                                            <p:cond delay="0"/>
                                          </p:stCondLst>
                                        </p:cTn>
                                        <p:tgtEl>
                                          <p:spTgt spid="509">
                                            <p:txEl>
                                              <p:pRg st="14" end="14"/>
                                            </p:txEl>
                                          </p:spTgt>
                                        </p:tgtEl>
                                        <p:attrNameLst>
                                          <p:attrName>style.visibility</p:attrName>
                                        </p:attrNameLst>
                                      </p:cBhvr>
                                      <p:to>
                                        <p:strVal val="visible"/>
                                      </p:to>
                                    </p:set>
                                    <p:anim calcmode="lin" valueType="num">
                                      <p:cBhvr additive="repl">
                                        <p:cTn id="808" dur="500" fill="hold"/>
                                        <p:tgtEl>
                                          <p:spTgt spid="509">
                                            <p:txEl>
                                              <p:pRg st="14" end="14"/>
                                            </p:txEl>
                                          </p:spTgt>
                                        </p:tgtEl>
                                        <p:attrNameLst>
                                          <p:attrName>ppt_x</p:attrName>
                                        </p:attrNameLst>
                                      </p:cBhvr>
                                      <p:tavLst>
                                        <p:tav tm="0">
                                          <p:val>
                                            <p:strVal val="1+#ppt_w/2"/>
                                          </p:val>
                                        </p:tav>
                                        <p:tav tm="100000">
                                          <p:val>
                                            <p:strVal val="#ppt_x"/>
                                          </p:val>
                                        </p:tav>
                                      </p:tavLst>
                                    </p:anim>
                                    <p:anim calcmode="lin" valueType="num">
                                      <p:cBhvr additive="repl">
                                        <p:cTn id="809" dur="500" fill="hold"/>
                                        <p:tgtEl>
                                          <p:spTgt spid="50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10" fill="hold">
                      <p:stCondLst>
                        <p:cond delay="indefinite"/>
                      </p:stCondLst>
                      <p:childTnLst>
                        <p:par>
                          <p:cTn id="811" fill="hold">
                            <p:stCondLst>
                              <p:cond delay="0"/>
                            </p:stCondLst>
                            <p:childTnLst>
                              <p:par>
                                <p:cTn id="812" nodeType="clickEffect" fill="hold" presetClass="entr" presetID="2" presetSubtype="2">
                                  <p:stCondLst>
                                    <p:cond delay="0"/>
                                  </p:stCondLst>
                                  <p:childTnLst>
                                    <p:set>
                                      <p:cBhvr>
                                        <p:cTn id="813" dur="1" fill="hold">
                                          <p:stCondLst>
                                            <p:cond delay="0"/>
                                          </p:stCondLst>
                                        </p:cTn>
                                        <p:tgtEl>
                                          <p:spTgt spid="509">
                                            <p:txEl>
                                              <p:pRg st="15" end="15"/>
                                            </p:txEl>
                                          </p:spTgt>
                                        </p:tgtEl>
                                        <p:attrNameLst>
                                          <p:attrName>style.visibility</p:attrName>
                                        </p:attrNameLst>
                                      </p:cBhvr>
                                      <p:to>
                                        <p:strVal val="visible"/>
                                      </p:to>
                                    </p:set>
                                    <p:anim calcmode="lin" valueType="num">
                                      <p:cBhvr additive="repl">
                                        <p:cTn id="814" dur="500" fill="hold"/>
                                        <p:tgtEl>
                                          <p:spTgt spid="509">
                                            <p:txEl>
                                              <p:pRg st="15" end="15"/>
                                            </p:txEl>
                                          </p:spTgt>
                                        </p:tgtEl>
                                        <p:attrNameLst>
                                          <p:attrName>ppt_x</p:attrName>
                                        </p:attrNameLst>
                                      </p:cBhvr>
                                      <p:tavLst>
                                        <p:tav tm="0">
                                          <p:val>
                                            <p:strVal val="1+#ppt_w/2"/>
                                          </p:val>
                                        </p:tav>
                                        <p:tav tm="100000">
                                          <p:val>
                                            <p:strVal val="#ppt_x"/>
                                          </p:val>
                                        </p:tav>
                                      </p:tavLst>
                                    </p:anim>
                                    <p:anim calcmode="lin" valueType="num">
                                      <p:cBhvr additive="repl">
                                        <p:cTn id="815" dur="500" fill="hold"/>
                                        <p:tgtEl>
                                          <p:spTgt spid="509">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16" fill="hold">
                      <p:stCondLst>
                        <p:cond delay="indefinite"/>
                      </p:stCondLst>
                      <p:childTnLst>
                        <p:par>
                          <p:cTn id="817" fill="hold">
                            <p:stCondLst>
                              <p:cond delay="0"/>
                            </p:stCondLst>
                            <p:childTnLst>
                              <p:par>
                                <p:cTn id="818" nodeType="clickEffect" fill="hold" presetClass="entr" presetID="2" presetSubtype="2">
                                  <p:stCondLst>
                                    <p:cond delay="0"/>
                                  </p:stCondLst>
                                  <p:childTnLst>
                                    <p:set>
                                      <p:cBhvr>
                                        <p:cTn id="819" dur="1" fill="hold">
                                          <p:stCondLst>
                                            <p:cond delay="0"/>
                                          </p:stCondLst>
                                        </p:cTn>
                                        <p:tgtEl>
                                          <p:spTgt spid="509">
                                            <p:txEl>
                                              <p:pRg st="16" end="16"/>
                                            </p:txEl>
                                          </p:spTgt>
                                        </p:tgtEl>
                                        <p:attrNameLst>
                                          <p:attrName>style.visibility</p:attrName>
                                        </p:attrNameLst>
                                      </p:cBhvr>
                                      <p:to>
                                        <p:strVal val="visible"/>
                                      </p:to>
                                    </p:set>
                                    <p:anim calcmode="lin" valueType="num">
                                      <p:cBhvr additive="repl">
                                        <p:cTn id="820" dur="500" fill="hold"/>
                                        <p:tgtEl>
                                          <p:spTgt spid="509">
                                            <p:txEl>
                                              <p:pRg st="16" end="16"/>
                                            </p:txEl>
                                          </p:spTgt>
                                        </p:tgtEl>
                                        <p:attrNameLst>
                                          <p:attrName>ppt_x</p:attrName>
                                        </p:attrNameLst>
                                      </p:cBhvr>
                                      <p:tavLst>
                                        <p:tav tm="0">
                                          <p:val>
                                            <p:strVal val="1+#ppt_w/2"/>
                                          </p:val>
                                        </p:tav>
                                        <p:tav tm="100000">
                                          <p:val>
                                            <p:strVal val="#ppt_x"/>
                                          </p:val>
                                        </p:tav>
                                      </p:tavLst>
                                    </p:anim>
                                    <p:anim calcmode="lin" valueType="num">
                                      <p:cBhvr additive="repl">
                                        <p:cTn id="821" dur="500" fill="hold"/>
                                        <p:tgtEl>
                                          <p:spTgt spid="509">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22" fill="hold">
                      <p:stCondLst>
                        <p:cond delay="indefinite"/>
                      </p:stCondLst>
                      <p:childTnLst>
                        <p:par>
                          <p:cTn id="823" fill="hold">
                            <p:stCondLst>
                              <p:cond delay="0"/>
                            </p:stCondLst>
                            <p:childTnLst>
                              <p:par>
                                <p:cTn id="824" nodeType="clickEffect" fill="hold" presetClass="entr" presetID="2" presetSubtype="2">
                                  <p:stCondLst>
                                    <p:cond delay="0"/>
                                  </p:stCondLst>
                                  <p:childTnLst>
                                    <p:set>
                                      <p:cBhvr>
                                        <p:cTn id="825" dur="1" fill="hold">
                                          <p:stCondLst>
                                            <p:cond delay="0"/>
                                          </p:stCondLst>
                                        </p:cTn>
                                        <p:tgtEl>
                                          <p:spTgt spid="509">
                                            <p:txEl>
                                              <p:pRg st="17" end="17"/>
                                            </p:txEl>
                                          </p:spTgt>
                                        </p:tgtEl>
                                        <p:attrNameLst>
                                          <p:attrName>style.visibility</p:attrName>
                                        </p:attrNameLst>
                                      </p:cBhvr>
                                      <p:to>
                                        <p:strVal val="visible"/>
                                      </p:to>
                                    </p:set>
                                    <p:anim calcmode="lin" valueType="num">
                                      <p:cBhvr additive="repl">
                                        <p:cTn id="826" dur="500" fill="hold"/>
                                        <p:tgtEl>
                                          <p:spTgt spid="509">
                                            <p:txEl>
                                              <p:pRg st="17" end="17"/>
                                            </p:txEl>
                                          </p:spTgt>
                                        </p:tgtEl>
                                        <p:attrNameLst>
                                          <p:attrName>ppt_x</p:attrName>
                                        </p:attrNameLst>
                                      </p:cBhvr>
                                      <p:tavLst>
                                        <p:tav tm="0">
                                          <p:val>
                                            <p:strVal val="1+#ppt_w/2"/>
                                          </p:val>
                                        </p:tav>
                                        <p:tav tm="100000">
                                          <p:val>
                                            <p:strVal val="#ppt_x"/>
                                          </p:val>
                                        </p:tav>
                                      </p:tavLst>
                                    </p:anim>
                                    <p:anim calcmode="lin" valueType="num">
                                      <p:cBhvr additive="repl">
                                        <p:cTn id="827" dur="500" fill="hold"/>
                                        <p:tgtEl>
                                          <p:spTgt spid="509">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828" fill="hold">
                      <p:stCondLst>
                        <p:cond delay="indefinite"/>
                      </p:stCondLst>
                      <p:childTnLst>
                        <p:par>
                          <p:cTn id="829" fill="hold">
                            <p:stCondLst>
                              <p:cond delay="0"/>
                            </p:stCondLst>
                            <p:childTnLst>
                              <p:par>
                                <p:cTn id="830" nodeType="clickEffect" fill="hold" presetClass="entr" presetID="2" presetSubtype="2">
                                  <p:stCondLst>
                                    <p:cond delay="0"/>
                                  </p:stCondLst>
                                  <p:childTnLst>
                                    <p:set>
                                      <p:cBhvr>
                                        <p:cTn id="831" dur="1" fill="hold">
                                          <p:stCondLst>
                                            <p:cond delay="0"/>
                                          </p:stCondLst>
                                        </p:cTn>
                                        <p:tgtEl>
                                          <p:spTgt spid="509">
                                            <p:txEl>
                                              <p:pRg st="18" end="18"/>
                                            </p:txEl>
                                          </p:spTgt>
                                        </p:tgtEl>
                                        <p:attrNameLst>
                                          <p:attrName>style.visibility</p:attrName>
                                        </p:attrNameLst>
                                      </p:cBhvr>
                                      <p:to>
                                        <p:strVal val="visible"/>
                                      </p:to>
                                    </p:set>
                                    <p:anim calcmode="lin" valueType="num">
                                      <p:cBhvr additive="repl">
                                        <p:cTn id="832" dur="500" fill="hold"/>
                                        <p:tgtEl>
                                          <p:spTgt spid="509">
                                            <p:txEl>
                                              <p:pRg st="18" end="18"/>
                                            </p:txEl>
                                          </p:spTgt>
                                        </p:tgtEl>
                                        <p:attrNameLst>
                                          <p:attrName>ppt_x</p:attrName>
                                        </p:attrNameLst>
                                      </p:cBhvr>
                                      <p:tavLst>
                                        <p:tav tm="0">
                                          <p:val>
                                            <p:strVal val="1+#ppt_w/2"/>
                                          </p:val>
                                        </p:tav>
                                        <p:tav tm="100000">
                                          <p:val>
                                            <p:strVal val="#ppt_x"/>
                                          </p:val>
                                        </p:tav>
                                      </p:tavLst>
                                    </p:anim>
                                    <p:anim calcmode="lin" valueType="num">
                                      <p:cBhvr additive="repl">
                                        <p:cTn id="833" dur="500" fill="hold"/>
                                        <p:tgtEl>
                                          <p:spTgt spid="509">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834" fill="hold">
                      <p:stCondLst>
                        <p:cond delay="indefinite"/>
                      </p:stCondLst>
                      <p:childTnLst>
                        <p:par>
                          <p:cTn id="835" fill="hold">
                            <p:stCondLst>
                              <p:cond delay="0"/>
                            </p:stCondLst>
                            <p:childTnLst>
                              <p:par>
                                <p:cTn id="836" nodeType="clickEffect" fill="hold" presetClass="entr" presetID="2" presetSubtype="2">
                                  <p:stCondLst>
                                    <p:cond delay="0"/>
                                  </p:stCondLst>
                                  <p:childTnLst>
                                    <p:set>
                                      <p:cBhvr>
                                        <p:cTn id="837" dur="1" fill="hold">
                                          <p:stCondLst>
                                            <p:cond delay="0"/>
                                          </p:stCondLst>
                                        </p:cTn>
                                        <p:tgtEl>
                                          <p:spTgt spid="509">
                                            <p:txEl>
                                              <p:pRg st="19" end="19"/>
                                            </p:txEl>
                                          </p:spTgt>
                                        </p:tgtEl>
                                        <p:attrNameLst>
                                          <p:attrName>style.visibility</p:attrName>
                                        </p:attrNameLst>
                                      </p:cBhvr>
                                      <p:to>
                                        <p:strVal val="visible"/>
                                      </p:to>
                                    </p:set>
                                    <p:anim calcmode="lin" valueType="num">
                                      <p:cBhvr additive="repl">
                                        <p:cTn id="838" dur="500" fill="hold"/>
                                        <p:tgtEl>
                                          <p:spTgt spid="509">
                                            <p:txEl>
                                              <p:pRg st="19" end="19"/>
                                            </p:txEl>
                                          </p:spTgt>
                                        </p:tgtEl>
                                        <p:attrNameLst>
                                          <p:attrName>ppt_x</p:attrName>
                                        </p:attrNameLst>
                                      </p:cBhvr>
                                      <p:tavLst>
                                        <p:tav tm="0">
                                          <p:val>
                                            <p:strVal val="1+#ppt_w/2"/>
                                          </p:val>
                                        </p:tav>
                                        <p:tav tm="100000">
                                          <p:val>
                                            <p:strVal val="#ppt_x"/>
                                          </p:val>
                                        </p:tav>
                                      </p:tavLst>
                                    </p:anim>
                                    <p:anim calcmode="lin" valueType="num">
                                      <p:cBhvr additive="repl">
                                        <p:cTn id="839" dur="500" fill="hold"/>
                                        <p:tgtEl>
                                          <p:spTgt spid="509">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840" fill="hold">
                      <p:stCondLst>
                        <p:cond delay="indefinite"/>
                      </p:stCondLst>
                      <p:childTnLst>
                        <p:par>
                          <p:cTn id="841" fill="hold">
                            <p:stCondLst>
                              <p:cond delay="0"/>
                            </p:stCondLst>
                            <p:childTnLst>
                              <p:par>
                                <p:cTn id="842" nodeType="clickEffect" fill="hold" presetClass="entr" presetID="2" presetSubtype="2">
                                  <p:stCondLst>
                                    <p:cond delay="0"/>
                                  </p:stCondLst>
                                  <p:childTnLst>
                                    <p:set>
                                      <p:cBhvr>
                                        <p:cTn id="843" dur="1" fill="hold">
                                          <p:stCondLst>
                                            <p:cond delay="0"/>
                                          </p:stCondLst>
                                        </p:cTn>
                                        <p:tgtEl>
                                          <p:spTgt spid="509">
                                            <p:txEl>
                                              <p:pRg st="20" end="20"/>
                                            </p:txEl>
                                          </p:spTgt>
                                        </p:tgtEl>
                                        <p:attrNameLst>
                                          <p:attrName>style.visibility</p:attrName>
                                        </p:attrNameLst>
                                      </p:cBhvr>
                                      <p:to>
                                        <p:strVal val="visible"/>
                                      </p:to>
                                    </p:set>
                                    <p:anim calcmode="lin" valueType="num">
                                      <p:cBhvr additive="repl">
                                        <p:cTn id="844" dur="500" fill="hold"/>
                                        <p:tgtEl>
                                          <p:spTgt spid="509">
                                            <p:txEl>
                                              <p:pRg st="20" end="20"/>
                                            </p:txEl>
                                          </p:spTgt>
                                        </p:tgtEl>
                                        <p:attrNameLst>
                                          <p:attrName>ppt_x</p:attrName>
                                        </p:attrNameLst>
                                      </p:cBhvr>
                                      <p:tavLst>
                                        <p:tav tm="0">
                                          <p:val>
                                            <p:strVal val="1+#ppt_w/2"/>
                                          </p:val>
                                        </p:tav>
                                        <p:tav tm="100000">
                                          <p:val>
                                            <p:strVal val="#ppt_x"/>
                                          </p:val>
                                        </p:tav>
                                      </p:tavLst>
                                    </p:anim>
                                    <p:anim calcmode="lin" valueType="num">
                                      <p:cBhvr additive="repl">
                                        <p:cTn id="845" dur="500" fill="hold"/>
                                        <p:tgtEl>
                                          <p:spTgt spid="509">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846" fill="hold">
                      <p:stCondLst>
                        <p:cond delay="indefinite"/>
                      </p:stCondLst>
                      <p:childTnLst>
                        <p:par>
                          <p:cTn id="847" fill="hold">
                            <p:stCondLst>
                              <p:cond delay="0"/>
                            </p:stCondLst>
                            <p:childTnLst>
                              <p:par>
                                <p:cTn id="848" nodeType="clickEffect" fill="hold" presetClass="entr" presetID="2" presetSubtype="2">
                                  <p:stCondLst>
                                    <p:cond delay="0"/>
                                  </p:stCondLst>
                                  <p:childTnLst>
                                    <p:set>
                                      <p:cBhvr>
                                        <p:cTn id="849" dur="1" fill="hold">
                                          <p:stCondLst>
                                            <p:cond delay="0"/>
                                          </p:stCondLst>
                                        </p:cTn>
                                        <p:tgtEl>
                                          <p:spTgt spid="509">
                                            <p:txEl>
                                              <p:pRg st="21" end="21"/>
                                            </p:txEl>
                                          </p:spTgt>
                                        </p:tgtEl>
                                        <p:attrNameLst>
                                          <p:attrName>style.visibility</p:attrName>
                                        </p:attrNameLst>
                                      </p:cBhvr>
                                      <p:to>
                                        <p:strVal val="visible"/>
                                      </p:to>
                                    </p:set>
                                    <p:anim calcmode="lin" valueType="num">
                                      <p:cBhvr additive="repl">
                                        <p:cTn id="850" dur="500" fill="hold"/>
                                        <p:tgtEl>
                                          <p:spTgt spid="509">
                                            <p:txEl>
                                              <p:pRg st="21" end="21"/>
                                            </p:txEl>
                                          </p:spTgt>
                                        </p:tgtEl>
                                        <p:attrNameLst>
                                          <p:attrName>ppt_x</p:attrName>
                                        </p:attrNameLst>
                                      </p:cBhvr>
                                      <p:tavLst>
                                        <p:tav tm="0">
                                          <p:val>
                                            <p:strVal val="1+#ppt_w/2"/>
                                          </p:val>
                                        </p:tav>
                                        <p:tav tm="100000">
                                          <p:val>
                                            <p:strVal val="#ppt_x"/>
                                          </p:val>
                                        </p:tav>
                                      </p:tavLst>
                                    </p:anim>
                                    <p:anim calcmode="lin" valueType="num">
                                      <p:cBhvr additive="repl">
                                        <p:cTn id="851" dur="500" fill="hold"/>
                                        <p:tgtEl>
                                          <p:spTgt spid="509">
                                            <p:txEl>
                                              <p:pRg st="21"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6" name="Group 1"/>
          <p:cNvGrpSpPr/>
          <p:nvPr/>
        </p:nvGrpSpPr>
        <p:grpSpPr>
          <a:xfrm>
            <a:off x="947160" y="141840"/>
            <a:ext cx="11069280" cy="6213240"/>
            <a:chOff x="947160" y="141840"/>
            <a:chExt cx="11069280" cy="6213240"/>
          </a:xfrm>
        </p:grpSpPr>
        <p:sp>
          <p:nvSpPr>
            <p:cNvPr id="247" name="CustomShape 2"/>
            <p:cNvSpPr/>
            <p:nvPr/>
          </p:nvSpPr>
          <p:spPr>
            <a:xfrm>
              <a:off x="947160" y="5635440"/>
              <a:ext cx="11069280" cy="719640"/>
            </a:xfrm>
            <a:custGeom>
              <a:avLst/>
              <a:gdLst/>
              <a:ahLst/>
              <a:rect l="l" t="t" r="r" b="b"/>
              <a:pathLst>
                <a:path w="11070772" h="721030">
                  <a:moveTo>
                    <a:pt x="0" y="0"/>
                  </a:moveTo>
                  <a:lnTo>
                    <a:pt x="11070772" y="0"/>
                  </a:lnTo>
                  <a:lnTo>
                    <a:pt x="11070772" y="721030"/>
                  </a:lnTo>
                  <a:lnTo>
                    <a:pt x="0" y="721030"/>
                  </a:lnTo>
                  <a:lnTo>
                    <a:pt x="0" y="0"/>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55908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ranger</a:t>
              </a:r>
              <a:endParaRPr b="0" lang="fr-FR" sz="3200" spc="-1" strike="noStrike">
                <a:latin typeface="Arial"/>
              </a:endParaRPr>
            </a:p>
          </p:txBody>
        </p:sp>
        <p:sp>
          <p:nvSpPr>
            <p:cNvPr id="248" name="CustomShape 3"/>
            <p:cNvSpPr/>
            <p:nvPr/>
          </p:nvSpPr>
          <p:spPr>
            <a:xfrm>
              <a:off x="947160" y="6007320"/>
              <a:ext cx="11069280" cy="330120"/>
            </a:xfrm>
            <a:custGeom>
              <a:avLst/>
              <a:gdLst/>
              <a:ahLst/>
              <a:rect l="l" t="t" r="r" b="b"/>
              <a:pathLst>
                <a:path w="11070772" h="331673">
                  <a:moveTo>
                    <a:pt x="0" y="0"/>
                  </a:moveTo>
                  <a:lnTo>
                    <a:pt x="11070772" y="0"/>
                  </a:lnTo>
                  <a:lnTo>
                    <a:pt x="11070772" y="331673"/>
                  </a:lnTo>
                  <a:lnTo>
                    <a:pt x="0" y="331673"/>
                  </a:lnTo>
                  <a:lnTo>
                    <a:pt x="0" y="0"/>
                  </a:lnTo>
                  <a:close/>
                </a:path>
              </a:pathLst>
            </a:custGeom>
            <a:solidFill>
              <a:srgbClr val="cfd5ea">
                <a:alpha val="90000"/>
              </a:srgbClr>
            </a:solidFill>
            <a:ln w="6480">
              <a:solidFill>
                <a:srgbClr val="cfd5ea"/>
              </a:solidFill>
              <a:miter/>
            </a:ln>
          </p:spPr>
          <p:style>
            <a:lnRef idx="0"/>
            <a:fillRef idx="0"/>
            <a:effectRef idx="0"/>
            <a:fontRef idx="minor"/>
          </p:style>
          <p:txBody>
            <a:bodyPr lIns="142200" rIns="142200" tIns="25560" bIns="25560" anchor="ctr" anchorCtr="1">
              <a:noAutofit/>
            </a:bodyPr>
            <a:p>
              <a:pPr algn="ctr">
                <a:lnSpc>
                  <a:spcPct val="90000"/>
                </a:lnSpc>
                <a:spcAft>
                  <a:spcPts val="799"/>
                </a:spcAft>
                <a:tabLst>
                  <a:tab algn="l" pos="0"/>
                </a:tabLst>
              </a:pPr>
              <a:r>
                <a:rPr b="0" lang="fr-FR" sz="2000" spc="-1" strike="noStrike">
                  <a:solidFill>
                    <a:srgbClr val="000000"/>
                  </a:solidFill>
                  <a:latin typeface="Calibri"/>
                  <a:ea typeface="DejaVu Sans"/>
                </a:rPr>
                <a:t>et reprendre un objet</a:t>
              </a:r>
              <a:endParaRPr b="0" lang="fr-FR" sz="2000" spc="-1" strike="noStrike">
                <a:latin typeface="Arial"/>
              </a:endParaRPr>
            </a:p>
          </p:txBody>
        </p:sp>
        <p:sp>
          <p:nvSpPr>
            <p:cNvPr id="249" name="CustomShape 4"/>
            <p:cNvSpPr/>
            <p:nvPr/>
          </p:nvSpPr>
          <p:spPr>
            <a:xfrm>
              <a:off x="947160" y="4534200"/>
              <a:ext cx="11069280" cy="110736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Choisir le casier adapté</a:t>
              </a:r>
              <a:endParaRPr b="0" lang="fr-FR" sz="3200" spc="-1" strike="noStrike">
                <a:latin typeface="Arial"/>
              </a:endParaRPr>
            </a:p>
          </p:txBody>
        </p:sp>
        <p:sp>
          <p:nvSpPr>
            <p:cNvPr id="250" name="CustomShape 5"/>
            <p:cNvSpPr/>
            <p:nvPr/>
          </p:nvSpPr>
          <p:spPr>
            <a:xfrm>
              <a:off x="947160" y="4923360"/>
              <a:ext cx="5533920" cy="330120"/>
            </a:xfrm>
            <a:custGeom>
              <a:avLst/>
              <a:gdLst/>
              <a:ahLst/>
              <a:rect l="l" t="t" r="r" b="b"/>
              <a:pathLst>
                <a:path w="5535386" h="331574">
                  <a:moveTo>
                    <a:pt x="0" y="0"/>
                  </a:moveTo>
                  <a:lnTo>
                    <a:pt x="5535386" y="0"/>
                  </a:lnTo>
                  <a:lnTo>
                    <a:pt x="5535386" y="331574"/>
                  </a:lnTo>
                  <a:lnTo>
                    <a:pt x="0" y="331574"/>
                  </a:lnTo>
                  <a:lnTo>
                    <a:pt x="0" y="0"/>
                  </a:lnTo>
                  <a:close/>
                </a:path>
              </a:pathLst>
            </a:custGeom>
            <a:solidFill>
              <a:srgbClr val="cfdfe8">
                <a:alpha val="90000"/>
              </a:srgbClr>
            </a:solidFill>
            <a:ln w="6480">
              <a:solidFill>
                <a:srgbClr val="cfd5ea"/>
              </a:solidFill>
              <a:miter/>
            </a:ln>
          </p:spPr>
          <p:style>
            <a:lnRef idx="0"/>
            <a:fillRef idx="0"/>
            <a:effectRef idx="0"/>
            <a:fontRef idx="minor"/>
          </p:style>
          <p:txBody>
            <a:bodyPr lIns="113760" rIns="113760" tIns="20160" bIns="20160" anchor="ctr" anchorCtr="1">
              <a:noAutofit/>
            </a:bodyPr>
            <a:p>
              <a:pPr algn="ctr">
                <a:lnSpc>
                  <a:spcPct val="90000"/>
                </a:lnSpc>
                <a:spcAft>
                  <a:spcPts val="700"/>
                </a:spcAft>
                <a:tabLst>
                  <a:tab algn="l" pos="0"/>
                </a:tabLst>
              </a:pPr>
              <a:r>
                <a:rPr b="0" lang="fr-FR" sz="1600" spc="-1" strike="noStrike">
                  <a:solidFill>
                    <a:srgbClr val="000000"/>
                  </a:solidFill>
                  <a:latin typeface="Calibri"/>
                  <a:ea typeface="DejaVu Sans"/>
                </a:rPr>
                <a:t>une vis est la plus petite mais la quantité la plus grande</a:t>
              </a:r>
              <a:endParaRPr b="0" lang="fr-FR" sz="1600" spc="-1" strike="noStrike">
                <a:latin typeface="Arial"/>
              </a:endParaRPr>
            </a:p>
          </p:txBody>
        </p:sp>
        <p:sp>
          <p:nvSpPr>
            <p:cNvPr id="251" name="CustomShape 6"/>
            <p:cNvSpPr/>
            <p:nvPr/>
          </p:nvSpPr>
          <p:spPr>
            <a:xfrm>
              <a:off x="6482520" y="4923360"/>
              <a:ext cx="5533920" cy="330120"/>
            </a:xfrm>
            <a:custGeom>
              <a:avLst/>
              <a:gdLst/>
              <a:ahLst/>
              <a:rect l="l" t="t" r="r" b="b"/>
              <a:pathLst>
                <a:path w="5535386" h="331574">
                  <a:moveTo>
                    <a:pt x="0" y="0"/>
                  </a:moveTo>
                  <a:lnTo>
                    <a:pt x="5535386" y="0"/>
                  </a:lnTo>
                  <a:lnTo>
                    <a:pt x="5535386" y="331574"/>
                  </a:lnTo>
                  <a:lnTo>
                    <a:pt x="0" y="331574"/>
                  </a:lnTo>
                  <a:lnTo>
                    <a:pt x="0" y="0"/>
                  </a:lnTo>
                  <a:close/>
                </a:path>
              </a:pathLst>
            </a:custGeom>
            <a:solidFill>
              <a:srgbClr val="cfe7e6">
                <a:alpha val="90000"/>
              </a:srgbClr>
            </a:solidFill>
            <a:ln w="6480">
              <a:solidFill>
                <a:srgbClr val="cfd5ea"/>
              </a:solidFill>
              <a:miter/>
            </a:ln>
          </p:spPr>
          <p:style>
            <a:lnRef idx="0"/>
            <a:fillRef idx="0"/>
            <a:effectRef idx="0"/>
            <a:fontRef idx="minor"/>
          </p:style>
          <p:txBody>
            <a:bodyPr lIns="142200" rIns="142200" tIns="25560" bIns="25560" anchor="ctr" anchorCtr="1">
              <a:noAutofit/>
            </a:bodyPr>
            <a:p>
              <a:pPr algn="ctr">
                <a:lnSpc>
                  <a:spcPct val="90000"/>
                </a:lnSpc>
                <a:spcAft>
                  <a:spcPts val="799"/>
                </a:spcAft>
                <a:tabLst>
                  <a:tab algn="l" pos="0"/>
                </a:tabLst>
              </a:pPr>
              <a:r>
                <a:rPr b="0" lang="fr-FR" sz="2000" spc="-1" strike="noStrike">
                  <a:solidFill>
                    <a:srgbClr val="000000"/>
                  </a:solidFill>
                  <a:latin typeface="Calibri"/>
                  <a:ea typeface="DejaVu Sans"/>
                </a:rPr>
                <a:t>si casier n’existe pas alors le créer</a:t>
              </a:r>
              <a:endParaRPr b="0" lang="fr-FR" sz="2000" spc="-1" strike="noStrike">
                <a:latin typeface="Arial"/>
              </a:endParaRPr>
            </a:p>
          </p:txBody>
        </p:sp>
        <p:sp>
          <p:nvSpPr>
            <p:cNvPr id="252" name="CustomShape 7"/>
            <p:cNvSpPr/>
            <p:nvPr/>
          </p:nvSpPr>
          <p:spPr>
            <a:xfrm>
              <a:off x="947160" y="3436200"/>
              <a:ext cx="11069280" cy="110736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60c5b1"/>
                </a:gs>
                <a:gs pos="100000">
                  <a:srgbClr val="3dc3ab"/>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trier par sa taille</a:t>
              </a:r>
              <a:endParaRPr b="0" lang="fr-FR" sz="3200" spc="-1" strike="noStrike">
                <a:latin typeface="Arial"/>
              </a:endParaRPr>
            </a:p>
          </p:txBody>
        </p:sp>
        <p:sp>
          <p:nvSpPr>
            <p:cNvPr id="253" name="CustomShape 8"/>
            <p:cNvSpPr/>
            <p:nvPr/>
          </p:nvSpPr>
          <p:spPr>
            <a:xfrm>
              <a:off x="947160" y="3825360"/>
              <a:ext cx="11069280" cy="330120"/>
            </a:xfrm>
            <a:custGeom>
              <a:avLst/>
              <a:gdLst/>
              <a:ahLst/>
              <a:rect l="l" t="t" r="r" b="b"/>
              <a:pathLst>
                <a:path w="11070772" h="331574">
                  <a:moveTo>
                    <a:pt x="0" y="0"/>
                  </a:moveTo>
                  <a:lnTo>
                    <a:pt x="11070772" y="0"/>
                  </a:lnTo>
                  <a:lnTo>
                    <a:pt x="11070772" y="331574"/>
                  </a:lnTo>
                  <a:lnTo>
                    <a:pt x="0" y="331574"/>
                  </a:lnTo>
                  <a:lnTo>
                    <a:pt x="0" y="0"/>
                  </a:lnTo>
                  <a:close/>
                </a:path>
              </a:pathLst>
            </a:custGeom>
            <a:solidFill>
              <a:srgbClr val="cfe6db">
                <a:alpha val="90000"/>
              </a:srgbClr>
            </a:solidFill>
            <a:ln w="6480">
              <a:solidFill>
                <a:srgbClr val="cfd5ea"/>
              </a:solidFill>
              <a:miter/>
            </a:ln>
          </p:spPr>
          <p:style>
            <a:lnRef idx="0"/>
            <a:fillRef idx="0"/>
            <a:effectRef idx="0"/>
            <a:fontRef idx="minor"/>
          </p:style>
          <p:txBody>
            <a:bodyPr lIns="199080" rIns="199080" tIns="35640" bIns="35640" anchor="ctr" anchorCtr="1">
              <a:noAutofit/>
            </a:bodyPr>
            <a:p>
              <a:pPr algn="ctr">
                <a:lnSpc>
                  <a:spcPct val="90000"/>
                </a:lnSpc>
                <a:spcAft>
                  <a:spcPts val="1199"/>
                </a:spcAft>
                <a:tabLst>
                  <a:tab algn="l" pos="0"/>
                </a:tabLst>
              </a:pPr>
              <a:r>
                <a:rPr b="0" lang="fr-FR" sz="2800" spc="-1" strike="noStrike">
                  <a:solidFill>
                    <a:srgbClr val="000000"/>
                  </a:solidFill>
                  <a:latin typeface="Calibri"/>
                  <a:ea typeface="DejaVu Sans"/>
                </a:rPr>
                <a:t>clés de taille mini à maxi</a:t>
              </a:r>
              <a:endParaRPr b="0" lang="fr-FR" sz="2800" spc="-1" strike="noStrike">
                <a:latin typeface="Arial"/>
              </a:endParaRPr>
            </a:p>
          </p:txBody>
        </p:sp>
        <p:sp>
          <p:nvSpPr>
            <p:cNvPr id="254" name="CustomShape 9"/>
            <p:cNvSpPr/>
            <p:nvPr/>
          </p:nvSpPr>
          <p:spPr>
            <a:xfrm>
              <a:off x="947160" y="2337840"/>
              <a:ext cx="11069280" cy="110736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5fc184"/>
                </a:gs>
                <a:gs pos="100000">
                  <a:srgbClr val="3ebe73"/>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regrouper à nouveau par fonctionnalites</a:t>
              </a:r>
              <a:endParaRPr b="0" lang="fr-FR" sz="3200" spc="-1" strike="noStrike">
                <a:latin typeface="Arial"/>
              </a:endParaRPr>
            </a:p>
          </p:txBody>
        </p:sp>
        <p:sp>
          <p:nvSpPr>
            <p:cNvPr id="255" name="CustomShape 10"/>
            <p:cNvSpPr/>
            <p:nvPr/>
          </p:nvSpPr>
          <p:spPr>
            <a:xfrm>
              <a:off x="947160" y="2727360"/>
              <a:ext cx="11069280" cy="330120"/>
            </a:xfrm>
            <a:custGeom>
              <a:avLst/>
              <a:gdLst/>
              <a:ahLst/>
              <a:rect l="l" t="t" r="r" b="b"/>
              <a:pathLst>
                <a:path w="11070772" h="331574">
                  <a:moveTo>
                    <a:pt x="0" y="0"/>
                  </a:moveTo>
                  <a:lnTo>
                    <a:pt x="11070772" y="0"/>
                  </a:lnTo>
                  <a:lnTo>
                    <a:pt x="11070772" y="331574"/>
                  </a:lnTo>
                  <a:lnTo>
                    <a:pt x="0" y="331574"/>
                  </a:lnTo>
                  <a:lnTo>
                    <a:pt x="0" y="0"/>
                  </a:lnTo>
                  <a:close/>
                </a:path>
              </a:pathLst>
            </a:custGeom>
            <a:solidFill>
              <a:srgbClr val="cfe4d2">
                <a:alpha val="90000"/>
              </a:srgbClr>
            </a:solidFill>
            <a:ln w="6480">
              <a:solidFill>
                <a:srgbClr val="cfd5ea"/>
              </a:solidFill>
              <a:miter/>
            </a:ln>
          </p:spPr>
          <p:style>
            <a:lnRef idx="0"/>
            <a:fillRef idx="0"/>
            <a:effectRef idx="0"/>
            <a:fontRef idx="minor"/>
          </p:style>
          <p:txBody>
            <a:bodyPr lIns="120960" rIns="120960" tIns="21600" bIns="21600" anchor="ctr" anchorCtr="1">
              <a:noAutofit/>
            </a:bodyPr>
            <a:p>
              <a:pPr algn="ctr">
                <a:lnSpc>
                  <a:spcPct val="90000"/>
                </a:lnSpc>
                <a:spcAft>
                  <a:spcPts val="1199"/>
                </a:spcAft>
                <a:tabLst>
                  <a:tab algn="l" pos="0"/>
                </a:tabLst>
              </a:pPr>
              <a:r>
                <a:rPr b="0" lang="fr-FR" sz="1700" spc="-1" strike="noStrike">
                  <a:solidFill>
                    <a:srgbClr val="000000"/>
                  </a:solidFill>
                  <a:latin typeface="Calibri"/>
                  <a:ea typeface="DejaVu Sans"/>
                </a:rPr>
                <a:t> </a:t>
              </a:r>
              <a:r>
                <a:rPr b="0" lang="fr-FR" sz="2800" spc="-1" strike="noStrike">
                  <a:solidFill>
                    <a:srgbClr val="000000"/>
                  </a:solidFill>
                  <a:latin typeface="Calibri"/>
                  <a:ea typeface="DejaVu Sans"/>
                </a:rPr>
                <a:t>clés avec clés, tournevis avec tournevis, etc.</a:t>
              </a:r>
              <a:endParaRPr b="0" lang="fr-FR" sz="2800" spc="-1" strike="noStrike">
                <a:latin typeface="Arial"/>
              </a:endParaRPr>
            </a:p>
          </p:txBody>
        </p:sp>
        <p:sp>
          <p:nvSpPr>
            <p:cNvPr id="256" name="CustomShape 11"/>
            <p:cNvSpPr/>
            <p:nvPr/>
          </p:nvSpPr>
          <p:spPr>
            <a:xfrm>
              <a:off x="947160" y="1239840"/>
              <a:ext cx="11069280" cy="110736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227520" rIns="227520" tIns="227520" bIns="947160" anchor="ctr" anchorCtr="1">
              <a:noAutofit/>
            </a:bodyPr>
            <a:p>
              <a:pPr algn="ctr">
                <a:lnSpc>
                  <a:spcPct val="90000"/>
                </a:lnSpc>
                <a:spcAft>
                  <a:spcPts val="1301"/>
                </a:spcAft>
                <a:tabLst>
                  <a:tab algn="l" pos="0"/>
                </a:tabLst>
              </a:pPr>
              <a:r>
                <a:rPr b="0" lang="fr-FR" sz="3200" spc="-1" strike="noStrike">
                  <a:solidFill>
                    <a:srgbClr val="ffffff"/>
                  </a:solidFill>
                  <a:latin typeface="Calibri"/>
                  <a:ea typeface="DejaVu Sans"/>
                </a:rPr>
                <a:t>regrouper avec le même type d’objet</a:t>
              </a:r>
              <a:endParaRPr b="0" lang="fr-FR" sz="3200" spc="-1" strike="noStrike">
                <a:latin typeface="Arial"/>
              </a:endParaRPr>
            </a:p>
          </p:txBody>
        </p:sp>
        <p:sp>
          <p:nvSpPr>
            <p:cNvPr id="257" name="CustomShape 12"/>
            <p:cNvSpPr/>
            <p:nvPr/>
          </p:nvSpPr>
          <p:spPr>
            <a:xfrm>
              <a:off x="947160" y="1629000"/>
              <a:ext cx="11069280" cy="330120"/>
            </a:xfrm>
            <a:custGeom>
              <a:avLst/>
              <a:gdLst/>
              <a:ahLst/>
              <a:rect l="l" t="t" r="r" b="b"/>
              <a:pathLst>
                <a:path w="11070772" h="331574">
                  <a:moveTo>
                    <a:pt x="0" y="0"/>
                  </a:moveTo>
                  <a:lnTo>
                    <a:pt x="11070772" y="0"/>
                  </a:lnTo>
                  <a:lnTo>
                    <a:pt x="11070772" y="331574"/>
                  </a:lnTo>
                  <a:lnTo>
                    <a:pt x="0" y="331574"/>
                  </a:lnTo>
                  <a:lnTo>
                    <a:pt x="0" y="0"/>
                  </a:lnTo>
                  <a:close/>
                </a:path>
              </a:pathLst>
            </a:custGeom>
            <a:solidFill>
              <a:srgbClr val="d5e3cf">
                <a:alpha val="90000"/>
              </a:srgbClr>
            </a:solidFill>
            <a:ln w="6480">
              <a:solidFill>
                <a:srgbClr val="cfd5ea"/>
              </a:solidFill>
              <a:miter/>
            </a:ln>
          </p:spPr>
          <p:style>
            <a:lnRef idx="0"/>
            <a:fillRef idx="0"/>
            <a:effectRef idx="0"/>
            <a:fontRef idx="minor"/>
          </p:style>
          <p:txBody>
            <a:bodyPr lIns="199080" rIns="199080" tIns="35640" bIns="35640" anchor="ctr" anchorCtr="1">
              <a:noAutofit/>
            </a:bodyPr>
            <a:p>
              <a:pPr algn="ctr">
                <a:lnSpc>
                  <a:spcPct val="90000"/>
                </a:lnSpc>
                <a:spcAft>
                  <a:spcPts val="1199"/>
                </a:spcAft>
                <a:tabLst>
                  <a:tab algn="l" pos="0"/>
                </a:tabLst>
              </a:pPr>
              <a:r>
                <a:rPr b="0" lang="fr-FR" sz="2800" spc="-1" strike="noStrike">
                  <a:solidFill>
                    <a:srgbClr val="000000"/>
                  </a:solidFill>
                  <a:latin typeface="Calibri"/>
                  <a:ea typeface="DejaVu Sans"/>
                </a:rPr>
                <a:t>outils/pièces/vis, etc.</a:t>
              </a:r>
              <a:endParaRPr b="0" lang="fr-FR" sz="2800" spc="-1" strike="noStrike">
                <a:latin typeface="Arial"/>
              </a:endParaRPr>
            </a:p>
          </p:txBody>
        </p:sp>
        <p:sp>
          <p:nvSpPr>
            <p:cNvPr id="258" name="CustomShape 13"/>
            <p:cNvSpPr/>
            <p:nvPr/>
          </p:nvSpPr>
          <p:spPr>
            <a:xfrm>
              <a:off x="947160" y="141840"/>
              <a:ext cx="11069280" cy="1107360"/>
            </a:xfrm>
            <a:custGeom>
              <a:avLst/>
              <a:gdLst/>
              <a:ahLst/>
              <a:rect l="l" t="t" r="r" b="b"/>
              <a:pathLst>
                <a:path w="11070772" h="1108944">
                  <a:moveTo>
                    <a:pt x="11070772" y="720559"/>
                  </a:moveTo>
                  <a:lnTo>
                    <a:pt x="5674004" y="720559"/>
                  </a:lnTo>
                  <a:lnTo>
                    <a:pt x="5674004" y="831708"/>
                  </a:lnTo>
                  <a:lnTo>
                    <a:pt x="5812622" y="831708"/>
                  </a:lnTo>
                  <a:lnTo>
                    <a:pt x="5535386" y="1108943"/>
                  </a:lnTo>
                  <a:lnTo>
                    <a:pt x="5258150" y="831708"/>
                  </a:lnTo>
                  <a:lnTo>
                    <a:pt x="5396768" y="831708"/>
                  </a:lnTo>
                  <a:lnTo>
                    <a:pt x="5396768" y="720559"/>
                  </a:lnTo>
                  <a:lnTo>
                    <a:pt x="0" y="720559"/>
                  </a:lnTo>
                  <a:lnTo>
                    <a:pt x="0" y="1"/>
                  </a:lnTo>
                  <a:lnTo>
                    <a:pt x="11070772" y="1"/>
                  </a:lnTo>
                  <a:lnTo>
                    <a:pt x="11070772" y="720559"/>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255960" rIns="255960" tIns="255960" bIns="644400" anchor="ctr" anchorCtr="1">
              <a:noAutofit/>
            </a:bodyPr>
            <a:p>
              <a:pPr algn="ctr">
                <a:lnSpc>
                  <a:spcPct val="90000"/>
                </a:lnSpc>
                <a:spcAft>
                  <a:spcPts val="1500"/>
                </a:spcAft>
                <a:tabLst>
                  <a:tab algn="l" pos="0"/>
                </a:tabLst>
              </a:pPr>
              <a:r>
                <a:rPr b="0" lang="fr-FR" sz="3600" spc="-1" strike="noStrike">
                  <a:solidFill>
                    <a:srgbClr val="ffffff"/>
                  </a:solidFill>
                  <a:latin typeface="Calibri"/>
                  <a:ea typeface="DejaVu Sans"/>
                </a:rPr>
                <a:t>Pour chaque objet de l’univers Voiture </a:t>
              </a:r>
              <a:endParaRPr b="0" lang="fr-FR" sz="3600" spc="-1" strike="noStrike">
                <a:latin typeface="Arial"/>
              </a:endParaRPr>
            </a:p>
          </p:txBody>
        </p:sp>
      </p:grpSp>
      <p:sp>
        <p:nvSpPr>
          <p:cNvPr id="259" name="CustomShape 14"/>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Enchaînements</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les Tableaux</a:t>
            </a:r>
            <a:endParaRPr b="0" lang="fr-FR" sz="6000" spc="-1" strike="noStrike">
              <a:latin typeface="Arial"/>
            </a:endParaRPr>
          </a:p>
        </p:txBody>
      </p:sp>
      <p:sp>
        <p:nvSpPr>
          <p:cNvPr id="511" name="CustomShape 2"/>
          <p:cNvSpPr/>
          <p:nvPr/>
        </p:nvSpPr>
        <p:spPr>
          <a:xfrm>
            <a:off x="831960" y="4589640"/>
            <a:ext cx="10514160" cy="14986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fr-FR" sz="4000" spc="-1" strike="noStrike">
                <a:solidFill>
                  <a:srgbClr val="7f7f7f"/>
                </a:solidFill>
                <a:latin typeface="Calibri"/>
                <a:ea typeface="DejaVu Sans"/>
              </a:rPr>
              <a:t>par l’exemple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12" name="Group 1"/>
          <p:cNvGrpSpPr/>
          <p:nvPr/>
        </p:nvGrpSpPr>
        <p:grpSpPr>
          <a:xfrm>
            <a:off x="947160" y="294480"/>
            <a:ext cx="11069280" cy="4219560"/>
            <a:chOff x="947160" y="294480"/>
            <a:chExt cx="11069280" cy="4219560"/>
          </a:xfrm>
        </p:grpSpPr>
        <p:sp>
          <p:nvSpPr>
            <p:cNvPr id="513" name="CustomShape 2"/>
            <p:cNvSpPr/>
            <p:nvPr/>
          </p:nvSpPr>
          <p:spPr>
            <a:xfrm>
              <a:off x="947160" y="294480"/>
              <a:ext cx="11069280" cy="40644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472c4"/>
            </a:solidFill>
            <a:ln w="12600">
              <a:solidFill>
                <a:srgbClr val="ffffff"/>
              </a:solidFill>
              <a:miter/>
            </a:ln>
          </p:spPr>
          <p:style>
            <a:lnRef idx="0"/>
            <a:fillRef idx="0"/>
            <a:effectRef idx="0"/>
            <a:fontRef idx="minor"/>
          </p:style>
          <p:txBody>
            <a:bodyPr lIns="84600" rIns="84600" tIns="84600" bIns="84600" anchor="ctr" anchorCtr="1">
              <a:noAutofit/>
            </a:bodyPr>
            <a:p>
              <a:pPr algn="ctr">
                <a:lnSpc>
                  <a:spcPct val="90000"/>
                </a:lnSpc>
                <a:spcAft>
                  <a:spcPts val="700"/>
                </a:spcAft>
                <a:tabLst>
                  <a:tab algn="l" pos="0"/>
                </a:tabLst>
              </a:pPr>
              <a:r>
                <a:rPr b="0" lang="fr-FR" sz="1700" spc="-1" strike="noStrike">
                  <a:solidFill>
                    <a:srgbClr val="ffffff"/>
                  </a:solidFill>
                  <a:latin typeface="Calibri"/>
                  <a:ea typeface="DejaVu Sans"/>
                </a:rPr>
                <a:t>Tableau </a:t>
              </a:r>
              <a:endParaRPr b="0" lang="fr-FR" sz="1700" spc="-1" strike="noStrike">
                <a:latin typeface="Arial"/>
              </a:endParaRPr>
            </a:p>
          </p:txBody>
        </p:sp>
        <p:sp>
          <p:nvSpPr>
            <p:cNvPr id="514" name="CustomShape 3"/>
            <p:cNvSpPr/>
            <p:nvPr/>
          </p:nvSpPr>
          <p:spPr>
            <a:xfrm>
              <a:off x="947160" y="751320"/>
              <a:ext cx="11069280" cy="40644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496c1"/>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tabLst>
                  <a:tab algn="l" pos="0"/>
                </a:tabLst>
              </a:pPr>
              <a:r>
                <a:rPr b="0" lang="fr-FR" sz="1700" spc="-1" strike="noStrike">
                  <a:solidFill>
                    <a:srgbClr val="ffffff"/>
                  </a:solidFill>
                  <a:latin typeface="Calibri"/>
                  <a:ea typeface="DejaVu Sans"/>
                </a:rPr>
                <a:t>variable pouvant stocker N éléménts</a:t>
              </a:r>
              <a:endParaRPr b="0" lang="fr-FR" sz="1700" spc="-1" strike="noStrike">
                <a:latin typeface="Arial"/>
              </a:endParaRPr>
            </a:p>
          </p:txBody>
        </p:sp>
        <p:sp>
          <p:nvSpPr>
            <p:cNvPr id="515" name="CustomShape 4"/>
            <p:cNvSpPr/>
            <p:nvPr/>
          </p:nvSpPr>
          <p:spPr>
            <a:xfrm>
              <a:off x="947160" y="1158840"/>
              <a:ext cx="11069280" cy="280080"/>
            </a:xfrm>
            <a:custGeom>
              <a:avLst/>
              <a:gdLst/>
              <a:ahLst/>
              <a:rect l="l" t="t" r="r" b="b"/>
              <a:pathLst>
                <a:path w="11070772" h="281520">
                  <a:moveTo>
                    <a:pt x="0" y="0"/>
                  </a:moveTo>
                  <a:lnTo>
                    <a:pt x="11070772" y="0"/>
                  </a:lnTo>
                  <a:lnTo>
                    <a:pt x="11070772" y="281520"/>
                  </a:lnTo>
                  <a:lnTo>
                    <a:pt x="0" y="281520"/>
                  </a:lnTo>
                  <a:lnTo>
                    <a:pt x="0" y="0"/>
                  </a:lnTo>
                  <a:close/>
                </a:path>
              </a:pathLst>
            </a:custGeom>
            <a:noFill/>
            <a:ln>
              <a:noFill/>
            </a:ln>
          </p:spPr>
          <p:style>
            <a:lnRef idx="0"/>
            <a:fillRef idx="0"/>
            <a:effectRef idx="0"/>
            <a:fontRef idx="minor"/>
          </p:style>
          <p:txBody>
            <a:bodyPr lIns="351360" rIns="120960" tIns="21600" bIns="21600">
              <a:noAutofit/>
            </a:bodyPr>
            <a:p>
              <a:pPr lvl="1" marL="114480" indent="-113040">
                <a:lnSpc>
                  <a:spcPct val="90000"/>
                </a:lnSpc>
                <a:spcAft>
                  <a:spcPts val="300"/>
                </a:spcAft>
                <a:buClr>
                  <a:srgbClr val="000000"/>
                </a:buClr>
                <a:buFont typeface="Symbol"/>
                <a:buChar char=""/>
              </a:pPr>
              <a:r>
                <a:rPr b="0" lang="fr-FR" sz="1300" spc="-1" strike="noStrike">
                  <a:solidFill>
                    <a:srgbClr val="000000"/>
                  </a:solidFill>
                  <a:latin typeface="Calibri"/>
                  <a:ea typeface="DejaVu Sans"/>
                </a:rPr>
                <a:t>de type nombre</a:t>
              </a:r>
              <a:endParaRPr b="0" lang="fr-FR" sz="1300" spc="-1" strike="noStrike">
                <a:latin typeface="Arial"/>
              </a:endParaRPr>
            </a:p>
          </p:txBody>
        </p:sp>
        <p:sp>
          <p:nvSpPr>
            <p:cNvPr id="516" name="CustomShape 5"/>
            <p:cNvSpPr/>
            <p:nvPr/>
          </p:nvSpPr>
          <p:spPr>
            <a:xfrm>
              <a:off x="947160" y="1440360"/>
              <a:ext cx="11069280" cy="40644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3b8bf"/>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tabLst>
                  <a:tab algn="l" pos="0"/>
                </a:tabLst>
              </a:pPr>
              <a:r>
                <a:rPr b="0" lang="fr-FR" sz="1700" spc="-1" strike="noStrike">
                  <a:solidFill>
                    <a:srgbClr val="ffffff"/>
                  </a:solidFill>
                  <a:latin typeface="Calibri"/>
                  <a:ea typeface="DejaVu Sans"/>
                </a:rPr>
                <a:t>déclaration:</a:t>
              </a:r>
              <a:endParaRPr b="0" lang="fr-FR" sz="1700" spc="-1" strike="noStrike">
                <a:latin typeface="Arial"/>
              </a:endParaRPr>
            </a:p>
          </p:txBody>
        </p:sp>
        <p:sp>
          <p:nvSpPr>
            <p:cNvPr id="517" name="CustomShape 6"/>
            <p:cNvSpPr/>
            <p:nvPr/>
          </p:nvSpPr>
          <p:spPr>
            <a:xfrm>
              <a:off x="947160" y="1848240"/>
              <a:ext cx="11069280" cy="447120"/>
            </a:xfrm>
            <a:custGeom>
              <a:avLst/>
              <a:gdLst/>
              <a:ahLst/>
              <a:rect l="l" t="t" r="r" b="b"/>
              <a:pathLst>
                <a:path w="11070772" h="448672">
                  <a:moveTo>
                    <a:pt x="0" y="0"/>
                  </a:moveTo>
                  <a:lnTo>
                    <a:pt x="11070772" y="0"/>
                  </a:lnTo>
                  <a:lnTo>
                    <a:pt x="11070772" y="448672"/>
                  </a:lnTo>
                  <a:lnTo>
                    <a:pt x="0" y="448672"/>
                  </a:lnTo>
                  <a:lnTo>
                    <a:pt x="0" y="0"/>
                  </a:lnTo>
                  <a:close/>
                </a:path>
              </a:pathLst>
            </a:custGeom>
            <a:noFill/>
            <a:ln>
              <a:noFill/>
            </a:ln>
          </p:spPr>
          <p:style>
            <a:lnRef idx="0"/>
            <a:fillRef idx="0"/>
            <a:effectRef idx="0"/>
            <a:fontRef idx="minor"/>
          </p:style>
          <p:txBody>
            <a:bodyPr lIns="351360" rIns="120960" tIns="21600" bIns="21600">
              <a:noAutofit/>
            </a:bodyPr>
            <a:p>
              <a:pPr>
                <a:lnSpc>
                  <a:spcPct val="90000"/>
                </a:lnSpc>
                <a:spcAft>
                  <a:spcPts val="300"/>
                </a:spcAft>
              </a:pPr>
              <a:r>
                <a:rPr b="0" lang="fr-FR" sz="1800" spc="-1" strike="noStrike">
                  <a:solidFill>
                    <a:srgbClr val="000000"/>
                  </a:solidFill>
                  <a:latin typeface="Calibri"/>
                  <a:ea typeface="DejaVu Sans"/>
                </a:rPr>
                <a:t>tableau </a:t>
              </a:r>
              <a:r>
                <a:rPr b="0" lang="fr-FR" sz="1800" spc="-1" strike="noStrike">
                  <a:solidFill>
                    <a:srgbClr val="5b9bd5"/>
                  </a:solidFill>
                  <a:latin typeface="Calibri"/>
                  <a:ea typeface="DejaVu Sans"/>
                </a:rPr>
                <a:t>EST_DU_TYPE</a:t>
              </a:r>
              <a:r>
                <a:rPr b="0" lang="fr-FR" sz="1800" spc="-1" strike="noStrike">
                  <a:solidFill>
                    <a:srgbClr val="000000"/>
                  </a:solidFill>
                  <a:latin typeface="Calibri"/>
                  <a:ea typeface="DejaVu Sans"/>
                </a:rPr>
                <a:t> LISTE</a:t>
              </a:r>
              <a:endParaRPr b="0" lang="fr-FR" sz="1800" spc="-1" strike="noStrike">
                <a:latin typeface="Arial"/>
              </a:endParaRPr>
            </a:p>
          </p:txBody>
        </p:sp>
        <p:sp>
          <p:nvSpPr>
            <p:cNvPr id="518" name="CustomShape 7"/>
            <p:cNvSpPr/>
            <p:nvPr/>
          </p:nvSpPr>
          <p:spPr>
            <a:xfrm>
              <a:off x="947160" y="2296800"/>
              <a:ext cx="11069280" cy="40644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3bca0"/>
            </a:solidFill>
            <a:ln w="12600">
              <a:solidFill>
                <a:srgbClr val="ffffff"/>
              </a:solidFill>
              <a:miter/>
            </a:ln>
          </p:spPr>
          <p:style>
            <a:lnRef idx="0"/>
            <a:fillRef idx="0"/>
            <a:effectRef idx="0"/>
            <a:fontRef idx="minor"/>
          </p:style>
          <p:txBody>
            <a:bodyPr lIns="84600" rIns="84600" tIns="84600" bIns="84600" anchor="ctr" anchorCtr="1">
              <a:noAutofit/>
            </a:bodyPr>
            <a:p>
              <a:pPr algn="ctr">
                <a:lnSpc>
                  <a:spcPct val="90000"/>
                </a:lnSpc>
                <a:spcAft>
                  <a:spcPts val="700"/>
                </a:spcAft>
                <a:tabLst>
                  <a:tab algn="l" pos="0"/>
                </a:tabLst>
              </a:pPr>
              <a:r>
                <a:rPr b="0" lang="fr-FR" sz="1700" spc="-1" strike="noStrike">
                  <a:solidFill>
                    <a:srgbClr val="ffffff"/>
                  </a:solidFill>
                  <a:latin typeface="Calibri"/>
                  <a:ea typeface="DejaVu Sans"/>
                </a:rPr>
                <a:t>pour les remplir: </a:t>
              </a:r>
              <a:endParaRPr b="0" lang="fr-FR" sz="1700" spc="-1" strike="noStrike">
                <a:latin typeface="Arial"/>
              </a:endParaRPr>
            </a:p>
          </p:txBody>
        </p:sp>
        <p:sp>
          <p:nvSpPr>
            <p:cNvPr id="519" name="CustomShape 8"/>
            <p:cNvSpPr/>
            <p:nvPr/>
          </p:nvSpPr>
          <p:spPr>
            <a:xfrm>
              <a:off x="947160" y="2753640"/>
              <a:ext cx="11069280" cy="40644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4b97b"/>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pPr>
              <a:r>
                <a:rPr b="0" lang="fr-FR" sz="1700" spc="-1" strike="noStrike">
                  <a:solidFill>
                    <a:srgbClr val="ffffff"/>
                  </a:solidFill>
                  <a:latin typeface="Calibri"/>
                  <a:ea typeface="DejaVu Sans"/>
                </a:rPr>
                <a:t>affectation simple: tableau[2] </a:t>
              </a:r>
              <a:r>
                <a:rPr b="0" lang="fr-FR" sz="1800" spc="-1" strike="noStrike">
                  <a:solidFill>
                    <a:srgbClr val="000000"/>
                  </a:solidFill>
                  <a:latin typeface="Calibri"/>
                  <a:ea typeface="DejaVu Sans"/>
                </a:rPr>
                <a:t>PREND_LA_VALEUR 5</a:t>
              </a:r>
              <a:endParaRPr b="0" lang="fr-FR" sz="1800" spc="-1" strike="noStrike">
                <a:latin typeface="Arial"/>
              </a:endParaRPr>
            </a:p>
          </p:txBody>
        </p:sp>
        <p:sp>
          <p:nvSpPr>
            <p:cNvPr id="520" name="CustomShape 9"/>
            <p:cNvSpPr/>
            <p:nvPr/>
          </p:nvSpPr>
          <p:spPr>
            <a:xfrm>
              <a:off x="947160" y="3210480"/>
              <a:ext cx="11069280" cy="406440"/>
            </a:xfrm>
            <a:custGeom>
              <a:avLst/>
              <a:gdLst/>
              <a:ahLst/>
              <a:rect l="l" t="t" r="r" b="b"/>
              <a:pathLst>
                <a:path w="11070772" h="407745">
                  <a:moveTo>
                    <a:pt x="0" y="67959"/>
                  </a:moveTo>
                  <a:cubicBezTo>
                    <a:pt x="0" y="30426"/>
                    <a:pt x="30426" y="0"/>
                    <a:pt x="67959" y="0"/>
                  </a:cubicBezTo>
                  <a:lnTo>
                    <a:pt x="11002813" y="0"/>
                  </a:lnTo>
                  <a:cubicBezTo>
                    <a:pt x="11040346" y="0"/>
                    <a:pt x="11070772" y="30426"/>
                    <a:pt x="11070772" y="67959"/>
                  </a:cubicBezTo>
                  <a:lnTo>
                    <a:pt x="11070772" y="339786"/>
                  </a:lnTo>
                  <a:cubicBezTo>
                    <a:pt x="11070772" y="377319"/>
                    <a:pt x="11040346" y="407745"/>
                    <a:pt x="11002813" y="407745"/>
                  </a:cubicBezTo>
                  <a:lnTo>
                    <a:pt x="67959" y="407745"/>
                  </a:lnTo>
                  <a:cubicBezTo>
                    <a:pt x="30426" y="407745"/>
                    <a:pt x="0" y="377319"/>
                    <a:pt x="0" y="339786"/>
                  </a:cubicBezTo>
                  <a:lnTo>
                    <a:pt x="0" y="67959"/>
                  </a:lnTo>
                  <a:close/>
                </a:path>
              </a:pathLst>
            </a:custGeom>
            <a:solidFill>
              <a:srgbClr val="45b559"/>
            </a:solidFill>
            <a:ln w="12600">
              <a:solidFill>
                <a:srgbClr val="ffffff"/>
              </a:solidFill>
              <a:miter/>
            </a:ln>
          </p:spPr>
          <p:style>
            <a:lnRef idx="0"/>
            <a:fillRef idx="0"/>
            <a:effectRef idx="0"/>
            <a:fontRef idx="minor"/>
          </p:style>
          <p:txBody>
            <a:bodyPr lIns="84600" rIns="84600" tIns="84600" bIns="84600" anchor="ctr">
              <a:noAutofit/>
            </a:bodyPr>
            <a:p>
              <a:pPr>
                <a:lnSpc>
                  <a:spcPct val="90000"/>
                </a:lnSpc>
                <a:spcAft>
                  <a:spcPts val="700"/>
                </a:spcAft>
                <a:tabLst>
                  <a:tab algn="l" pos="0"/>
                </a:tabLst>
              </a:pPr>
              <a:r>
                <a:rPr b="0" lang="fr-FR" sz="1700" spc="-1" strike="noStrike">
                  <a:solidFill>
                    <a:srgbClr val="ffffff"/>
                  </a:solidFill>
                  <a:latin typeface="Calibri"/>
                  <a:ea typeface="DejaVu Sans"/>
                </a:rPr>
                <a:t>itération: </a:t>
              </a:r>
              <a:endParaRPr b="0" lang="fr-FR" sz="1700" spc="-1" strike="noStrike">
                <a:latin typeface="Arial"/>
              </a:endParaRPr>
            </a:p>
          </p:txBody>
        </p:sp>
        <p:sp>
          <p:nvSpPr>
            <p:cNvPr id="521" name="CustomShape 10"/>
            <p:cNvSpPr/>
            <p:nvPr/>
          </p:nvSpPr>
          <p:spPr>
            <a:xfrm>
              <a:off x="947160" y="3618000"/>
              <a:ext cx="11069280" cy="896040"/>
            </a:xfrm>
            <a:custGeom>
              <a:avLst/>
              <a:gdLst/>
              <a:ahLst/>
              <a:rect l="l" t="t" r="r" b="b"/>
              <a:pathLst>
                <a:path w="11070772" h="897345">
                  <a:moveTo>
                    <a:pt x="0" y="0"/>
                  </a:moveTo>
                  <a:lnTo>
                    <a:pt x="11070772" y="0"/>
                  </a:lnTo>
                  <a:lnTo>
                    <a:pt x="11070772" y="897345"/>
                  </a:lnTo>
                  <a:lnTo>
                    <a:pt x="0" y="897345"/>
                  </a:lnTo>
                  <a:lnTo>
                    <a:pt x="0" y="0"/>
                  </a:lnTo>
                  <a:close/>
                </a:path>
              </a:pathLst>
            </a:custGeom>
            <a:noFill/>
            <a:ln>
              <a:noFill/>
            </a:ln>
          </p:spPr>
          <p:style>
            <a:lnRef idx="0"/>
            <a:fillRef idx="0"/>
            <a:effectRef idx="0"/>
            <a:fontRef idx="minor"/>
          </p:style>
          <p:txBody>
            <a:bodyPr lIns="351360" rIns="120960" tIns="21600" bIns="21600">
              <a:noAutofit/>
            </a:bodyPr>
            <a:p>
              <a:pPr marL="114480">
                <a:lnSpc>
                  <a:spcPct val="90000"/>
                </a:lnSpc>
                <a:spcAft>
                  <a:spcPts val="300"/>
                </a:spcAft>
              </a:pPr>
              <a:r>
                <a:rPr b="0" lang="fr-FR" sz="1300" spc="-1" strike="noStrike">
                  <a:solidFill>
                    <a:srgbClr val="000000"/>
                  </a:solidFill>
                  <a:latin typeface="Calibri"/>
                  <a:ea typeface="DejaVu Sans"/>
                </a:rPr>
                <a:t>POUR index ALLANT_DE 1 A 10</a:t>
              </a:r>
              <a:endParaRPr b="0" lang="fr-FR" sz="1300" spc="-1" strike="noStrike">
                <a:latin typeface="Arial"/>
              </a:endParaRPr>
            </a:p>
            <a:p>
              <a:pPr marL="114480">
                <a:lnSpc>
                  <a:spcPct val="90000"/>
                </a:lnSpc>
                <a:spcAft>
                  <a:spcPts val="300"/>
                </a:spcAft>
              </a:pPr>
              <a:r>
                <a:rPr b="0" lang="fr-FR" sz="1300" spc="-1" strike="noStrike">
                  <a:solidFill>
                    <a:srgbClr val="000000"/>
                  </a:solidFill>
                  <a:latin typeface="Calibri"/>
                  <a:ea typeface="DejaVu Sans"/>
                </a:rPr>
                <a:t>	</a:t>
              </a:r>
              <a:r>
                <a:rPr b="0" lang="fr-FR" sz="1300" spc="-1" strike="noStrike">
                  <a:solidFill>
                    <a:srgbClr val="000000"/>
                  </a:solidFill>
                  <a:latin typeface="Calibri"/>
                  <a:ea typeface="DejaVu Sans"/>
                </a:rPr>
                <a:t>DEBUT_POUR</a:t>
              </a:r>
              <a:endParaRPr b="0" lang="fr-FR" sz="1300" spc="-1" strike="noStrike">
                <a:latin typeface="Arial"/>
              </a:endParaRPr>
            </a:p>
            <a:p>
              <a:pPr marL="114480">
                <a:lnSpc>
                  <a:spcPct val="90000"/>
                </a:lnSpc>
                <a:spcAft>
                  <a:spcPts val="300"/>
                </a:spcAft>
              </a:pPr>
              <a:r>
                <a:rPr b="0" lang="fr-FR" sz="1300" spc="-1" strike="noStrike">
                  <a:solidFill>
                    <a:srgbClr val="000000"/>
                  </a:solidFill>
                  <a:latin typeface="Calibri"/>
                  <a:ea typeface="DejaVu Sans"/>
                </a:rPr>
                <a:t>	</a:t>
              </a:r>
              <a:r>
                <a:rPr b="0" lang="fr-FR" sz="1300" spc="-1" strike="noStrike">
                  <a:solidFill>
                    <a:srgbClr val="000000"/>
                  </a:solidFill>
                  <a:latin typeface="Calibri"/>
                  <a:ea typeface="DejaVu Sans"/>
                </a:rPr>
                <a:t>tableau[index] PREND_LA_VALEUR index</a:t>
              </a:r>
              <a:endParaRPr b="0" lang="fr-FR" sz="1300" spc="-1" strike="noStrike">
                <a:latin typeface="Arial"/>
              </a:endParaRPr>
            </a:p>
            <a:p>
              <a:pPr marL="114480">
                <a:lnSpc>
                  <a:spcPct val="90000"/>
                </a:lnSpc>
                <a:spcAft>
                  <a:spcPts val="300"/>
                </a:spcAft>
              </a:pPr>
              <a:r>
                <a:rPr b="0" lang="fr-FR" sz="1300" spc="-1" strike="noStrike">
                  <a:solidFill>
                    <a:srgbClr val="000000"/>
                  </a:solidFill>
                  <a:latin typeface="Calibri"/>
                  <a:ea typeface="DejaVu Sans"/>
                </a:rPr>
                <a:t>	</a:t>
              </a:r>
              <a:r>
                <a:rPr b="0" lang="fr-FR" sz="1300" spc="-1" strike="noStrike">
                  <a:solidFill>
                    <a:srgbClr val="000000"/>
                  </a:solidFill>
                  <a:latin typeface="Calibri"/>
                  <a:ea typeface="DejaVu Sans"/>
                </a:rPr>
                <a:t>FIN_POUR</a:t>
              </a:r>
              <a:endParaRPr b="0" lang="fr-FR" sz="1300" spc="-1" strike="noStrike">
                <a:latin typeface="Arial"/>
              </a:endParaRPr>
            </a:p>
          </p:txBody>
        </p:sp>
      </p:grpSp>
      <p:sp>
        <p:nvSpPr>
          <p:cNvPr id="522" name="CustomShape 11"/>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Description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Boucles</a:t>
            </a:r>
            <a:endParaRPr b="0" lang="fr-FR" sz="4000" spc="-1" strike="noStrike">
              <a:latin typeface="Arial"/>
            </a:endParaRPr>
          </a:p>
        </p:txBody>
      </p:sp>
      <p:sp>
        <p:nvSpPr>
          <p:cNvPr id="524"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Exemple</a:t>
            </a:r>
            <a:endParaRPr b="0" lang="fr-FR" sz="2400" spc="-1" strike="noStrike">
              <a:latin typeface="Arial"/>
            </a:endParaRPr>
          </a:p>
        </p:txBody>
      </p:sp>
      <p:sp>
        <p:nvSpPr>
          <p:cNvPr id="525" name="CustomShape 3"/>
          <p:cNvSpPr/>
          <p:nvPr/>
        </p:nvSpPr>
        <p:spPr>
          <a:xfrm>
            <a:off x="1081800" y="555120"/>
            <a:ext cx="10551600" cy="5799600"/>
          </a:xfrm>
          <a:prstGeom prst="rect">
            <a:avLst/>
          </a:prstGeom>
          <a:noFill/>
          <a:ln w="9360">
            <a:solidFill>
              <a:srgbClr val="5b9bd5"/>
            </a:solidFill>
            <a:round/>
          </a:ln>
        </p:spPr>
        <p:style>
          <a:lnRef idx="0"/>
          <a:fillRef idx="0"/>
          <a:effectRef idx="0"/>
          <a:fontRef idx="minor"/>
        </p:style>
        <p:txBody>
          <a:bodyPr lIns="90000" rIns="90000" tIns="45000" bIns="45000" anchor="ctr">
            <a:normAutofit fontScale="56000"/>
          </a:bodyPr>
          <a:p>
            <a:pPr>
              <a:lnSpc>
                <a:spcPct val="70000"/>
              </a:lnSpc>
              <a:spcBef>
                <a:spcPts val="1001"/>
              </a:spcBef>
              <a:tabLst>
                <a:tab algn="l" pos="0"/>
              </a:tabLst>
            </a:pPr>
            <a:r>
              <a:rPr b="0" lang="fr-FR" sz="2400" spc="-1" strike="noStrike">
                <a:solidFill>
                  <a:srgbClr val="ff0000"/>
                </a:solidFill>
                <a:latin typeface="Calibri"/>
                <a:ea typeface="DejaVu Sans"/>
              </a:rPr>
              <a:t>FONCTIONS_UTILISEES</a:t>
            </a:r>
            <a:endParaRPr b="0" lang="fr-FR" sz="2400" spc="-1" strike="noStrike">
              <a:latin typeface="Arial"/>
            </a:endParaRPr>
          </a:p>
          <a:p>
            <a:pPr>
              <a:lnSpc>
                <a:spcPct val="70000"/>
              </a:lnSpc>
              <a:spcBef>
                <a:spcPts val="1001"/>
              </a:spcBef>
              <a:tabLst>
                <a:tab algn="l" pos="0"/>
              </a:tabLst>
            </a:pPr>
            <a:r>
              <a:rPr b="0" lang="fr-FR" sz="2400" spc="-1" strike="noStrike">
                <a:solidFill>
                  <a:srgbClr val="ff0000"/>
                </a:solidFill>
                <a:latin typeface="Calibri"/>
                <a:ea typeface="DejaVu Sans"/>
              </a:rPr>
              <a:t>VARIABLES</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hasard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LISTE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index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total </a:t>
            </a:r>
            <a:r>
              <a:rPr b="0" lang="fr-FR" sz="2400" spc="-1" strike="noStrike">
                <a:solidFill>
                  <a:srgbClr val="5b9bd5"/>
                </a:solidFill>
                <a:latin typeface="Calibri"/>
                <a:ea typeface="DejaVu Sans"/>
              </a:rPr>
              <a:t>EST_DU_TYPE</a:t>
            </a:r>
            <a:r>
              <a:rPr b="0" lang="fr-FR" sz="2400" spc="-1" strike="noStrike">
                <a:solidFill>
                  <a:srgbClr val="000000"/>
                </a:solidFill>
                <a:latin typeface="Calibri"/>
                <a:ea typeface="DejaVu Sans"/>
              </a:rPr>
              <a:t> NOMBRE</a:t>
            </a:r>
            <a:endParaRPr b="0" lang="fr-FR" sz="2400" spc="-1" strike="noStrike">
              <a:latin typeface="Arial"/>
            </a:endParaRPr>
          </a:p>
          <a:p>
            <a:pPr>
              <a:lnSpc>
                <a:spcPct val="70000"/>
              </a:lnSpc>
              <a:spcBef>
                <a:spcPts val="1001"/>
              </a:spcBef>
              <a:tabLst>
                <a:tab algn="l" pos="0"/>
              </a:tabLst>
            </a:pPr>
            <a:r>
              <a:rPr b="0" lang="fr-FR" sz="2400" spc="-1" strike="noStrike">
                <a:solidFill>
                  <a:srgbClr val="ff0000"/>
                </a:solidFill>
                <a:latin typeface="Calibri"/>
                <a:ea typeface="DejaVu Sans"/>
              </a:rPr>
              <a:t>DEBUT_ALGORITHME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 renseigner la liste avec nombre aléatoire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POUR</a:t>
            </a:r>
            <a:r>
              <a:rPr b="0" lang="fr-FR" sz="2400" spc="-1" strike="noStrike">
                <a:solidFill>
                  <a:srgbClr val="000000"/>
                </a:solidFill>
                <a:latin typeface="Calibri"/>
                <a:ea typeface="DejaVu Sans"/>
              </a:rPr>
              <a:t> index </a:t>
            </a:r>
            <a:r>
              <a:rPr b="0" lang="fr-FR" sz="2400" spc="-1" strike="noStrike">
                <a:solidFill>
                  <a:srgbClr val="5b9bd5"/>
                </a:solidFill>
                <a:latin typeface="Calibri"/>
                <a:ea typeface="DejaVu Sans"/>
              </a:rPr>
              <a:t>ALLANT_DE</a:t>
            </a:r>
            <a:r>
              <a:rPr b="0" lang="fr-FR" sz="2400" spc="-1" strike="noStrike">
                <a:solidFill>
                  <a:srgbClr val="000000"/>
                </a:solidFill>
                <a:latin typeface="Calibri"/>
                <a:ea typeface="DejaVu Sans"/>
              </a:rPr>
              <a:t> 1 </a:t>
            </a:r>
            <a:r>
              <a:rPr b="0" lang="fr-FR" sz="2400" spc="-1" strike="noStrike">
                <a:solidFill>
                  <a:srgbClr val="5b9bd5"/>
                </a:solidFill>
                <a:latin typeface="Calibri"/>
                <a:ea typeface="DejaVu Sans"/>
              </a:rPr>
              <a:t>A</a:t>
            </a:r>
            <a:r>
              <a:rPr b="0" lang="fr-FR" sz="2400" spc="-1" strike="noStrike">
                <a:solidFill>
                  <a:srgbClr val="000000"/>
                </a:solidFill>
                <a:latin typeface="Calibri"/>
                <a:ea typeface="DejaVu Sans"/>
              </a:rPr>
              <a:t> 10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DEBUT_POUR</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hasard[index] </a:t>
            </a:r>
            <a:r>
              <a:rPr b="0" lang="fr-FR" sz="2400" spc="-1" strike="noStrike">
                <a:solidFill>
                  <a:srgbClr val="5b9bd5"/>
                </a:solidFill>
                <a:latin typeface="Calibri"/>
                <a:ea typeface="DejaVu Sans"/>
              </a:rPr>
              <a:t>PREND_LA_VALEUR</a:t>
            </a:r>
            <a:r>
              <a:rPr b="0" lang="fr-FR" sz="2400" spc="-1" strike="noStrike">
                <a:solidFill>
                  <a:srgbClr val="000000"/>
                </a:solidFill>
                <a:latin typeface="Calibri"/>
                <a:ea typeface="DejaVu Sans"/>
              </a:rPr>
              <a:t> ALGOBOX_ALEA_ENT(0,100)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FIN_POUR</a:t>
            </a:r>
            <a:endParaRPr b="0" lang="fr-FR" sz="2400" spc="-1" strike="noStrike">
              <a:latin typeface="Arial"/>
            </a:endParaRPr>
          </a:p>
          <a:p>
            <a:pPr>
              <a:lnSpc>
                <a:spcPct val="70000"/>
              </a:lnSpc>
              <a:spcBef>
                <a:spcPts val="1001"/>
              </a:spcBef>
              <a:tabLst>
                <a:tab algn="l" pos="0"/>
              </a:tabLst>
            </a:pPr>
            <a:r>
              <a:rPr b="0" lang="fr-FR" sz="2400" spc="-1" strike="noStrike">
                <a:solidFill>
                  <a:srgbClr val="5b9bd5"/>
                </a:solidFill>
                <a:latin typeface="Calibri"/>
                <a:ea typeface="DejaVu Sans"/>
              </a:rPr>
              <a:t>  </a:t>
            </a:r>
            <a:r>
              <a:rPr b="0" lang="fr-FR" sz="2400" spc="-1" strike="noStrike">
                <a:solidFill>
                  <a:srgbClr val="000000"/>
                </a:solidFill>
                <a:latin typeface="Calibri"/>
                <a:ea typeface="DejaVu Sans"/>
              </a:rPr>
              <a:t>// Calcul moyenne</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total </a:t>
            </a:r>
            <a:r>
              <a:rPr b="0" lang="fr-FR" sz="2400" spc="-1" strike="noStrike">
                <a:solidFill>
                  <a:srgbClr val="5b9bd5"/>
                </a:solidFill>
                <a:latin typeface="Calibri"/>
                <a:ea typeface="DejaVu Sans"/>
              </a:rPr>
              <a:t>PREND_LA_VALEUR</a:t>
            </a:r>
            <a:r>
              <a:rPr b="0" lang="fr-FR" sz="2400" spc="-1" strike="noStrike">
                <a:solidFill>
                  <a:srgbClr val="000000"/>
                </a:solidFill>
                <a:latin typeface="Calibri"/>
                <a:ea typeface="DejaVu Sans"/>
              </a:rPr>
              <a:t> 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POUR</a:t>
            </a:r>
            <a:r>
              <a:rPr b="0" lang="fr-FR" sz="2400" spc="-1" strike="noStrike">
                <a:solidFill>
                  <a:srgbClr val="000000"/>
                </a:solidFill>
                <a:latin typeface="Calibri"/>
                <a:ea typeface="DejaVu Sans"/>
              </a:rPr>
              <a:t> index </a:t>
            </a:r>
            <a:r>
              <a:rPr b="0" lang="fr-FR" sz="2400" spc="-1" strike="noStrike">
                <a:solidFill>
                  <a:srgbClr val="5b9bd5"/>
                </a:solidFill>
                <a:latin typeface="Calibri"/>
                <a:ea typeface="DejaVu Sans"/>
              </a:rPr>
              <a:t>ALLANT_DE</a:t>
            </a:r>
            <a:r>
              <a:rPr b="0" lang="fr-FR" sz="2400" spc="-1" strike="noStrike">
                <a:solidFill>
                  <a:srgbClr val="000000"/>
                </a:solidFill>
                <a:latin typeface="Calibri"/>
                <a:ea typeface="DejaVu Sans"/>
              </a:rPr>
              <a:t> 1 </a:t>
            </a:r>
            <a:r>
              <a:rPr b="0" lang="fr-FR" sz="2400" spc="-1" strike="noStrike">
                <a:solidFill>
                  <a:srgbClr val="5b9bd5"/>
                </a:solidFill>
                <a:latin typeface="Calibri"/>
                <a:ea typeface="DejaVu Sans"/>
              </a:rPr>
              <a:t>A</a:t>
            </a:r>
            <a:r>
              <a:rPr b="0" lang="fr-FR" sz="2400" spc="-1" strike="noStrike">
                <a:solidFill>
                  <a:srgbClr val="000000"/>
                </a:solidFill>
                <a:latin typeface="Calibri"/>
                <a:ea typeface="DejaVu Sans"/>
              </a:rPr>
              <a:t> 10</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DEBUT_POUR</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000000"/>
                </a:solidFill>
                <a:latin typeface="Calibri"/>
                <a:ea typeface="DejaVu Sans"/>
              </a:rPr>
              <a:t>total </a:t>
            </a:r>
            <a:r>
              <a:rPr b="0" lang="fr-FR" sz="2400" spc="-1" strike="noStrike">
                <a:solidFill>
                  <a:srgbClr val="5b9bd5"/>
                </a:solidFill>
                <a:latin typeface="Calibri"/>
                <a:ea typeface="DejaVu Sans"/>
              </a:rPr>
              <a:t>PREND_LA_VALEUR</a:t>
            </a:r>
            <a:r>
              <a:rPr b="0" lang="fr-FR" sz="2400" spc="-1" strike="noStrike">
                <a:solidFill>
                  <a:srgbClr val="000000"/>
                </a:solidFill>
                <a:latin typeface="Calibri"/>
                <a:ea typeface="DejaVu Sans"/>
              </a:rPr>
              <a:t> total + hasard[index]</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FIN_POUR</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AFFICHER</a:t>
            </a:r>
            <a:r>
              <a:rPr b="0" lang="fr-FR" sz="2400" spc="-1" strike="noStrike">
                <a:solidFill>
                  <a:srgbClr val="000000"/>
                </a:solidFill>
                <a:latin typeface="Calibri"/>
                <a:ea typeface="DejaVu Sans"/>
              </a:rPr>
              <a:t> "Moyenne "</a:t>
            </a:r>
            <a:endParaRPr b="0" lang="fr-FR" sz="2400" spc="-1" strike="noStrike">
              <a:latin typeface="Arial"/>
            </a:endParaRPr>
          </a:p>
          <a:p>
            <a:pPr>
              <a:lnSpc>
                <a:spcPct val="70000"/>
              </a:lnSpc>
              <a:spcBef>
                <a:spcPts val="1001"/>
              </a:spcBef>
              <a:tabLst>
                <a:tab algn="l" pos="0"/>
              </a:tabLst>
            </a:pPr>
            <a:r>
              <a:rPr b="0" lang="fr-FR" sz="2400" spc="-1" strike="noStrike">
                <a:solidFill>
                  <a:srgbClr val="000000"/>
                </a:solidFill>
                <a:latin typeface="Calibri"/>
                <a:ea typeface="DejaVu Sans"/>
              </a:rPr>
              <a:t>  </a:t>
            </a:r>
            <a:r>
              <a:rPr b="0" lang="fr-FR" sz="2400" spc="-1" strike="noStrike">
                <a:solidFill>
                  <a:srgbClr val="5b9bd5"/>
                </a:solidFill>
                <a:latin typeface="Calibri"/>
                <a:ea typeface="DejaVu Sans"/>
              </a:rPr>
              <a:t>AFFICHERCALCUL</a:t>
            </a:r>
            <a:r>
              <a:rPr b="0" lang="fr-FR" sz="2400" spc="-1" strike="noStrike">
                <a:solidFill>
                  <a:srgbClr val="000000"/>
                </a:solidFill>
                <a:latin typeface="Calibri"/>
                <a:ea typeface="DejaVu Sans"/>
              </a:rPr>
              <a:t>* total / 10</a:t>
            </a:r>
            <a:endParaRPr b="0" lang="fr-FR" sz="2400" spc="-1" strike="noStrike">
              <a:latin typeface="Arial"/>
            </a:endParaRPr>
          </a:p>
          <a:p>
            <a:pPr>
              <a:lnSpc>
                <a:spcPct val="70000"/>
              </a:lnSpc>
              <a:spcBef>
                <a:spcPts val="1001"/>
              </a:spcBef>
              <a:tabLst>
                <a:tab algn="l" pos="0"/>
              </a:tabLst>
            </a:pPr>
            <a:r>
              <a:rPr b="0" lang="fr-FR" sz="2400" spc="-1" strike="noStrike">
                <a:solidFill>
                  <a:srgbClr val="ff0000"/>
                </a:solidFill>
                <a:latin typeface="Calibri"/>
                <a:ea typeface="DejaVu Sans"/>
              </a:rPr>
              <a:t>FIN_ALGORITHME</a:t>
            </a:r>
            <a:endParaRPr b="0" lang="fr-FR" sz="2400" spc="-1" strike="noStrike">
              <a:latin typeface="Arial"/>
            </a:endParaRPr>
          </a:p>
          <a:p>
            <a:pPr>
              <a:lnSpc>
                <a:spcPct val="70000"/>
              </a:lnSpc>
              <a:spcBef>
                <a:spcPts val="1001"/>
              </a:spcBef>
              <a:tabLst>
                <a:tab algn="l" pos="0"/>
              </a:tabLst>
            </a:pPr>
            <a:endParaRPr b="0" lang="fr-FR" sz="2400" spc="-1" strike="noStrike">
              <a:latin typeface="Arial"/>
            </a:endParaRPr>
          </a:p>
          <a:p>
            <a:pPr>
              <a:lnSpc>
                <a:spcPct val="70000"/>
              </a:lnSpc>
              <a:spcBef>
                <a:spcPts val="1001"/>
              </a:spcBef>
              <a:tabLst>
                <a:tab algn="l" pos="0"/>
              </a:tabLst>
            </a:pPr>
            <a:r>
              <a:rPr b="0" lang="fr-FR" sz="2400" spc="-1" strike="noStrike" u="sng">
                <a:solidFill>
                  <a:srgbClr val="0563c1"/>
                </a:solidFill>
                <a:uFillTx/>
                <a:latin typeface="Calibri"/>
                <a:ea typeface="DejaVu Sans"/>
                <a:hlinkClick r:id="rId1"/>
              </a:rPr>
              <a:t>tableau01.alg</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FONCTIONS </a:t>
            </a:r>
            <a:endParaRPr b="0" lang="fr-FR" sz="6000" spc="-1" strike="noStrike">
              <a:latin typeface="Arial"/>
            </a:endParaRPr>
          </a:p>
        </p:txBody>
      </p:sp>
      <p:sp>
        <p:nvSpPr>
          <p:cNvPr id="527"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28" name="Group 1"/>
          <p:cNvGrpSpPr/>
          <p:nvPr/>
        </p:nvGrpSpPr>
        <p:grpSpPr>
          <a:xfrm>
            <a:off x="947160" y="201600"/>
            <a:ext cx="11069280" cy="6090480"/>
            <a:chOff x="947160" y="201600"/>
            <a:chExt cx="11069280" cy="6090480"/>
          </a:xfrm>
        </p:grpSpPr>
        <p:sp>
          <p:nvSpPr>
            <p:cNvPr id="529" name="CustomShape 2"/>
            <p:cNvSpPr/>
            <p:nvPr/>
          </p:nvSpPr>
          <p:spPr>
            <a:xfrm>
              <a:off x="947160" y="201600"/>
              <a:ext cx="11069280" cy="71820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Usage</a:t>
              </a:r>
              <a:endParaRPr b="0" lang="fr-FR" sz="3000" spc="-1" strike="noStrike">
                <a:latin typeface="Arial"/>
              </a:endParaRPr>
            </a:p>
          </p:txBody>
        </p:sp>
        <p:sp>
          <p:nvSpPr>
            <p:cNvPr id="530" name="CustomShape 3"/>
            <p:cNvSpPr/>
            <p:nvPr/>
          </p:nvSpPr>
          <p:spPr>
            <a:xfrm>
              <a:off x="947160" y="921240"/>
              <a:ext cx="11069280" cy="1209600"/>
            </a:xfrm>
            <a:custGeom>
              <a:avLst/>
              <a:gdLst/>
              <a:ahLst/>
              <a:rect l="l" t="t" r="r" b="b"/>
              <a:pathLst>
                <a:path w="11070772" h="1210950">
                  <a:moveTo>
                    <a:pt x="0" y="0"/>
                  </a:moveTo>
                  <a:lnTo>
                    <a:pt x="11070772" y="0"/>
                  </a:lnTo>
                  <a:lnTo>
                    <a:pt x="11070772" y="1210950"/>
                  </a:lnTo>
                  <a:lnTo>
                    <a:pt x="0" y="1210950"/>
                  </a:lnTo>
                  <a:lnTo>
                    <a:pt x="0" y="0"/>
                  </a:lnTo>
                  <a:close/>
                </a:path>
              </a:pathLst>
            </a:custGeom>
            <a:noFill/>
            <a:ln>
              <a:noFill/>
            </a:ln>
          </p:spPr>
          <p:style>
            <a:lnRef idx="0"/>
            <a:fillRef idx="0"/>
            <a:effectRef idx="0"/>
            <a:fontRef idx="minor"/>
          </p:style>
          <p:txBody>
            <a:bodyPr lIns="351360" rIns="213480" tIns="38160" bIns="38160">
              <a:noAutofit/>
            </a:bodyPr>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Algorithme prédéfini livré avec le langage (comme les calculettes)</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librairie mathématique (trigo, géo, finance): sin, cos, loi.normale, etc.</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traitements de chaînes de caractères (extraction, recherche,…)</a:t>
              </a:r>
              <a:endParaRPr b="0" lang="fr-FR" sz="2300" spc="-1" strike="noStrike">
                <a:latin typeface="Arial"/>
              </a:endParaRPr>
            </a:p>
          </p:txBody>
        </p:sp>
        <p:sp>
          <p:nvSpPr>
            <p:cNvPr id="531" name="CustomShape 4"/>
            <p:cNvSpPr/>
            <p:nvPr/>
          </p:nvSpPr>
          <p:spPr>
            <a:xfrm>
              <a:off x="947160" y="2132280"/>
              <a:ext cx="11069280" cy="71820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Utilisation</a:t>
              </a:r>
              <a:endParaRPr b="0" lang="fr-FR" sz="3000" spc="-1" strike="noStrike">
                <a:latin typeface="Arial"/>
              </a:endParaRPr>
            </a:p>
          </p:txBody>
        </p:sp>
        <p:sp>
          <p:nvSpPr>
            <p:cNvPr id="532" name="CustomShape 5"/>
            <p:cNvSpPr/>
            <p:nvPr/>
          </p:nvSpPr>
          <p:spPr>
            <a:xfrm>
              <a:off x="947160" y="2851560"/>
              <a:ext cx="11069280" cy="790200"/>
            </a:xfrm>
            <a:custGeom>
              <a:avLst/>
              <a:gdLst/>
              <a:ahLst/>
              <a:rect l="l" t="t" r="r" b="b"/>
              <a:pathLst>
                <a:path w="11070772" h="791774">
                  <a:moveTo>
                    <a:pt x="0" y="0"/>
                  </a:moveTo>
                  <a:lnTo>
                    <a:pt x="11070772" y="0"/>
                  </a:lnTo>
                  <a:lnTo>
                    <a:pt x="11070772" y="791774"/>
                  </a:lnTo>
                  <a:lnTo>
                    <a:pt x="0" y="791774"/>
                  </a:lnTo>
                  <a:lnTo>
                    <a:pt x="0" y="0"/>
                  </a:lnTo>
                  <a:close/>
                </a:path>
              </a:pathLst>
            </a:custGeom>
            <a:noFill/>
            <a:ln>
              <a:noFill/>
            </a:ln>
          </p:spPr>
          <p:style>
            <a:lnRef idx="0"/>
            <a:fillRef idx="0"/>
            <a:effectRef idx="0"/>
            <a:fontRef idx="minor"/>
          </p:style>
          <p:txBody>
            <a:bodyPr lIns="351360" rIns="213480" tIns="38160" bIns="38160">
              <a:noAutofit/>
            </a:bodyPr>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pendant toute la programmation</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en appel « extérieur » pour effectuer un traitement intermédiaire</a:t>
              </a:r>
              <a:endParaRPr b="0" lang="fr-FR" sz="2300" spc="-1" strike="noStrike">
                <a:latin typeface="Arial"/>
              </a:endParaRPr>
            </a:p>
          </p:txBody>
        </p:sp>
        <p:sp>
          <p:nvSpPr>
            <p:cNvPr id="533" name="CustomShape 6"/>
            <p:cNvSpPr/>
            <p:nvPr/>
          </p:nvSpPr>
          <p:spPr>
            <a:xfrm>
              <a:off x="947160" y="3643560"/>
              <a:ext cx="11069280" cy="71820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Syntaxe</a:t>
              </a:r>
              <a:endParaRPr b="0" lang="fr-FR" sz="3000" spc="-1" strike="noStrike">
                <a:latin typeface="Arial"/>
              </a:endParaRPr>
            </a:p>
          </p:txBody>
        </p:sp>
        <p:sp>
          <p:nvSpPr>
            <p:cNvPr id="534" name="CustomShape 7"/>
            <p:cNvSpPr/>
            <p:nvPr/>
          </p:nvSpPr>
          <p:spPr>
            <a:xfrm>
              <a:off x="947160" y="4362840"/>
              <a:ext cx="11069280" cy="1209600"/>
            </a:xfrm>
            <a:custGeom>
              <a:avLst/>
              <a:gdLst/>
              <a:ahLst/>
              <a:rect l="l" t="t" r="r" b="b"/>
              <a:pathLst>
                <a:path w="11070772" h="1210950">
                  <a:moveTo>
                    <a:pt x="0" y="0"/>
                  </a:moveTo>
                  <a:lnTo>
                    <a:pt x="11070772" y="0"/>
                  </a:lnTo>
                  <a:lnTo>
                    <a:pt x="11070772" y="1210950"/>
                  </a:lnTo>
                  <a:lnTo>
                    <a:pt x="0" y="1210950"/>
                  </a:lnTo>
                  <a:lnTo>
                    <a:pt x="0" y="0"/>
                  </a:lnTo>
                  <a:close/>
                </a:path>
              </a:pathLst>
            </a:custGeom>
            <a:noFill/>
            <a:ln>
              <a:noFill/>
            </a:ln>
          </p:spPr>
          <p:style>
            <a:lnRef idx="0"/>
            <a:fillRef idx="0"/>
            <a:effectRef idx="0"/>
            <a:fontRef idx="minor"/>
          </p:style>
          <p:txBody>
            <a:bodyPr lIns="351360" rIns="213480" tIns="38160" bIns="38160">
              <a:noAutofit/>
            </a:bodyPr>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un nom</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2 parenthèses</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de 0 à N arguments séparés par virgule(s)</a:t>
              </a:r>
              <a:endParaRPr b="0" lang="fr-FR" sz="2300" spc="-1" strike="noStrike">
                <a:latin typeface="Arial"/>
              </a:endParaRPr>
            </a:p>
          </p:txBody>
        </p:sp>
        <p:sp>
          <p:nvSpPr>
            <p:cNvPr id="535" name="CustomShape 8"/>
            <p:cNvSpPr/>
            <p:nvPr/>
          </p:nvSpPr>
          <p:spPr>
            <a:xfrm>
              <a:off x="947160" y="5573880"/>
              <a:ext cx="11069280" cy="718200"/>
            </a:xfrm>
            <a:custGeom>
              <a:avLst/>
              <a:gdLst/>
              <a:ahLst/>
              <a:rect l="l" t="t" r="r" b="b"/>
              <a:pathLst>
                <a:path w="11070772" h="719549">
                  <a:moveTo>
                    <a:pt x="0" y="119927"/>
                  </a:moveTo>
                  <a:cubicBezTo>
                    <a:pt x="0" y="53693"/>
                    <a:pt x="53693" y="0"/>
                    <a:pt x="119927" y="0"/>
                  </a:cubicBezTo>
                  <a:lnTo>
                    <a:pt x="10950845" y="0"/>
                  </a:lnTo>
                  <a:cubicBezTo>
                    <a:pt x="11017079" y="0"/>
                    <a:pt x="11070772" y="53693"/>
                    <a:pt x="11070772" y="119927"/>
                  </a:cubicBezTo>
                  <a:lnTo>
                    <a:pt x="11070772" y="599622"/>
                  </a:lnTo>
                  <a:cubicBezTo>
                    <a:pt x="11070772" y="665856"/>
                    <a:pt x="11017079" y="719549"/>
                    <a:pt x="10950845" y="719549"/>
                  </a:cubicBezTo>
                  <a:lnTo>
                    <a:pt x="119927" y="719549"/>
                  </a:lnTo>
                  <a:cubicBezTo>
                    <a:pt x="53693" y="719549"/>
                    <a:pt x="0" y="665856"/>
                    <a:pt x="0" y="599622"/>
                  </a:cubicBezTo>
                  <a:lnTo>
                    <a:pt x="0" y="119927"/>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49400" rIns="149400" tIns="149400" bIns="149400" anchor="ctr">
              <a:noAutofit/>
            </a:bodyPr>
            <a:p>
              <a:pPr>
                <a:lnSpc>
                  <a:spcPct val="90000"/>
                </a:lnSpc>
                <a:spcAft>
                  <a:spcPts val="1301"/>
                </a:spcAft>
                <a:tabLst>
                  <a:tab algn="l" pos="0"/>
                </a:tabLst>
              </a:pPr>
              <a:r>
                <a:rPr b="1" lang="fr-FR" sz="3000" spc="-1" strike="noStrike">
                  <a:solidFill>
                    <a:srgbClr val="ff0000"/>
                  </a:solidFill>
                  <a:latin typeface="Calibri"/>
                  <a:ea typeface="DejaVu Sans"/>
                </a:rPr>
                <a:t>nomFonction</a:t>
              </a:r>
              <a:r>
                <a:rPr b="0" lang="fr-FR" sz="3000" spc="-1" strike="noStrike">
                  <a:solidFill>
                    <a:srgbClr val="ff0000"/>
                  </a:solidFill>
                  <a:latin typeface="Calibri"/>
                  <a:ea typeface="DejaVu Sans"/>
                </a:rPr>
                <a:t>(</a:t>
              </a:r>
              <a:r>
                <a:rPr b="0" i="1" lang="fr-FR" sz="3000" spc="-1" strike="noStrike">
                  <a:solidFill>
                    <a:srgbClr val="ffffff"/>
                  </a:solidFill>
                  <a:latin typeface="Calibri"/>
                  <a:ea typeface="DejaVu Sans"/>
                </a:rPr>
                <a:t>[Argument1]</a:t>
              </a:r>
              <a:r>
                <a:rPr b="1" lang="fr-FR" sz="3000" spc="-1" strike="noStrike">
                  <a:solidFill>
                    <a:srgbClr val="ff0000"/>
                  </a:solidFill>
                  <a:latin typeface="Calibri"/>
                  <a:ea typeface="DejaVu Sans"/>
                </a:rPr>
                <a:t>,</a:t>
              </a:r>
              <a:r>
                <a:rPr b="0" i="1" lang="fr-FR" sz="3000" spc="-1" strike="noStrike">
                  <a:solidFill>
                    <a:srgbClr val="ffffff"/>
                  </a:solidFill>
                  <a:latin typeface="Calibri"/>
                  <a:ea typeface="DejaVu Sans"/>
                </a:rPr>
                <a:t>[Argument2]</a:t>
              </a:r>
              <a:r>
                <a:rPr b="1" lang="fr-FR" sz="3000" spc="-1" strike="noStrike">
                  <a:solidFill>
                    <a:srgbClr val="ff0000"/>
                  </a:solidFill>
                  <a:latin typeface="Calibri"/>
                  <a:ea typeface="DejaVu Sans"/>
                </a:rPr>
                <a:t>,</a:t>
              </a:r>
              <a:r>
                <a:rPr b="0" i="1" lang="fr-FR" sz="3000" spc="-1" strike="noStrike">
                  <a:solidFill>
                    <a:srgbClr val="ffffff"/>
                  </a:solidFill>
                  <a:latin typeface="Calibri"/>
                  <a:ea typeface="DejaVu Sans"/>
                </a:rPr>
                <a:t> [Argument3]</a:t>
              </a:r>
              <a:r>
                <a:rPr b="1" lang="fr-FR" sz="3000" spc="-1" strike="noStrike">
                  <a:solidFill>
                    <a:srgbClr val="ff0000"/>
                  </a:solidFill>
                  <a:latin typeface="Calibri"/>
                  <a:ea typeface="DejaVu Sans"/>
                </a:rPr>
                <a:t>,</a:t>
              </a:r>
              <a:r>
                <a:rPr b="0" lang="fr-FR" sz="3000" spc="-1" strike="noStrike">
                  <a:solidFill>
                    <a:srgbClr val="ffffff"/>
                  </a:solidFill>
                  <a:latin typeface="Calibri"/>
                  <a:ea typeface="DejaVu Sans"/>
                </a:rPr>
                <a:t>…</a:t>
              </a:r>
              <a:r>
                <a:rPr b="0" lang="fr-FR" sz="3000" spc="-1" strike="noStrike">
                  <a:solidFill>
                    <a:srgbClr val="ff0000"/>
                  </a:solidFill>
                  <a:latin typeface="Calibri"/>
                  <a:ea typeface="DejaVu Sans"/>
                </a:rPr>
                <a:t>)</a:t>
              </a:r>
              <a:endParaRPr b="0" lang="fr-FR" sz="3000" spc="-1" strike="noStrike">
                <a:latin typeface="Arial"/>
              </a:endParaRPr>
            </a:p>
          </p:txBody>
        </p:sp>
      </p:grpSp>
      <p:sp>
        <p:nvSpPr>
          <p:cNvPr id="536" name="CustomShape 9"/>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Description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CustomShape 1"/>
          <p:cNvSpPr/>
          <p:nvPr/>
        </p:nvSpPr>
        <p:spPr>
          <a:xfrm rot="16200000">
            <a:off x="-2591640" y="3293280"/>
            <a:ext cx="6165000" cy="6915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Exemples fonctions</a:t>
            </a:r>
            <a:endParaRPr b="0" lang="fr-FR" sz="4000" spc="-1" strike="noStrike">
              <a:latin typeface="Arial"/>
            </a:endParaRPr>
          </a:p>
        </p:txBody>
      </p:sp>
      <p:sp>
        <p:nvSpPr>
          <p:cNvPr id="538" name="CustomShape 2"/>
          <p:cNvSpPr/>
          <p:nvPr/>
        </p:nvSpPr>
        <p:spPr>
          <a:xfrm>
            <a:off x="1026000" y="91440"/>
            <a:ext cx="5249160" cy="462240"/>
          </a:xfrm>
          <a:prstGeom prst="rect">
            <a:avLst/>
          </a:prstGeom>
          <a:noFill/>
          <a:ln>
            <a:noFill/>
          </a:ln>
        </p:spPr>
        <p:style>
          <a:lnRef idx="0"/>
          <a:fillRef idx="0"/>
          <a:effectRef idx="0"/>
          <a:fontRef idx="minor"/>
        </p:style>
        <p:txBody>
          <a:bodyPr lIns="90000" rIns="90000" tIns="45000" bIns="45000" anchor="b" anchorCtr="1">
            <a:noAutofit/>
          </a:bodyPr>
          <a:p>
            <a:pPr marL="228600" indent="-227160">
              <a:lnSpc>
                <a:spcPct val="90000"/>
              </a:lnSpc>
              <a:spcBef>
                <a:spcPts val="1001"/>
              </a:spcBef>
              <a:buClr>
                <a:srgbClr val="2f5597"/>
              </a:buClr>
              <a:buFont typeface="Arial"/>
              <a:buChar char="•"/>
            </a:pPr>
            <a:r>
              <a:rPr b="1" lang="fr-FR" sz="2400" spc="-1" strike="noStrike">
                <a:solidFill>
                  <a:srgbClr val="2f5597"/>
                </a:solidFill>
                <a:latin typeface="Calibri"/>
                <a:ea typeface="DejaVu Sans"/>
              </a:rPr>
              <a:t>Principales fonctions textes</a:t>
            </a:r>
            <a:endParaRPr b="0" lang="fr-FR" sz="2400" spc="-1" strike="noStrike">
              <a:latin typeface="Arial"/>
            </a:endParaRPr>
          </a:p>
        </p:txBody>
      </p:sp>
      <p:grpSp>
        <p:nvGrpSpPr>
          <p:cNvPr id="539" name="Group 3"/>
          <p:cNvGrpSpPr/>
          <p:nvPr/>
        </p:nvGrpSpPr>
        <p:grpSpPr>
          <a:xfrm>
            <a:off x="1026000" y="1054800"/>
            <a:ext cx="6365880" cy="4800960"/>
            <a:chOff x="1026000" y="1054800"/>
            <a:chExt cx="6365880" cy="4800960"/>
          </a:xfrm>
        </p:grpSpPr>
        <p:sp>
          <p:nvSpPr>
            <p:cNvPr id="540" name="CustomShape 4"/>
            <p:cNvSpPr/>
            <p:nvPr/>
          </p:nvSpPr>
          <p:spPr>
            <a:xfrm>
              <a:off x="1026000" y="1054800"/>
              <a:ext cx="6365880" cy="75348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taille(chaine): nb caractères</a:t>
              </a:r>
              <a:endParaRPr b="0" lang="fr-FR" sz="1900" spc="-1" strike="noStrike">
                <a:latin typeface="Arial"/>
              </a:endParaRPr>
            </a:p>
          </p:txBody>
        </p:sp>
        <p:sp>
          <p:nvSpPr>
            <p:cNvPr id="541" name="CustomShape 5"/>
            <p:cNvSpPr/>
            <p:nvPr/>
          </p:nvSpPr>
          <p:spPr>
            <a:xfrm>
              <a:off x="1026000" y="1864080"/>
              <a:ext cx="6365880" cy="75348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Transformer un nombre en chaîne</a:t>
              </a:r>
              <a:endParaRPr b="0" lang="fr-FR" sz="1900" spc="-1" strike="noStrike">
                <a:latin typeface="Arial"/>
              </a:endParaRPr>
            </a:p>
          </p:txBody>
        </p:sp>
        <p:sp>
          <p:nvSpPr>
            <p:cNvPr id="542" name="CustomShape 6"/>
            <p:cNvSpPr/>
            <p:nvPr/>
          </p:nvSpPr>
          <p:spPr>
            <a:xfrm>
              <a:off x="1026000" y="2673720"/>
              <a:ext cx="6365880" cy="75348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c5b1"/>
                </a:gs>
                <a:gs pos="100000">
                  <a:srgbClr val="3dc3ab"/>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Transformer une chaîne en nombre</a:t>
              </a:r>
              <a:endParaRPr b="0" lang="fr-FR" sz="1900" spc="-1" strike="noStrike">
                <a:latin typeface="Arial"/>
              </a:endParaRPr>
            </a:p>
          </p:txBody>
        </p:sp>
        <p:sp>
          <p:nvSpPr>
            <p:cNvPr id="543" name="CustomShape 7"/>
            <p:cNvSpPr/>
            <p:nvPr/>
          </p:nvSpPr>
          <p:spPr>
            <a:xfrm>
              <a:off x="1026000" y="3483000"/>
              <a:ext cx="6365880" cy="75348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5fc184"/>
                </a:gs>
                <a:gs pos="100000">
                  <a:srgbClr val="3ebe73"/>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extraire(chaîne, départ, n): extrait une partie de la chaîne commençant au caractère de départ et long de n caractères</a:t>
              </a:r>
              <a:endParaRPr b="0" lang="fr-FR" sz="1900" spc="-1" strike="noStrike">
                <a:latin typeface="Arial"/>
              </a:endParaRPr>
            </a:p>
          </p:txBody>
        </p:sp>
        <p:sp>
          <p:nvSpPr>
            <p:cNvPr id="544" name="CustomShape 8"/>
            <p:cNvSpPr/>
            <p:nvPr/>
          </p:nvSpPr>
          <p:spPr>
            <a:xfrm>
              <a:off x="1026000" y="4292640"/>
              <a:ext cx="6365880" cy="75348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extraire_ascii(chaîne, pos): retourne le code ASCII du caractère à la position pos</a:t>
              </a:r>
              <a:endParaRPr b="0" lang="fr-FR" sz="1900" spc="-1" strike="noStrike">
                <a:latin typeface="Arial"/>
              </a:endParaRPr>
            </a:p>
          </p:txBody>
        </p:sp>
        <p:sp>
          <p:nvSpPr>
            <p:cNvPr id="545" name="CustomShape 9"/>
            <p:cNvSpPr/>
            <p:nvPr/>
          </p:nvSpPr>
          <p:spPr>
            <a:xfrm>
              <a:off x="1026000" y="5102280"/>
              <a:ext cx="6365880" cy="753480"/>
            </a:xfrm>
            <a:custGeom>
              <a:avLst/>
              <a:gdLst/>
              <a:ahLst/>
              <a:rect l="l" t="t" r="r" b="b"/>
              <a:pathLst>
                <a:path w="6367152" h="754777">
                  <a:moveTo>
                    <a:pt x="0" y="125799"/>
                  </a:moveTo>
                  <a:cubicBezTo>
                    <a:pt x="0" y="56322"/>
                    <a:pt x="56322" y="0"/>
                    <a:pt x="125799" y="0"/>
                  </a:cubicBezTo>
                  <a:lnTo>
                    <a:pt x="6241353" y="0"/>
                  </a:lnTo>
                  <a:cubicBezTo>
                    <a:pt x="6310830" y="0"/>
                    <a:pt x="6367152" y="56322"/>
                    <a:pt x="6367152" y="125799"/>
                  </a:cubicBezTo>
                  <a:lnTo>
                    <a:pt x="6367152" y="628978"/>
                  </a:lnTo>
                  <a:cubicBezTo>
                    <a:pt x="6367152" y="698455"/>
                    <a:pt x="6310830" y="754777"/>
                    <a:pt x="6241353" y="754777"/>
                  </a:cubicBezTo>
                  <a:lnTo>
                    <a:pt x="125799" y="754777"/>
                  </a:lnTo>
                  <a:cubicBezTo>
                    <a:pt x="56322" y="754777"/>
                    <a:pt x="0" y="698455"/>
                    <a:pt x="0" y="628978"/>
                  </a:cubicBezTo>
                  <a:lnTo>
                    <a:pt x="0" y="125799"/>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09080" rIns="109080" tIns="109080" bIns="109080" anchor="ctr">
              <a:noAutofit/>
            </a:bodyPr>
            <a:p>
              <a:pPr>
                <a:lnSpc>
                  <a:spcPct val="90000"/>
                </a:lnSpc>
                <a:spcAft>
                  <a:spcPts val="799"/>
                </a:spcAft>
                <a:tabLst>
                  <a:tab algn="l" pos="0"/>
                </a:tabLst>
              </a:pPr>
              <a:r>
                <a:rPr b="0" lang="fr-FR" sz="1900" spc="-1" strike="noStrike">
                  <a:solidFill>
                    <a:srgbClr val="ffffff"/>
                  </a:solidFill>
                  <a:latin typeface="Calibri"/>
                  <a:ea typeface="DejaVu Sans"/>
                </a:rPr>
                <a:t>caractere_ascii(code_ascii): renvoie le caractère correspondant au code ASCII</a:t>
              </a:r>
              <a:endParaRPr b="0" lang="fr-FR" sz="1900" spc="-1" strike="noStrike">
                <a:latin typeface="Arial"/>
              </a:endParaRPr>
            </a:p>
          </p:txBody>
        </p:sp>
      </p:grpSp>
      <p:sp>
        <p:nvSpPr>
          <p:cNvPr id="546" name="CustomShape 10"/>
          <p:cNvSpPr/>
          <p:nvPr/>
        </p:nvSpPr>
        <p:spPr>
          <a:xfrm>
            <a:off x="7485480" y="91440"/>
            <a:ext cx="4148280" cy="462240"/>
          </a:xfrm>
          <a:prstGeom prst="rect">
            <a:avLst/>
          </a:prstGeom>
          <a:noFill/>
          <a:ln>
            <a:noFill/>
          </a:ln>
        </p:spPr>
        <p:style>
          <a:lnRef idx="0"/>
          <a:fillRef idx="0"/>
          <a:effectRef idx="0"/>
          <a:fontRef idx="minor"/>
        </p:style>
        <p:txBody>
          <a:bodyPr lIns="90000" rIns="90000" tIns="45000" bIns="45000" anchor="b" anchorCtr="1">
            <a:noAutofit/>
          </a:bodyPr>
          <a:p>
            <a:pPr algn="ctr">
              <a:lnSpc>
                <a:spcPct val="90000"/>
              </a:lnSpc>
              <a:spcBef>
                <a:spcPts val="1001"/>
              </a:spcBef>
              <a:tabLst>
                <a:tab algn="l" pos="0"/>
              </a:tabLst>
            </a:pPr>
            <a:r>
              <a:rPr b="1" lang="fr-FR" sz="2400" spc="-1" strike="noStrike">
                <a:solidFill>
                  <a:srgbClr val="2f5597"/>
                </a:solidFill>
                <a:latin typeface="Calibri"/>
                <a:ea typeface="DejaVu Sans"/>
              </a:rPr>
              <a:t>Equivalent VBA</a:t>
            </a:r>
            <a:endParaRPr b="0" lang="fr-FR" sz="2400" spc="-1" strike="noStrike">
              <a:latin typeface="Arial"/>
            </a:endParaRPr>
          </a:p>
        </p:txBody>
      </p:sp>
      <p:sp>
        <p:nvSpPr>
          <p:cNvPr id="547" name="CustomShape 11"/>
          <p:cNvSpPr/>
          <p:nvPr/>
        </p:nvSpPr>
        <p:spPr>
          <a:xfrm>
            <a:off x="7485480" y="555120"/>
            <a:ext cx="4148280" cy="5799600"/>
          </a:xfrm>
          <a:prstGeom prst="rect">
            <a:avLst/>
          </a:prstGeom>
          <a:noFill/>
          <a:ln w="9360">
            <a:solidFill>
              <a:srgbClr val="5b9bd5"/>
            </a:solidFill>
            <a:round/>
          </a:ln>
        </p:spPr>
        <p:style>
          <a:lnRef idx="0"/>
          <a:fillRef idx="0"/>
          <a:effectRef idx="0"/>
          <a:fontRef idx="minor"/>
        </p:style>
        <p:txBody>
          <a:bodyPr lIns="90000" rIns="90000" tIns="45000" bIns="45000" anchor="ctr">
            <a:noAutofit/>
          </a:bodyPr>
          <a:p>
            <a:pPr marL="228600" indent="-22716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Chaine.length</a:t>
            </a:r>
            <a:endParaRPr b="0" lang="fr-FR" sz="2800" spc="-1" strike="noStrike">
              <a:latin typeface="Arial"/>
            </a:endParaRPr>
          </a:p>
          <a:p>
            <a:pPr marL="228600" indent="-22716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Nombre.toString()</a:t>
            </a:r>
            <a:endParaRPr b="0" lang="fr-FR" sz="2800" spc="-1" strike="noStrike">
              <a:latin typeface="Arial"/>
            </a:endParaRPr>
          </a:p>
          <a:p>
            <a:pPr marL="228600" indent="-22716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parseInt(chaine)</a:t>
            </a:r>
            <a:endParaRPr b="0" lang="fr-FR" sz="2800" spc="-1" strike="noStrike">
              <a:latin typeface="Arial"/>
            </a:endParaRPr>
          </a:p>
          <a:p>
            <a:pPr marL="228600" indent="-227160">
              <a:lnSpc>
                <a:spcPct val="90000"/>
              </a:lnSpc>
              <a:spcBef>
                <a:spcPts val="1001"/>
              </a:spcBef>
              <a:buClr>
                <a:srgbClr val="000000"/>
              </a:buClr>
              <a:buFont typeface="Arial"/>
              <a:buChar char="•"/>
            </a:pPr>
            <a:r>
              <a:rPr b="0" lang="fr-FR" sz="2800" spc="-1" strike="noStrike">
                <a:solidFill>
                  <a:srgbClr val="000000"/>
                </a:solidFill>
                <a:latin typeface="Calibri"/>
                <a:ea typeface="DejaVu Sans"/>
              </a:rPr>
              <a:t>Chaine.substr(debut,nombre)</a:t>
            </a:r>
            <a:endParaRPr b="0" lang="fr-FR" sz="2800" spc="-1" strike="noStrike">
              <a:latin typeface="Arial"/>
            </a:endParaRPr>
          </a:p>
          <a:p>
            <a:pPr>
              <a:lnSpc>
                <a:spcPct val="90000"/>
              </a:lnSpc>
              <a:spcBef>
                <a:spcPts val="1001"/>
              </a:spcBef>
            </a:pPr>
            <a:r>
              <a:rPr b="0" lang="fr-FR" sz="2800" spc="-1" strike="noStrike">
                <a:solidFill>
                  <a:srgbClr val="000000"/>
                </a:solidFill>
                <a:latin typeface="Calibri"/>
                <a:ea typeface="DejaVu Sans"/>
              </a:rPr>
              <a:t>chaine.charCodeAt(pos)</a:t>
            </a:r>
            <a:endParaRPr b="0" lang="fr-FR" sz="2800" spc="-1" strike="noStrike">
              <a:latin typeface="Arial"/>
            </a:endParaRPr>
          </a:p>
          <a:p>
            <a:pPr>
              <a:lnSpc>
                <a:spcPct val="90000"/>
              </a:lnSpc>
              <a:spcBef>
                <a:spcPts val="1001"/>
              </a:spcBef>
            </a:pPr>
            <a:r>
              <a:rPr b="0" lang="fr-FR" sz="2800" spc="-1" strike="noStrike">
                <a:solidFill>
                  <a:srgbClr val="000000"/>
                </a:solidFill>
                <a:latin typeface="Calibri"/>
                <a:ea typeface="DejaVu Sans"/>
              </a:rPr>
              <a:t>chaine.fromCharCode(ascii)</a:t>
            </a:r>
            <a:endParaRPr b="0" lang="fr-FR" sz="2800" spc="-1" strike="noStrike">
              <a:latin typeface="Arial"/>
            </a:endParaRPr>
          </a:p>
        </p:txBody>
      </p:sp>
    </p:spTree>
  </p:cSld>
  <mc:AlternateContent>
    <mc:Choice Requires="p14">
      <p:transition spd="slow" p14:dur="2000"/>
    </mc:Choice>
    <mc:Fallback>
      <p:transition spd="slow"/>
    </mc:Fallback>
  </mc:AlternateContent>
  <p:timing>
    <p:tnLst>
      <p:par>
        <p:cTn id="852" dur="indefinite" restart="never" nodeType="tmRoot">
          <p:childTnLst>
            <p:seq>
              <p:cTn id="853" dur="indefinite" nodeType="mainSeq">
                <p:childTnLst>
                  <p:par>
                    <p:cTn id="854" fill="hold">
                      <p:stCondLst>
                        <p:cond delay="0"/>
                      </p:stCondLst>
                      <p:childTnLst>
                        <p:par>
                          <p:cTn id="855" fill="hold">
                            <p:stCondLst>
                              <p:cond delay="500"/>
                            </p:stCondLst>
                            <p:childTnLst>
                              <p:par>
                                <p:cTn id="856" nodeType="afterEffect" fill="hold" presetClass="entr" presetID="2" presetSubtype="4">
                                  <p:stCondLst>
                                    <p:cond delay="0"/>
                                  </p:stCondLst>
                                  <p:childTnLst>
                                    <p:set>
                                      <p:cBhvr>
                                        <p:cTn id="857" dur="1" fill="hold">
                                          <p:stCondLst>
                                            <p:cond delay="0"/>
                                          </p:stCondLst>
                                        </p:cTn>
                                        <p:tgtEl>
                                          <p:spTgt spid="547">
                                            <p:txEl>
                                              <p:pRg st="0" end="0"/>
                                            </p:txEl>
                                          </p:spTgt>
                                        </p:tgtEl>
                                        <p:attrNameLst>
                                          <p:attrName>style.visibility</p:attrName>
                                        </p:attrNameLst>
                                      </p:cBhvr>
                                      <p:to>
                                        <p:strVal val="visible"/>
                                      </p:to>
                                    </p:set>
                                    <p:anim calcmode="lin" valueType="num">
                                      <p:cBhvr additive="repl">
                                        <p:cTn id="858" dur="500" fill="hold"/>
                                        <p:tgtEl>
                                          <p:spTgt spid="547">
                                            <p:txEl>
                                              <p:pRg st="0" end="0"/>
                                            </p:txEl>
                                          </p:spTgt>
                                        </p:tgtEl>
                                        <p:attrNameLst>
                                          <p:attrName>ppt_x</p:attrName>
                                        </p:attrNameLst>
                                      </p:cBhvr>
                                      <p:tavLst>
                                        <p:tav tm="0">
                                          <p:val>
                                            <p:strVal val="#ppt_x"/>
                                          </p:val>
                                        </p:tav>
                                        <p:tav tm="100000">
                                          <p:val>
                                            <p:strVal val="#ppt_x"/>
                                          </p:val>
                                        </p:tav>
                                      </p:tavLst>
                                    </p:anim>
                                    <p:anim calcmode="lin" valueType="num">
                                      <p:cBhvr additive="repl">
                                        <p:cTn id="859" dur="500" fill="hold"/>
                                        <p:tgtEl>
                                          <p:spTgt spid="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0" fill="hold">
                      <p:stCondLst>
                        <p:cond delay="indefinite"/>
                      </p:stCondLst>
                      <p:childTnLst>
                        <p:par>
                          <p:cTn id="861" fill="hold">
                            <p:stCondLst>
                              <p:cond delay="500"/>
                            </p:stCondLst>
                            <p:childTnLst>
                              <p:par>
                                <p:cTn id="862" nodeType="afterEffect" fill="hold" presetClass="entr" presetID="2" presetSubtype="4">
                                  <p:stCondLst>
                                    <p:cond delay="0"/>
                                  </p:stCondLst>
                                  <p:childTnLst>
                                    <p:set>
                                      <p:cBhvr>
                                        <p:cTn id="863" dur="1" fill="hold">
                                          <p:stCondLst>
                                            <p:cond delay="0"/>
                                          </p:stCondLst>
                                        </p:cTn>
                                        <p:tgtEl>
                                          <p:spTgt spid="547">
                                            <p:txEl>
                                              <p:pRg st="1" end="1"/>
                                            </p:txEl>
                                          </p:spTgt>
                                        </p:tgtEl>
                                        <p:attrNameLst>
                                          <p:attrName>style.visibility</p:attrName>
                                        </p:attrNameLst>
                                      </p:cBhvr>
                                      <p:to>
                                        <p:strVal val="visible"/>
                                      </p:to>
                                    </p:set>
                                    <p:anim calcmode="lin" valueType="num">
                                      <p:cBhvr additive="repl">
                                        <p:cTn id="864" dur="500" fill="hold"/>
                                        <p:tgtEl>
                                          <p:spTgt spid="547">
                                            <p:txEl>
                                              <p:pRg st="1" end="1"/>
                                            </p:txEl>
                                          </p:spTgt>
                                        </p:tgtEl>
                                        <p:attrNameLst>
                                          <p:attrName>ppt_x</p:attrName>
                                        </p:attrNameLst>
                                      </p:cBhvr>
                                      <p:tavLst>
                                        <p:tav tm="0">
                                          <p:val>
                                            <p:strVal val="#ppt_x"/>
                                          </p:val>
                                        </p:tav>
                                        <p:tav tm="100000">
                                          <p:val>
                                            <p:strVal val="#ppt_x"/>
                                          </p:val>
                                        </p:tav>
                                      </p:tavLst>
                                    </p:anim>
                                    <p:anim calcmode="lin" valueType="num">
                                      <p:cBhvr additive="repl">
                                        <p:cTn id="865" dur="500" fill="hold"/>
                                        <p:tgtEl>
                                          <p:spTgt spid="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66" fill="hold">
                      <p:stCondLst>
                        <p:cond delay="indefinite"/>
                      </p:stCondLst>
                      <p:childTnLst>
                        <p:par>
                          <p:cTn id="867" fill="hold">
                            <p:stCondLst>
                              <p:cond delay="500"/>
                            </p:stCondLst>
                            <p:childTnLst>
                              <p:par>
                                <p:cTn id="868" nodeType="afterEffect" fill="hold" presetClass="entr" presetID="2" presetSubtype="4">
                                  <p:stCondLst>
                                    <p:cond delay="0"/>
                                  </p:stCondLst>
                                  <p:childTnLst>
                                    <p:set>
                                      <p:cBhvr>
                                        <p:cTn id="869" dur="1" fill="hold">
                                          <p:stCondLst>
                                            <p:cond delay="0"/>
                                          </p:stCondLst>
                                        </p:cTn>
                                        <p:tgtEl>
                                          <p:spTgt spid="547">
                                            <p:txEl>
                                              <p:pRg st="2" end="2"/>
                                            </p:txEl>
                                          </p:spTgt>
                                        </p:tgtEl>
                                        <p:attrNameLst>
                                          <p:attrName>style.visibility</p:attrName>
                                        </p:attrNameLst>
                                      </p:cBhvr>
                                      <p:to>
                                        <p:strVal val="visible"/>
                                      </p:to>
                                    </p:set>
                                    <p:anim calcmode="lin" valueType="num">
                                      <p:cBhvr additive="repl">
                                        <p:cTn id="870" dur="500" fill="hold"/>
                                        <p:tgtEl>
                                          <p:spTgt spid="547">
                                            <p:txEl>
                                              <p:pRg st="2" end="2"/>
                                            </p:txEl>
                                          </p:spTgt>
                                        </p:tgtEl>
                                        <p:attrNameLst>
                                          <p:attrName>ppt_x</p:attrName>
                                        </p:attrNameLst>
                                      </p:cBhvr>
                                      <p:tavLst>
                                        <p:tav tm="0">
                                          <p:val>
                                            <p:strVal val="#ppt_x"/>
                                          </p:val>
                                        </p:tav>
                                        <p:tav tm="100000">
                                          <p:val>
                                            <p:strVal val="#ppt_x"/>
                                          </p:val>
                                        </p:tav>
                                      </p:tavLst>
                                    </p:anim>
                                    <p:anim calcmode="lin" valueType="num">
                                      <p:cBhvr additive="repl">
                                        <p:cTn id="871" dur="500" fill="hold"/>
                                        <p:tgtEl>
                                          <p:spTgt spid="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2" fill="hold">
                      <p:stCondLst>
                        <p:cond delay="indefinite"/>
                      </p:stCondLst>
                      <p:childTnLst>
                        <p:par>
                          <p:cTn id="873" fill="hold">
                            <p:stCondLst>
                              <p:cond delay="500"/>
                            </p:stCondLst>
                            <p:childTnLst>
                              <p:par>
                                <p:cTn id="874" nodeType="afterEffect" fill="hold" presetClass="entr" presetID="2" presetSubtype="4">
                                  <p:stCondLst>
                                    <p:cond delay="0"/>
                                  </p:stCondLst>
                                  <p:childTnLst>
                                    <p:set>
                                      <p:cBhvr>
                                        <p:cTn id="875" dur="1" fill="hold">
                                          <p:stCondLst>
                                            <p:cond delay="0"/>
                                          </p:stCondLst>
                                        </p:cTn>
                                        <p:tgtEl>
                                          <p:spTgt spid="547">
                                            <p:txEl>
                                              <p:pRg st="3" end="3"/>
                                            </p:txEl>
                                          </p:spTgt>
                                        </p:tgtEl>
                                        <p:attrNameLst>
                                          <p:attrName>style.visibility</p:attrName>
                                        </p:attrNameLst>
                                      </p:cBhvr>
                                      <p:to>
                                        <p:strVal val="visible"/>
                                      </p:to>
                                    </p:set>
                                    <p:anim calcmode="lin" valueType="num">
                                      <p:cBhvr additive="repl">
                                        <p:cTn id="876" dur="500" fill="hold"/>
                                        <p:tgtEl>
                                          <p:spTgt spid="547">
                                            <p:txEl>
                                              <p:pRg st="3" end="3"/>
                                            </p:txEl>
                                          </p:spTgt>
                                        </p:tgtEl>
                                        <p:attrNameLst>
                                          <p:attrName>ppt_x</p:attrName>
                                        </p:attrNameLst>
                                      </p:cBhvr>
                                      <p:tavLst>
                                        <p:tav tm="0">
                                          <p:val>
                                            <p:strVal val="#ppt_x"/>
                                          </p:val>
                                        </p:tav>
                                        <p:tav tm="100000">
                                          <p:val>
                                            <p:strVal val="#ppt_x"/>
                                          </p:val>
                                        </p:tav>
                                      </p:tavLst>
                                    </p:anim>
                                    <p:anim calcmode="lin" valueType="num">
                                      <p:cBhvr additive="repl">
                                        <p:cTn id="877" dur="500" fill="hold"/>
                                        <p:tgtEl>
                                          <p:spTgt spid="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8" fill="hold">
                      <p:stCondLst>
                        <p:cond delay="indefinite"/>
                      </p:stCondLst>
                      <p:childTnLst>
                        <p:par>
                          <p:cTn id="879" fill="hold">
                            <p:stCondLst>
                              <p:cond delay="500"/>
                            </p:stCondLst>
                            <p:childTnLst>
                              <p:par>
                                <p:cTn id="880" nodeType="afterEffect" fill="hold" presetClass="entr" presetID="2" presetSubtype="4">
                                  <p:stCondLst>
                                    <p:cond delay="0"/>
                                  </p:stCondLst>
                                  <p:childTnLst>
                                    <p:set>
                                      <p:cBhvr>
                                        <p:cTn id="881" dur="1" fill="hold">
                                          <p:stCondLst>
                                            <p:cond delay="0"/>
                                          </p:stCondLst>
                                        </p:cTn>
                                        <p:tgtEl>
                                          <p:spTgt spid="547">
                                            <p:txEl>
                                              <p:pRg st="4" end="4"/>
                                            </p:txEl>
                                          </p:spTgt>
                                        </p:tgtEl>
                                        <p:attrNameLst>
                                          <p:attrName>style.visibility</p:attrName>
                                        </p:attrNameLst>
                                      </p:cBhvr>
                                      <p:to>
                                        <p:strVal val="visible"/>
                                      </p:to>
                                    </p:set>
                                    <p:anim calcmode="lin" valueType="num">
                                      <p:cBhvr additive="repl">
                                        <p:cTn id="882" dur="500" fill="hold"/>
                                        <p:tgtEl>
                                          <p:spTgt spid="547">
                                            <p:txEl>
                                              <p:pRg st="4" end="4"/>
                                            </p:txEl>
                                          </p:spTgt>
                                        </p:tgtEl>
                                        <p:attrNameLst>
                                          <p:attrName>ppt_x</p:attrName>
                                        </p:attrNameLst>
                                      </p:cBhvr>
                                      <p:tavLst>
                                        <p:tav tm="0">
                                          <p:val>
                                            <p:strVal val="#ppt_x"/>
                                          </p:val>
                                        </p:tav>
                                        <p:tav tm="100000">
                                          <p:val>
                                            <p:strVal val="#ppt_x"/>
                                          </p:val>
                                        </p:tav>
                                      </p:tavLst>
                                    </p:anim>
                                    <p:anim calcmode="lin" valueType="num">
                                      <p:cBhvr additive="repl">
                                        <p:cTn id="883" dur="500" fill="hold"/>
                                        <p:tgtEl>
                                          <p:spTgt spid="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84" fill="hold">
                      <p:stCondLst>
                        <p:cond delay="indefinite"/>
                      </p:stCondLst>
                      <p:childTnLst>
                        <p:par>
                          <p:cTn id="885" fill="hold">
                            <p:stCondLst>
                              <p:cond delay="500"/>
                            </p:stCondLst>
                            <p:childTnLst>
                              <p:par>
                                <p:cTn id="886" nodeType="afterEffect" fill="hold" presetClass="entr" presetID="2" presetSubtype="4">
                                  <p:stCondLst>
                                    <p:cond delay="0"/>
                                  </p:stCondLst>
                                  <p:childTnLst>
                                    <p:set>
                                      <p:cBhvr>
                                        <p:cTn id="887" dur="1" fill="hold">
                                          <p:stCondLst>
                                            <p:cond delay="0"/>
                                          </p:stCondLst>
                                        </p:cTn>
                                        <p:tgtEl>
                                          <p:spTgt spid="547">
                                            <p:txEl>
                                              <p:pRg st="5" end="5"/>
                                            </p:txEl>
                                          </p:spTgt>
                                        </p:tgtEl>
                                        <p:attrNameLst>
                                          <p:attrName>style.visibility</p:attrName>
                                        </p:attrNameLst>
                                      </p:cBhvr>
                                      <p:to>
                                        <p:strVal val="visible"/>
                                      </p:to>
                                    </p:set>
                                    <p:anim calcmode="lin" valueType="num">
                                      <p:cBhvr additive="repl">
                                        <p:cTn id="888" dur="500" fill="hold"/>
                                        <p:tgtEl>
                                          <p:spTgt spid="547">
                                            <p:txEl>
                                              <p:pRg st="5" end="5"/>
                                            </p:txEl>
                                          </p:spTgt>
                                        </p:tgtEl>
                                        <p:attrNameLst>
                                          <p:attrName>ppt_x</p:attrName>
                                        </p:attrNameLst>
                                      </p:cBhvr>
                                      <p:tavLst>
                                        <p:tav tm="0">
                                          <p:val>
                                            <p:strVal val="#ppt_x"/>
                                          </p:val>
                                        </p:tav>
                                        <p:tav tm="100000">
                                          <p:val>
                                            <p:strVal val="#ppt_x"/>
                                          </p:val>
                                        </p:tav>
                                      </p:tavLst>
                                    </p:anim>
                                    <p:anim calcmode="lin" valueType="num">
                                      <p:cBhvr additive="repl">
                                        <p:cTn id="889" dur="500" fill="hold"/>
                                        <p:tgtEl>
                                          <p:spTgt spid="5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0" name="Group 1"/>
          <p:cNvGrpSpPr/>
          <p:nvPr/>
        </p:nvGrpSpPr>
        <p:grpSpPr>
          <a:xfrm>
            <a:off x="947160" y="213480"/>
            <a:ext cx="11069280" cy="6431760"/>
            <a:chOff x="947160" y="213480"/>
            <a:chExt cx="11069280" cy="6431760"/>
          </a:xfrm>
        </p:grpSpPr>
        <p:sp>
          <p:nvSpPr>
            <p:cNvPr id="261" name="CustomShape 2"/>
            <p:cNvSpPr/>
            <p:nvPr/>
          </p:nvSpPr>
          <p:spPr>
            <a:xfrm>
              <a:off x="947160" y="700560"/>
              <a:ext cx="11069280" cy="830160"/>
            </a:xfrm>
            <a:prstGeom prst="rect">
              <a:avLst/>
            </a:prstGeom>
            <a:solidFill>
              <a:srgbClr val="ffffff">
                <a:alpha val="90000"/>
              </a:srgbClr>
            </a:solidFill>
            <a:ln w="6480">
              <a:solidFill>
                <a:srgbClr val="4472c4"/>
              </a:solidFill>
              <a:miter/>
            </a:ln>
          </p:spPr>
          <p:style>
            <a:lnRef idx="0"/>
            <a:fillRef idx="0"/>
            <a:effectRef idx="0"/>
            <a:fontRef idx="minor"/>
          </p:style>
        </p:sp>
        <p:sp>
          <p:nvSpPr>
            <p:cNvPr id="262" name="CustomShape 3"/>
            <p:cNvSpPr/>
            <p:nvPr/>
          </p:nvSpPr>
          <p:spPr>
            <a:xfrm>
              <a:off x="1500480" y="213480"/>
              <a:ext cx="9974160" cy="972720"/>
            </a:xfrm>
            <a:custGeom>
              <a:avLst/>
              <a:gdLst/>
              <a:ahLst/>
              <a:rect l="l" t="t" r="r" b="b"/>
              <a:pathLst>
                <a:path w="9975596" h="974160">
                  <a:moveTo>
                    <a:pt x="0" y="162363"/>
                  </a:moveTo>
                  <a:cubicBezTo>
                    <a:pt x="0" y="72692"/>
                    <a:pt x="72692" y="0"/>
                    <a:pt x="162363" y="0"/>
                  </a:cubicBezTo>
                  <a:lnTo>
                    <a:pt x="9813233" y="0"/>
                  </a:lnTo>
                  <a:cubicBezTo>
                    <a:pt x="9902904" y="0"/>
                    <a:pt x="9975596" y="72692"/>
                    <a:pt x="9975596" y="162363"/>
                  </a:cubicBezTo>
                  <a:lnTo>
                    <a:pt x="9975596" y="811797"/>
                  </a:lnTo>
                  <a:cubicBezTo>
                    <a:pt x="9975596" y="901468"/>
                    <a:pt x="9902904" y="974160"/>
                    <a:pt x="9813233" y="974160"/>
                  </a:cubicBezTo>
                  <a:lnTo>
                    <a:pt x="162363" y="974160"/>
                  </a:lnTo>
                  <a:cubicBezTo>
                    <a:pt x="72692" y="974160"/>
                    <a:pt x="0" y="901468"/>
                    <a:pt x="0" y="811797"/>
                  </a:cubicBezTo>
                  <a:lnTo>
                    <a:pt x="0" y="16236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Puis-je appliquer cet enchaînement au rangement de mon univers Vélo?</a:t>
              </a:r>
              <a:endParaRPr b="0" lang="fr-FR" sz="2800" spc="-1" strike="noStrike">
                <a:latin typeface="Arial"/>
              </a:endParaRPr>
            </a:p>
          </p:txBody>
        </p:sp>
        <p:sp>
          <p:nvSpPr>
            <p:cNvPr id="263" name="CustomShape 4"/>
            <p:cNvSpPr/>
            <p:nvPr/>
          </p:nvSpPr>
          <p:spPr>
            <a:xfrm>
              <a:off x="947160" y="2197440"/>
              <a:ext cx="11069280" cy="1454040"/>
            </a:xfrm>
            <a:custGeom>
              <a:avLst/>
              <a:gdLst/>
              <a:ahLst/>
              <a:rect l="l" t="t" r="r" b="b"/>
              <a:pathLst>
                <a:path w="11070772" h="1455300">
                  <a:moveTo>
                    <a:pt x="0" y="0"/>
                  </a:moveTo>
                  <a:lnTo>
                    <a:pt x="11070772" y="0"/>
                  </a:lnTo>
                  <a:lnTo>
                    <a:pt x="11070772" y="1455300"/>
                  </a:lnTo>
                  <a:lnTo>
                    <a:pt x="0" y="1455300"/>
                  </a:lnTo>
                  <a:lnTo>
                    <a:pt x="0" y="0"/>
                  </a:lnTo>
                  <a:close/>
                </a:path>
              </a:pathLst>
            </a:custGeom>
            <a:solidFill>
              <a:srgbClr val="ffffff">
                <a:alpha val="90000"/>
              </a:srgbClr>
            </a:solidFill>
            <a:ln w="6480">
              <a:solidFill>
                <a:srgbClr val="43beb9"/>
              </a:solidFill>
              <a:miter/>
            </a:ln>
          </p:spPr>
          <p:style>
            <a:lnRef idx="0"/>
            <a:fillRef idx="0"/>
            <a:effectRef idx="0"/>
            <a:fontRef idx="minor"/>
          </p:style>
          <p:txBody>
            <a:bodyPr lIns="859320" rIns="859320" tIns="687240" bIns="142200">
              <a:noAutofit/>
            </a:bodyPr>
            <a:p>
              <a:pPr lvl="1" marL="228600" indent="-227160">
                <a:lnSpc>
                  <a:spcPct val="90000"/>
                </a:lnSpc>
                <a:spcAft>
                  <a:spcPts val="400"/>
                </a:spcAft>
                <a:buClr>
                  <a:srgbClr val="000000"/>
                </a:buClr>
                <a:buFont typeface="Symbol"/>
                <a:buChar char=""/>
              </a:pPr>
              <a:r>
                <a:rPr b="0" lang="fr-FR" sz="2000" spc="-1" strike="noStrike">
                  <a:solidFill>
                    <a:srgbClr val="000000"/>
                  </a:solidFill>
                  <a:latin typeface="Calibri"/>
                  <a:ea typeface="DejaVu Sans"/>
                </a:rPr>
                <a:t>définition de l’univers</a:t>
              </a:r>
              <a:endParaRPr b="0" lang="fr-FR" sz="2000" spc="-1" strike="noStrike">
                <a:latin typeface="Arial"/>
              </a:endParaRPr>
            </a:p>
            <a:p>
              <a:pPr lvl="1" marL="228600" indent="-227160">
                <a:lnSpc>
                  <a:spcPct val="90000"/>
                </a:lnSpc>
                <a:spcAft>
                  <a:spcPts val="400"/>
                </a:spcAft>
                <a:buClr>
                  <a:srgbClr val="000000"/>
                </a:buClr>
                <a:buFont typeface="Symbol"/>
                <a:buChar char=""/>
              </a:pPr>
              <a:r>
                <a:rPr b="0" lang="fr-FR" sz="2000" spc="-1" strike="noStrike">
                  <a:solidFill>
                    <a:srgbClr val="000000"/>
                  </a:solidFill>
                  <a:latin typeface="Calibri"/>
                  <a:ea typeface="DejaVu Sans"/>
                </a:rPr>
                <a:t>énumération des objets par univers</a:t>
              </a:r>
              <a:endParaRPr b="0" lang="fr-FR" sz="2000" spc="-1" strike="noStrike">
                <a:latin typeface="Arial"/>
              </a:endParaRPr>
            </a:p>
          </p:txBody>
        </p:sp>
        <p:sp>
          <p:nvSpPr>
            <p:cNvPr id="264" name="CustomShape 5"/>
            <p:cNvSpPr/>
            <p:nvPr/>
          </p:nvSpPr>
          <p:spPr>
            <a:xfrm>
              <a:off x="1500480" y="1710360"/>
              <a:ext cx="9974160" cy="972720"/>
            </a:xfrm>
            <a:custGeom>
              <a:avLst/>
              <a:gdLst/>
              <a:ahLst/>
              <a:rect l="l" t="t" r="r" b="b"/>
              <a:pathLst>
                <a:path w="9975596" h="974160">
                  <a:moveTo>
                    <a:pt x="0" y="162363"/>
                  </a:moveTo>
                  <a:cubicBezTo>
                    <a:pt x="0" y="72692"/>
                    <a:pt x="72692" y="0"/>
                    <a:pt x="162363" y="0"/>
                  </a:cubicBezTo>
                  <a:lnTo>
                    <a:pt x="9813233" y="0"/>
                  </a:lnTo>
                  <a:cubicBezTo>
                    <a:pt x="9902904" y="0"/>
                    <a:pt x="9975596" y="72692"/>
                    <a:pt x="9975596" y="162363"/>
                  </a:cubicBezTo>
                  <a:lnTo>
                    <a:pt x="9975596" y="811797"/>
                  </a:lnTo>
                  <a:cubicBezTo>
                    <a:pt x="9975596" y="901468"/>
                    <a:pt x="9902904" y="974160"/>
                    <a:pt x="9813233" y="974160"/>
                  </a:cubicBezTo>
                  <a:lnTo>
                    <a:pt x="162363" y="974160"/>
                  </a:lnTo>
                  <a:cubicBezTo>
                    <a:pt x="72692" y="974160"/>
                    <a:pt x="0" y="901468"/>
                    <a:pt x="0" y="811797"/>
                  </a:cubicBezTo>
                  <a:lnTo>
                    <a:pt x="0" y="162363"/>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si oui, quel changement va avoir lieu dans l’enchaînement? </a:t>
              </a:r>
              <a:endParaRPr b="0" lang="fr-FR" sz="2800" spc="-1" strike="noStrike">
                <a:latin typeface="Arial"/>
              </a:endParaRPr>
            </a:p>
          </p:txBody>
        </p:sp>
        <p:sp>
          <p:nvSpPr>
            <p:cNvPr id="265" name="CustomShape 6"/>
            <p:cNvSpPr/>
            <p:nvPr/>
          </p:nvSpPr>
          <p:spPr>
            <a:xfrm>
              <a:off x="947160" y="4318200"/>
              <a:ext cx="11069280" cy="830160"/>
            </a:xfrm>
            <a:prstGeom prst="rect">
              <a:avLst/>
            </a:prstGeom>
            <a:solidFill>
              <a:srgbClr val="ffffff">
                <a:alpha val="90000"/>
              </a:srgbClr>
            </a:solidFill>
            <a:ln w="6480">
              <a:solidFill>
                <a:srgbClr val="45b664"/>
              </a:solidFill>
              <a:miter/>
            </a:ln>
          </p:spPr>
          <p:style>
            <a:lnRef idx="0"/>
            <a:fillRef idx="0"/>
            <a:effectRef idx="0"/>
            <a:fontRef idx="minor"/>
          </p:style>
        </p:sp>
        <p:sp>
          <p:nvSpPr>
            <p:cNvPr id="266" name="CustomShape 7"/>
            <p:cNvSpPr/>
            <p:nvPr/>
          </p:nvSpPr>
          <p:spPr>
            <a:xfrm>
              <a:off x="1500480" y="3831120"/>
              <a:ext cx="9974160" cy="972720"/>
            </a:xfrm>
            <a:custGeom>
              <a:avLst/>
              <a:gdLst/>
              <a:ahLst/>
              <a:rect l="l" t="t" r="r" b="b"/>
              <a:pathLst>
                <a:path w="9975596" h="974160">
                  <a:moveTo>
                    <a:pt x="0" y="162363"/>
                  </a:moveTo>
                  <a:cubicBezTo>
                    <a:pt x="0" y="72692"/>
                    <a:pt x="72692" y="0"/>
                    <a:pt x="162363" y="0"/>
                  </a:cubicBezTo>
                  <a:lnTo>
                    <a:pt x="9813233" y="0"/>
                  </a:lnTo>
                  <a:cubicBezTo>
                    <a:pt x="9902904" y="0"/>
                    <a:pt x="9975596" y="72692"/>
                    <a:pt x="9975596" y="162363"/>
                  </a:cubicBezTo>
                  <a:lnTo>
                    <a:pt x="9975596" y="811797"/>
                  </a:lnTo>
                  <a:cubicBezTo>
                    <a:pt x="9975596" y="901468"/>
                    <a:pt x="9902904" y="974160"/>
                    <a:pt x="9813233" y="974160"/>
                  </a:cubicBezTo>
                  <a:lnTo>
                    <a:pt x="162363" y="974160"/>
                  </a:lnTo>
                  <a:cubicBezTo>
                    <a:pt x="72692" y="974160"/>
                    <a:pt x="0" y="901468"/>
                    <a:pt x="0" y="811797"/>
                  </a:cubicBezTo>
                  <a:lnTo>
                    <a:pt x="0" y="162363"/>
                  </a:lnTo>
                  <a:close/>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Puis-je appliquer cet enchaînement au rangement de mon univers Menuiserie? de la cuisine? de mon magasin à l’atelier?</a:t>
              </a:r>
              <a:endParaRPr b="0" lang="fr-FR" sz="2800" spc="-1" strike="noStrike">
                <a:latin typeface="Arial"/>
              </a:endParaRPr>
            </a:p>
          </p:txBody>
        </p:sp>
        <p:sp>
          <p:nvSpPr>
            <p:cNvPr id="267" name="CustomShape 8"/>
            <p:cNvSpPr/>
            <p:nvPr/>
          </p:nvSpPr>
          <p:spPr>
            <a:xfrm>
              <a:off x="947160" y="5815080"/>
              <a:ext cx="11069280" cy="830160"/>
            </a:xfrm>
            <a:prstGeom prst="rect">
              <a:avLst/>
            </a:prstGeom>
            <a:solidFill>
              <a:srgbClr val="ffffff">
                <a:alpha val="90000"/>
              </a:srgbClr>
            </a:solidFill>
            <a:ln w="6480">
              <a:solidFill>
                <a:srgbClr val="70ad47"/>
              </a:solidFill>
              <a:miter/>
            </a:ln>
          </p:spPr>
          <p:style>
            <a:lnRef idx="0"/>
            <a:fillRef idx="0"/>
            <a:effectRef idx="0"/>
            <a:fontRef idx="minor"/>
          </p:style>
        </p:sp>
        <p:sp>
          <p:nvSpPr>
            <p:cNvPr id="268" name="CustomShape 9"/>
            <p:cNvSpPr/>
            <p:nvPr/>
          </p:nvSpPr>
          <p:spPr>
            <a:xfrm>
              <a:off x="1500480" y="5328000"/>
              <a:ext cx="9974160" cy="972720"/>
            </a:xfrm>
            <a:custGeom>
              <a:avLst/>
              <a:gdLst/>
              <a:ahLst/>
              <a:rect l="l" t="t" r="r" b="b"/>
              <a:pathLst>
                <a:path w="9975674" h="974160">
                  <a:moveTo>
                    <a:pt x="0" y="162363"/>
                  </a:moveTo>
                  <a:cubicBezTo>
                    <a:pt x="0" y="72692"/>
                    <a:pt x="72692" y="0"/>
                    <a:pt x="162363" y="0"/>
                  </a:cubicBezTo>
                  <a:lnTo>
                    <a:pt x="9813311" y="0"/>
                  </a:lnTo>
                  <a:cubicBezTo>
                    <a:pt x="9902982" y="0"/>
                    <a:pt x="9975674" y="72692"/>
                    <a:pt x="9975674" y="162363"/>
                  </a:cubicBezTo>
                  <a:lnTo>
                    <a:pt x="9975674" y="811797"/>
                  </a:lnTo>
                  <a:cubicBezTo>
                    <a:pt x="9975674" y="901468"/>
                    <a:pt x="9902982" y="974160"/>
                    <a:pt x="9813311" y="974160"/>
                  </a:cubicBezTo>
                  <a:lnTo>
                    <a:pt x="162363" y="974160"/>
                  </a:lnTo>
                  <a:cubicBezTo>
                    <a:pt x="72692" y="974160"/>
                    <a:pt x="0" y="901468"/>
                    <a:pt x="0" y="811797"/>
                  </a:cubicBezTo>
                  <a:lnTo>
                    <a:pt x="0" y="16236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340560" rIns="340560" tIns="47520" bIns="47520" anchor="ctr">
              <a:noAutofit/>
            </a:bodyPr>
            <a:p>
              <a:pPr>
                <a:lnSpc>
                  <a:spcPct val="90000"/>
                </a:lnSpc>
                <a:spcAft>
                  <a:spcPts val="1199"/>
                </a:spcAft>
                <a:tabLst>
                  <a:tab algn="l" pos="0"/>
                </a:tabLst>
              </a:pPr>
              <a:r>
                <a:rPr b="0" lang="fr-FR" sz="2800" spc="-1" strike="noStrike">
                  <a:solidFill>
                    <a:srgbClr val="ffffff"/>
                  </a:solidFill>
                  <a:latin typeface="Calibri"/>
                  <a:ea typeface="DejaVu Sans"/>
                </a:rPr>
                <a:t>Quel autre exemple, significativement différent proposez-vous?</a:t>
              </a:r>
              <a:endParaRPr b="0" lang="fr-FR" sz="2800" spc="-1" strike="noStrike">
                <a:latin typeface="Arial"/>
              </a:endParaRPr>
            </a:p>
          </p:txBody>
        </p:sp>
      </p:grpSp>
      <p:sp>
        <p:nvSpPr>
          <p:cNvPr id="269" name="CustomShape 10"/>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Généralisation de la solution</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0" name="Group 1"/>
          <p:cNvGrpSpPr/>
          <p:nvPr/>
        </p:nvGrpSpPr>
        <p:grpSpPr>
          <a:xfrm>
            <a:off x="947160" y="210600"/>
            <a:ext cx="11069280" cy="6072480"/>
            <a:chOff x="947160" y="210600"/>
            <a:chExt cx="11069280" cy="6072480"/>
          </a:xfrm>
        </p:grpSpPr>
        <p:sp>
          <p:nvSpPr>
            <p:cNvPr id="271" name="CustomShape 2"/>
            <p:cNvSpPr/>
            <p:nvPr/>
          </p:nvSpPr>
          <p:spPr>
            <a:xfrm>
              <a:off x="947160" y="210600"/>
              <a:ext cx="11069280" cy="95328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Ce n’est pas parce qu’un ordinateur est plus puissant qu’un autre, que le même algorithme, exécuté sur les 2 postes, sera plus rapide.</a:t>
              </a:r>
              <a:endParaRPr b="0" lang="fr-FR" sz="2400" spc="-1" strike="noStrike">
                <a:latin typeface="Arial"/>
              </a:endParaRPr>
            </a:p>
          </p:txBody>
        </p:sp>
        <p:sp>
          <p:nvSpPr>
            <p:cNvPr id="272" name="CustomShape 3"/>
            <p:cNvSpPr/>
            <p:nvPr/>
          </p:nvSpPr>
          <p:spPr>
            <a:xfrm>
              <a:off x="947160" y="1234440"/>
              <a:ext cx="11069280" cy="95328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adc8"/>
                </a:gs>
                <a:gs pos="100000">
                  <a:srgbClr val="3da7c7"/>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L’efficacité d’un algorithme: c’est l’utilisation correcte de la mémoire, la simplicité du traitement, la vitesse des enchaînements quelque soit le nombre d’opérations</a:t>
              </a:r>
              <a:endParaRPr b="0" lang="fr-FR" sz="2400" spc="-1" strike="noStrike">
                <a:latin typeface="Arial"/>
              </a:endParaRPr>
            </a:p>
          </p:txBody>
        </p:sp>
        <p:sp>
          <p:nvSpPr>
            <p:cNvPr id="273" name="CustomShape 4"/>
            <p:cNvSpPr/>
            <p:nvPr/>
          </p:nvSpPr>
          <p:spPr>
            <a:xfrm>
              <a:off x="947160" y="2258280"/>
              <a:ext cx="11069280" cy="95328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c5b1"/>
                </a:gs>
                <a:gs pos="100000">
                  <a:srgbClr val="3dc3ab"/>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Parfois on ne peut tester en conditions réelles une solution</a:t>
              </a:r>
              <a:endParaRPr b="0" lang="fr-FR" sz="2400" spc="-1" strike="noStrike">
                <a:latin typeface="Arial"/>
              </a:endParaRPr>
            </a:p>
          </p:txBody>
        </p:sp>
        <p:sp>
          <p:nvSpPr>
            <p:cNvPr id="274" name="CustomShape 5"/>
            <p:cNvSpPr/>
            <p:nvPr/>
          </p:nvSpPr>
          <p:spPr>
            <a:xfrm>
              <a:off x="947160" y="3282120"/>
              <a:ext cx="11069280" cy="95328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5fc184"/>
                </a:gs>
                <a:gs pos="100000">
                  <a:srgbClr val="3ebe73"/>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Une mesure: « si je donne à mon programme une entrée de taille N, quel est l'ordre de grandeur, en fonction de N, du nombre d'opérations qu'il va effectuer ? »</a:t>
              </a:r>
              <a:endParaRPr b="0" lang="fr-FR" sz="2400" spc="-1" strike="noStrike">
                <a:latin typeface="Arial"/>
              </a:endParaRPr>
            </a:p>
          </p:txBody>
        </p:sp>
        <p:sp>
          <p:nvSpPr>
            <p:cNvPr id="275" name="CustomShape 6"/>
            <p:cNvSpPr/>
            <p:nvPr/>
          </p:nvSpPr>
          <p:spPr>
            <a:xfrm>
              <a:off x="947160" y="4305960"/>
              <a:ext cx="11069280" cy="95328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60bd60"/>
                </a:gs>
                <a:gs pos="100000">
                  <a:srgbClr val="40b841"/>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Traiter 2 X plus de données ne devrait pas prendre plus de temps</a:t>
              </a:r>
              <a:endParaRPr b="0" lang="fr-FR" sz="2400" spc="-1" strike="noStrike">
                <a:latin typeface="Arial"/>
              </a:endParaRPr>
            </a:p>
          </p:txBody>
        </p:sp>
        <p:sp>
          <p:nvSpPr>
            <p:cNvPr id="276" name="CustomShape 7"/>
            <p:cNvSpPr/>
            <p:nvPr/>
          </p:nvSpPr>
          <p:spPr>
            <a:xfrm>
              <a:off x="947160" y="5329800"/>
              <a:ext cx="11069280" cy="953280"/>
            </a:xfrm>
            <a:custGeom>
              <a:avLst/>
              <a:gdLst/>
              <a:ahLst/>
              <a:rect l="l" t="t" r="r" b="b"/>
              <a:pathLst>
                <a:path w="11070772" h="954719">
                  <a:moveTo>
                    <a:pt x="0" y="159123"/>
                  </a:moveTo>
                  <a:cubicBezTo>
                    <a:pt x="0" y="71242"/>
                    <a:pt x="71242" y="0"/>
                    <a:pt x="159123" y="0"/>
                  </a:cubicBezTo>
                  <a:lnTo>
                    <a:pt x="10911649" y="0"/>
                  </a:lnTo>
                  <a:cubicBezTo>
                    <a:pt x="10999530" y="0"/>
                    <a:pt x="11070772" y="71242"/>
                    <a:pt x="11070772" y="159123"/>
                  </a:cubicBezTo>
                  <a:lnTo>
                    <a:pt x="11070772" y="795596"/>
                  </a:lnTo>
                  <a:cubicBezTo>
                    <a:pt x="11070772" y="883477"/>
                    <a:pt x="10999530" y="954719"/>
                    <a:pt x="10911649" y="954719"/>
                  </a:cubicBezTo>
                  <a:lnTo>
                    <a:pt x="159123" y="954719"/>
                  </a:lnTo>
                  <a:cubicBezTo>
                    <a:pt x="71242" y="954719"/>
                    <a:pt x="0" y="883477"/>
                    <a:pt x="0" y="795596"/>
                  </a:cubicBezTo>
                  <a:lnTo>
                    <a:pt x="0" y="159123"/>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37880" rIns="137880" tIns="137880" bIns="137880" anchor="ctr">
              <a:noAutofit/>
            </a:bodyPr>
            <a:p>
              <a:pPr>
                <a:lnSpc>
                  <a:spcPct val="90000"/>
                </a:lnSpc>
                <a:spcAft>
                  <a:spcPts val="1001"/>
                </a:spcAft>
                <a:tabLst>
                  <a:tab algn="l" pos="0"/>
                </a:tabLst>
              </a:pPr>
              <a:r>
                <a:rPr b="0" lang="fr-FR" sz="2400" spc="-1" strike="noStrike">
                  <a:solidFill>
                    <a:srgbClr val="ffffff"/>
                  </a:solidFill>
                  <a:latin typeface="Calibri"/>
                  <a:ea typeface="DejaVu Sans"/>
                </a:rPr>
                <a:t>Consommation de la mémoire doit être évaluée mais aussi de l’énergie (vitesse ou consommation dans les systèmes embarqués?)</a:t>
              </a:r>
              <a:endParaRPr b="0" lang="fr-FR" sz="2400" spc="-1" strike="noStrike">
                <a:latin typeface="Arial"/>
              </a:endParaRPr>
            </a:p>
          </p:txBody>
        </p:sp>
      </p:grpSp>
      <p:sp>
        <p:nvSpPr>
          <p:cNvPr id="277" name="CustomShape 8"/>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Complexité</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831960" y="1709640"/>
            <a:ext cx="10514160" cy="2851200"/>
          </a:xfrm>
          <a:prstGeom prst="rect">
            <a:avLst/>
          </a:prstGeom>
          <a:noFill/>
          <a:ln>
            <a:noFill/>
          </a:ln>
        </p:spPr>
        <p:style>
          <a:lnRef idx="0"/>
          <a:fillRef idx="0"/>
          <a:effectRef idx="0"/>
          <a:fontRef idx="minor"/>
        </p:style>
        <p:txBody>
          <a:bodyPr lIns="90000" rIns="90000" tIns="45000" bIns="45000" anchor="b">
            <a:noAutofit/>
          </a:bodyPr>
          <a:p>
            <a:pPr>
              <a:lnSpc>
                <a:spcPct val="90000"/>
              </a:lnSpc>
              <a:tabLst>
                <a:tab algn="l" pos="0"/>
              </a:tabLst>
            </a:pPr>
            <a:r>
              <a:rPr b="0" i="1" lang="fr-FR" sz="6000" spc="-1" strike="noStrike">
                <a:solidFill>
                  <a:srgbClr val="2f5597"/>
                </a:solidFill>
                <a:latin typeface="Calibri Light"/>
                <a:ea typeface="DejaVu Sans"/>
              </a:rPr>
              <a:t>QUELQUES DEFINITIONS</a:t>
            </a:r>
            <a:endParaRPr b="0" lang="fr-FR" sz="6000" spc="-1" strike="noStrike">
              <a:latin typeface="Arial"/>
            </a:endParaRPr>
          </a:p>
        </p:txBody>
      </p:sp>
      <p:sp>
        <p:nvSpPr>
          <p:cNvPr id="279" name="CustomShape 2"/>
          <p:cNvSpPr/>
          <p:nvPr/>
        </p:nvSpPr>
        <p:spPr>
          <a:xfrm>
            <a:off x="831960" y="4589640"/>
            <a:ext cx="10514160" cy="1498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0" name="Group 1"/>
          <p:cNvGrpSpPr/>
          <p:nvPr/>
        </p:nvGrpSpPr>
        <p:grpSpPr>
          <a:xfrm>
            <a:off x="947880" y="168480"/>
            <a:ext cx="11068200" cy="6156000"/>
            <a:chOff x="947880" y="168480"/>
            <a:chExt cx="11068200" cy="6156000"/>
          </a:xfrm>
        </p:grpSpPr>
        <p:sp>
          <p:nvSpPr>
            <p:cNvPr id="281" name="CustomShape 2"/>
            <p:cNvSpPr/>
            <p:nvPr/>
          </p:nvSpPr>
          <p:spPr>
            <a:xfrm>
              <a:off x="947880" y="168480"/>
              <a:ext cx="11068200" cy="119196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6083cb"/>
                </a:gs>
                <a:gs pos="100000">
                  <a:srgbClr val="3e70ca"/>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RAM: Mémoire vive faite de plusieurs millions de composants qui "filtrent" une charge électrique</a:t>
              </a:r>
              <a:endParaRPr b="0" lang="fr-FR" sz="3000" spc="-1" strike="noStrike">
                <a:latin typeface="Arial"/>
              </a:endParaRPr>
            </a:p>
          </p:txBody>
        </p:sp>
        <p:sp>
          <p:nvSpPr>
            <p:cNvPr id="282" name="CustomShape 3"/>
            <p:cNvSpPr/>
            <p:nvPr/>
          </p:nvSpPr>
          <p:spPr>
            <a:xfrm>
              <a:off x="947880" y="1448280"/>
              <a:ext cx="11068200" cy="119196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60c6c1"/>
                </a:gs>
                <a:gs pos="100000">
                  <a:srgbClr val="3dc4bf"/>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BIT:  information binaire (0 ou 1)</a:t>
              </a:r>
              <a:endParaRPr b="0" lang="fr-FR" sz="3000" spc="-1" strike="noStrike">
                <a:latin typeface="Arial"/>
              </a:endParaRPr>
            </a:p>
          </p:txBody>
        </p:sp>
        <p:sp>
          <p:nvSpPr>
            <p:cNvPr id="283" name="CustomShape 4"/>
            <p:cNvSpPr/>
            <p:nvPr/>
          </p:nvSpPr>
          <p:spPr>
            <a:xfrm>
              <a:off x="947880" y="2728080"/>
              <a:ext cx="11068200" cy="119196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5fc077"/>
                </a:gs>
                <a:gs pos="100000">
                  <a:srgbClr val="3fbc62"/>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OCTET: groupe de 8 bits (en anglais , Byte)</a:t>
              </a:r>
              <a:endParaRPr b="0" lang="fr-FR" sz="3000" spc="-1" strike="noStrike">
                <a:latin typeface="Arial"/>
              </a:endParaRPr>
            </a:p>
          </p:txBody>
        </p:sp>
        <p:sp>
          <p:nvSpPr>
            <p:cNvPr id="284" name="CustomShape 5"/>
            <p:cNvSpPr/>
            <p:nvPr/>
          </p:nvSpPr>
          <p:spPr>
            <a:xfrm>
              <a:off x="947880" y="3921480"/>
              <a:ext cx="11068200" cy="1209600"/>
            </a:xfrm>
            <a:custGeom>
              <a:avLst/>
              <a:gdLst/>
              <a:ahLst/>
              <a:rect l="l" t="t" r="r" b="b"/>
              <a:pathLst>
                <a:path w="11069637" h="1210950">
                  <a:moveTo>
                    <a:pt x="0" y="0"/>
                  </a:moveTo>
                  <a:lnTo>
                    <a:pt x="11069637" y="0"/>
                  </a:lnTo>
                  <a:lnTo>
                    <a:pt x="11069637" y="1210950"/>
                  </a:lnTo>
                  <a:lnTo>
                    <a:pt x="0" y="1210950"/>
                  </a:lnTo>
                  <a:lnTo>
                    <a:pt x="0" y="0"/>
                  </a:lnTo>
                  <a:close/>
                </a:path>
              </a:pathLst>
            </a:custGeom>
            <a:noFill/>
            <a:ln>
              <a:noFill/>
            </a:ln>
          </p:spPr>
          <p:style>
            <a:lnRef idx="0"/>
            <a:fillRef idx="0"/>
            <a:effectRef idx="0"/>
            <a:fontRef idx="minor"/>
          </p:style>
          <p:txBody>
            <a:bodyPr lIns="351360" rIns="213480" tIns="38160" bIns="38160">
              <a:noAutofit/>
            </a:bodyPr>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2</a:t>
              </a:r>
              <a:r>
                <a:rPr b="0" lang="fr-FR" sz="2300" spc="-1" strike="noStrike" baseline="30000">
                  <a:solidFill>
                    <a:srgbClr val="000000"/>
                  </a:solidFill>
                  <a:latin typeface="Calibri"/>
                  <a:ea typeface="DejaVu Sans"/>
                </a:rPr>
                <a:t>8  </a:t>
              </a:r>
              <a:r>
                <a:rPr b="0" lang="fr-FR" sz="2300" spc="-1" strike="noStrike">
                  <a:solidFill>
                    <a:srgbClr val="000000"/>
                  </a:solidFill>
                  <a:latin typeface="Calibri"/>
                  <a:ea typeface="DejaVu Sans"/>
                </a:rPr>
                <a:t>possibilités soit 256 nombres différents</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2 octets: 65 536 possibilités (256*256)</a:t>
              </a:r>
              <a:endParaRPr b="0" lang="fr-FR" sz="2300" spc="-1" strike="noStrike">
                <a:latin typeface="Arial"/>
              </a:endParaRPr>
            </a:p>
            <a:p>
              <a:pPr lvl="1" marL="228600" indent="-227160">
                <a:lnSpc>
                  <a:spcPct val="90000"/>
                </a:lnSpc>
                <a:spcAft>
                  <a:spcPts val="601"/>
                </a:spcAft>
                <a:buClr>
                  <a:srgbClr val="000000"/>
                </a:buClr>
                <a:buFont typeface="Symbol"/>
                <a:buChar char=""/>
              </a:pPr>
              <a:r>
                <a:rPr b="0" lang="fr-FR" sz="2300" spc="-1" strike="noStrike">
                  <a:solidFill>
                    <a:srgbClr val="000000"/>
                  </a:solidFill>
                  <a:latin typeface="Calibri"/>
                  <a:ea typeface="DejaVu Sans"/>
                </a:rPr>
                <a:t>3 octets: 16 777 216 possibilités (256*256*256)</a:t>
              </a:r>
              <a:endParaRPr b="0" lang="fr-FR" sz="2300" spc="-1" strike="noStrike">
                <a:latin typeface="Arial"/>
              </a:endParaRPr>
            </a:p>
          </p:txBody>
        </p:sp>
        <p:sp>
          <p:nvSpPr>
            <p:cNvPr id="285" name="CustomShape 6"/>
            <p:cNvSpPr/>
            <p:nvPr/>
          </p:nvSpPr>
          <p:spPr>
            <a:xfrm>
              <a:off x="947880" y="5132520"/>
              <a:ext cx="11068200" cy="1191960"/>
            </a:xfrm>
            <a:custGeom>
              <a:avLst/>
              <a:gdLst/>
              <a:ahLst/>
              <a:rect l="l" t="t" r="r" b="b"/>
              <a:pathLst>
                <a:path w="11069637" h="1193400">
                  <a:moveTo>
                    <a:pt x="0" y="198904"/>
                  </a:moveTo>
                  <a:cubicBezTo>
                    <a:pt x="0" y="89052"/>
                    <a:pt x="89052" y="0"/>
                    <a:pt x="198904" y="0"/>
                  </a:cubicBezTo>
                  <a:lnTo>
                    <a:pt x="10870733" y="0"/>
                  </a:lnTo>
                  <a:cubicBezTo>
                    <a:pt x="10980585" y="0"/>
                    <a:pt x="11069637" y="89052"/>
                    <a:pt x="11069637" y="198904"/>
                  </a:cubicBezTo>
                  <a:lnTo>
                    <a:pt x="11069637" y="994496"/>
                  </a:lnTo>
                  <a:cubicBezTo>
                    <a:pt x="11069637" y="1104348"/>
                    <a:pt x="10980585" y="1193400"/>
                    <a:pt x="10870733" y="1193400"/>
                  </a:cubicBezTo>
                  <a:lnTo>
                    <a:pt x="198904" y="1193400"/>
                  </a:lnTo>
                  <a:cubicBezTo>
                    <a:pt x="89052" y="1193400"/>
                    <a:pt x="0" y="1104348"/>
                    <a:pt x="0" y="994496"/>
                  </a:cubicBezTo>
                  <a:lnTo>
                    <a:pt x="0" y="198904"/>
                  </a:lnTo>
                  <a:close/>
                </a:path>
              </a:pathLst>
            </a:custGeom>
            <a:gradFill rotWithShape="0">
              <a:gsLst>
                <a:gs pos="0">
                  <a:srgbClr val="81b861"/>
                </a:gs>
                <a:gs pos="100000">
                  <a:srgbClr val="6fb242"/>
                </a:gs>
              </a:gsLst>
              <a:lin ang="5400000"/>
            </a:gradFill>
            <a:ln>
              <a:noFill/>
            </a:ln>
            <a:effectLst>
              <a:outerShdw algn="tl" dir="5400000" dist="19080">
                <a:srgbClr val="000000">
                  <a:alpha val="63000"/>
                </a:srgbClr>
              </a:outerShdw>
            </a:effectLst>
          </p:spPr>
          <p:style>
            <a:lnRef idx="0"/>
            <a:fillRef idx="0"/>
            <a:effectRef idx="0"/>
            <a:fontRef idx="minor"/>
          </p:style>
          <p:txBody>
            <a:bodyPr lIns="172440" rIns="172440" tIns="172440" bIns="172440" anchor="ctr">
              <a:noAutofit/>
            </a:bodyPr>
            <a:p>
              <a:pPr>
                <a:lnSpc>
                  <a:spcPct val="90000"/>
                </a:lnSpc>
                <a:spcAft>
                  <a:spcPts val="1301"/>
                </a:spcAft>
                <a:tabLst>
                  <a:tab algn="l" pos="0"/>
                </a:tabLst>
              </a:pPr>
              <a:r>
                <a:rPr b="0" lang="fr-FR" sz="3000" spc="-1" strike="noStrike">
                  <a:solidFill>
                    <a:srgbClr val="ffffff"/>
                  </a:solidFill>
                  <a:latin typeface="Calibri"/>
                  <a:ea typeface="DejaVu Sans"/>
                </a:rPr>
                <a:t>ASCII: (American Standard Code Information Interchange) standard international de codage des caractères et ponctuations</a:t>
              </a:r>
              <a:endParaRPr b="0" lang="fr-FR" sz="3000" spc="-1" strike="noStrike">
                <a:latin typeface="Arial"/>
              </a:endParaRPr>
            </a:p>
          </p:txBody>
        </p:sp>
      </p:grpSp>
      <p:sp>
        <p:nvSpPr>
          <p:cNvPr id="286" name="CustomShape 7"/>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Lexique informatique</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7" name="Group 1"/>
          <p:cNvGrpSpPr/>
          <p:nvPr/>
        </p:nvGrpSpPr>
        <p:grpSpPr>
          <a:xfrm>
            <a:off x="951840" y="1230120"/>
            <a:ext cx="11059920" cy="4033080"/>
            <a:chOff x="951840" y="1230120"/>
            <a:chExt cx="11059920" cy="4033080"/>
          </a:xfrm>
        </p:grpSpPr>
        <p:sp>
          <p:nvSpPr>
            <p:cNvPr id="288" name="CustomShape 2"/>
            <p:cNvSpPr/>
            <p:nvPr/>
          </p:nvSpPr>
          <p:spPr>
            <a:xfrm>
              <a:off x="951840" y="1230120"/>
              <a:ext cx="2501280" cy="99972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4472c4"/>
            </a:solidFill>
            <a:ln w="12600">
              <a:solidFill>
                <a:srgbClr val="4472c4"/>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Langage de programmation:</a:t>
              </a:r>
              <a:endParaRPr b="0" lang="fr-FR" sz="2400" spc="-1" strike="noStrike">
                <a:latin typeface="Arial"/>
              </a:endParaRPr>
            </a:p>
          </p:txBody>
        </p:sp>
        <p:sp>
          <p:nvSpPr>
            <p:cNvPr id="289" name="CustomShape 3"/>
            <p:cNvSpPr/>
            <p:nvPr/>
          </p:nvSpPr>
          <p:spPr>
            <a:xfrm>
              <a:off x="951840" y="2231280"/>
              <a:ext cx="2501280" cy="303192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cfd5ea">
                <a:alpha val="90000"/>
              </a:srgbClr>
            </a:solidFill>
            <a:ln w="12600">
              <a:solidFill>
                <a:srgbClr val="cfd5ea"/>
              </a:solidFill>
              <a:miter/>
            </a:ln>
          </p:spPr>
          <p:style>
            <a:lnRef idx="0"/>
            <a:fillRef idx="0"/>
            <a:effectRef idx="0"/>
            <a:fontRef idx="minor"/>
          </p:style>
          <p:txBody>
            <a:bodyPr lIns="128160" rIns="170640" tIns="128160" bIns="191880">
              <a:noAutofit/>
            </a:bodyPr>
            <a:p>
              <a:pPr lvl="1" marL="228600" indent="-22716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Convention d’instructions organisées </a:t>
              </a:r>
              <a:endParaRPr b="0" lang="fr-FR" sz="2400" spc="-1" strike="noStrike">
                <a:latin typeface="Arial"/>
              </a:endParaRPr>
            </a:p>
          </p:txBody>
        </p:sp>
        <p:sp>
          <p:nvSpPr>
            <p:cNvPr id="290" name="CustomShape 4"/>
            <p:cNvSpPr/>
            <p:nvPr/>
          </p:nvSpPr>
          <p:spPr>
            <a:xfrm>
              <a:off x="3804840" y="1230120"/>
              <a:ext cx="2501280" cy="99972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43beb9"/>
            </a:solidFill>
            <a:ln w="12600">
              <a:solidFill>
                <a:srgbClr val="43beb9"/>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Instruction:</a:t>
              </a:r>
              <a:endParaRPr b="0" lang="fr-FR" sz="2400" spc="-1" strike="noStrike">
                <a:latin typeface="Arial"/>
              </a:endParaRPr>
            </a:p>
          </p:txBody>
        </p:sp>
        <p:sp>
          <p:nvSpPr>
            <p:cNvPr id="291" name="CustomShape 5"/>
            <p:cNvSpPr/>
            <p:nvPr/>
          </p:nvSpPr>
          <p:spPr>
            <a:xfrm>
              <a:off x="3804840" y="2231280"/>
              <a:ext cx="2501280" cy="303192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cfe6e8">
                <a:alpha val="90000"/>
              </a:srgbClr>
            </a:solidFill>
            <a:ln w="12600">
              <a:solidFill>
                <a:srgbClr val="cfe6e8"/>
              </a:solidFill>
              <a:miter/>
            </a:ln>
          </p:spPr>
          <p:style>
            <a:lnRef idx="0"/>
            <a:fillRef idx="0"/>
            <a:effectRef idx="0"/>
            <a:fontRef idx="minor"/>
          </p:style>
          <p:txBody>
            <a:bodyPr lIns="128160" rIns="170640" tIns="128160" bIns="191880">
              <a:noAutofit/>
            </a:bodyPr>
            <a:p>
              <a:pPr lvl="1" marL="228600" indent="-22716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consigne formulée dans un langage de programmation selon un code</a:t>
              </a:r>
              <a:endParaRPr b="0" lang="fr-FR" sz="2400" spc="-1" strike="noStrike">
                <a:latin typeface="Arial"/>
              </a:endParaRPr>
            </a:p>
          </p:txBody>
        </p:sp>
        <p:sp>
          <p:nvSpPr>
            <p:cNvPr id="292" name="CustomShape 6"/>
            <p:cNvSpPr/>
            <p:nvPr/>
          </p:nvSpPr>
          <p:spPr>
            <a:xfrm>
              <a:off x="6657840" y="1230120"/>
              <a:ext cx="2501280" cy="99972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45b664"/>
            </a:solidFill>
            <a:ln w="12600">
              <a:solidFill>
                <a:srgbClr val="45b664"/>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Programmation:</a:t>
              </a:r>
              <a:endParaRPr b="0" lang="fr-FR" sz="2400" spc="-1" strike="noStrike">
                <a:latin typeface="Arial"/>
              </a:endParaRPr>
            </a:p>
          </p:txBody>
        </p:sp>
        <p:sp>
          <p:nvSpPr>
            <p:cNvPr id="293" name="CustomShape 7"/>
            <p:cNvSpPr/>
            <p:nvPr/>
          </p:nvSpPr>
          <p:spPr>
            <a:xfrm>
              <a:off x="6657840" y="2231280"/>
              <a:ext cx="2501280" cy="303192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cfe5d8">
                <a:alpha val="90000"/>
              </a:srgbClr>
            </a:solidFill>
            <a:ln w="12600">
              <a:solidFill>
                <a:srgbClr val="cfe5d8"/>
              </a:solidFill>
              <a:miter/>
            </a:ln>
          </p:spPr>
          <p:style>
            <a:lnRef idx="0"/>
            <a:fillRef idx="0"/>
            <a:effectRef idx="0"/>
            <a:fontRef idx="minor"/>
          </p:style>
          <p:txBody>
            <a:bodyPr lIns="128160" rIns="170640" tIns="128160" bIns="191880">
              <a:noAutofit/>
            </a:bodyPr>
            <a:p>
              <a:pPr lvl="1" marL="228600" indent="-22716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permet de traduire l’algorithme dans un langage adapté à l’ordinateur</a:t>
              </a:r>
              <a:endParaRPr b="0" lang="fr-FR" sz="2400" spc="-1" strike="noStrike">
                <a:latin typeface="Arial"/>
              </a:endParaRPr>
            </a:p>
          </p:txBody>
        </p:sp>
        <p:sp>
          <p:nvSpPr>
            <p:cNvPr id="294" name="CustomShape 8"/>
            <p:cNvSpPr/>
            <p:nvPr/>
          </p:nvSpPr>
          <p:spPr>
            <a:xfrm>
              <a:off x="9510480" y="1230120"/>
              <a:ext cx="2501280" cy="999720"/>
            </a:xfrm>
            <a:custGeom>
              <a:avLst/>
              <a:gdLst/>
              <a:ahLst/>
              <a:rect l="l" t="t" r="r" b="b"/>
              <a:pathLst>
                <a:path w="2502559" h="1001023">
                  <a:moveTo>
                    <a:pt x="0" y="0"/>
                  </a:moveTo>
                  <a:lnTo>
                    <a:pt x="2502559" y="0"/>
                  </a:lnTo>
                  <a:lnTo>
                    <a:pt x="2502559" y="1001023"/>
                  </a:lnTo>
                  <a:lnTo>
                    <a:pt x="0" y="1001023"/>
                  </a:lnTo>
                  <a:lnTo>
                    <a:pt x="0" y="0"/>
                  </a:lnTo>
                  <a:close/>
                </a:path>
              </a:pathLst>
            </a:custGeom>
            <a:solidFill>
              <a:srgbClr val="70ad47"/>
            </a:solidFill>
            <a:ln w="12600">
              <a:solidFill>
                <a:srgbClr val="70ad47"/>
              </a:solidFill>
              <a:miter/>
            </a:ln>
          </p:spPr>
          <p:style>
            <a:lnRef idx="0"/>
            <a:fillRef idx="0"/>
            <a:effectRef idx="0"/>
            <a:fontRef idx="minor"/>
          </p:style>
          <p:txBody>
            <a:bodyPr lIns="170640" rIns="170640" tIns="97560" bIns="97560" anchor="ctr" anchorCtr="1">
              <a:noAutofit/>
            </a:bodyPr>
            <a:p>
              <a:pPr algn="ctr">
                <a:lnSpc>
                  <a:spcPct val="90000"/>
                </a:lnSpc>
                <a:spcAft>
                  <a:spcPts val="1001"/>
                </a:spcAft>
                <a:tabLst>
                  <a:tab algn="l" pos="0"/>
                </a:tabLst>
              </a:pPr>
              <a:r>
                <a:rPr b="0" lang="fr-FR" sz="2400" spc="-1" strike="noStrike">
                  <a:solidFill>
                    <a:srgbClr val="ffffff"/>
                  </a:solidFill>
                  <a:latin typeface="Calibri"/>
                  <a:ea typeface="DejaVu Sans"/>
                </a:rPr>
                <a:t>Pseudo code:</a:t>
              </a:r>
              <a:endParaRPr b="0" lang="fr-FR" sz="2400" spc="-1" strike="noStrike">
                <a:latin typeface="Arial"/>
              </a:endParaRPr>
            </a:p>
          </p:txBody>
        </p:sp>
        <p:sp>
          <p:nvSpPr>
            <p:cNvPr id="295" name="CustomShape 9"/>
            <p:cNvSpPr/>
            <p:nvPr/>
          </p:nvSpPr>
          <p:spPr>
            <a:xfrm>
              <a:off x="9510480" y="2231280"/>
              <a:ext cx="2501280" cy="3031920"/>
            </a:xfrm>
            <a:custGeom>
              <a:avLst/>
              <a:gdLst/>
              <a:ahLst/>
              <a:rect l="l" t="t" r="r" b="b"/>
              <a:pathLst>
                <a:path w="2502559" h="3033224">
                  <a:moveTo>
                    <a:pt x="0" y="0"/>
                  </a:moveTo>
                  <a:lnTo>
                    <a:pt x="2502559" y="0"/>
                  </a:lnTo>
                  <a:lnTo>
                    <a:pt x="2502559" y="3033224"/>
                  </a:lnTo>
                  <a:lnTo>
                    <a:pt x="0" y="3033224"/>
                  </a:lnTo>
                  <a:lnTo>
                    <a:pt x="0" y="0"/>
                  </a:lnTo>
                  <a:close/>
                </a:path>
              </a:pathLst>
            </a:custGeom>
            <a:solidFill>
              <a:srgbClr val="d5e3cf">
                <a:alpha val="90000"/>
              </a:srgbClr>
            </a:solidFill>
            <a:ln w="12600">
              <a:solidFill>
                <a:srgbClr val="d5e3cf"/>
              </a:solidFill>
              <a:miter/>
            </a:ln>
          </p:spPr>
          <p:style>
            <a:lnRef idx="0"/>
            <a:fillRef idx="0"/>
            <a:effectRef idx="0"/>
            <a:fontRef idx="minor"/>
          </p:style>
          <p:txBody>
            <a:bodyPr lIns="128160" rIns="170640" tIns="128160" bIns="191880">
              <a:noAutofit/>
            </a:bodyPr>
            <a:p>
              <a:pPr lvl="1" marL="228600" indent="-227160">
                <a:lnSpc>
                  <a:spcPct val="90000"/>
                </a:lnSpc>
                <a:spcAft>
                  <a:spcPts val="400"/>
                </a:spcAft>
                <a:buClr>
                  <a:srgbClr val="000000"/>
                </a:buClr>
                <a:buFont typeface="Symbol"/>
                <a:buChar char=""/>
              </a:pPr>
              <a:r>
                <a:rPr b="0" lang="fr-FR" sz="2400" spc="-1" strike="noStrike">
                  <a:solidFill>
                    <a:srgbClr val="000000"/>
                  </a:solidFill>
                  <a:latin typeface="Calibri"/>
                  <a:ea typeface="DejaVu Sans"/>
                </a:rPr>
                <a:t>organisé comme un langage de </a:t>
              </a:r>
              <a:r>
                <a:rPr b="0" lang="fr-FR" sz="2200" spc="-1" strike="noStrike">
                  <a:solidFill>
                    <a:srgbClr val="000000"/>
                  </a:solidFill>
                  <a:latin typeface="Calibri"/>
                  <a:ea typeface="DejaVu Sans"/>
                </a:rPr>
                <a:t>programmation</a:t>
              </a:r>
              <a:r>
                <a:rPr b="0" lang="fr-FR" sz="2400" spc="-1" strike="noStrike">
                  <a:solidFill>
                    <a:srgbClr val="000000"/>
                  </a:solidFill>
                  <a:latin typeface="Calibri"/>
                  <a:ea typeface="DejaVu Sans"/>
                </a:rPr>
                <a:t> mais sans les soucis de syntaxes (conventions)</a:t>
              </a:r>
              <a:endParaRPr b="0" lang="fr-FR" sz="2400" spc="-1" strike="noStrike">
                <a:latin typeface="Arial"/>
              </a:endParaRPr>
            </a:p>
          </p:txBody>
        </p:sp>
      </p:grpSp>
      <p:sp>
        <p:nvSpPr>
          <p:cNvPr id="296" name="CustomShape 10"/>
          <p:cNvSpPr/>
          <p:nvPr/>
        </p:nvSpPr>
        <p:spPr>
          <a:xfrm rot="16200000">
            <a:off x="-2590560" y="3292200"/>
            <a:ext cx="6165360" cy="693360"/>
          </a:xfrm>
          <a:prstGeom prst="rect">
            <a:avLst/>
          </a:prstGeom>
          <a:gradFill rotWithShape="0">
            <a:gsLst>
              <a:gs pos="0">
                <a:srgbClr val="f7fafd"/>
              </a:gs>
              <a:gs pos="100000">
                <a:srgbClr val="9dc3e6"/>
              </a:gs>
            </a:gsLst>
            <a:lin ang="0"/>
          </a:gradFill>
          <a:ln w="9360">
            <a:solidFill>
              <a:srgbClr val="deebf7"/>
            </a:solidFill>
            <a:round/>
          </a:ln>
          <a:effectLst>
            <a:outerShdw dir="2700000" dist="37674">
              <a:srgbClr val="000000">
                <a:alpha val="40000"/>
              </a:srgbClr>
            </a:outerShdw>
          </a:effectLst>
        </p:spPr>
        <p:style>
          <a:lnRef idx="0"/>
          <a:fillRef idx="0"/>
          <a:effectRef idx="0"/>
          <a:fontRef idx="minor"/>
        </p:style>
        <p:txBody>
          <a:bodyPr lIns="90000" rIns="90000" tIns="45000" bIns="45000" anchor="ctr">
            <a:noAutofit/>
          </a:bodyPr>
          <a:p>
            <a:pPr>
              <a:lnSpc>
                <a:spcPct val="90000"/>
              </a:lnSpc>
              <a:tabLst>
                <a:tab algn="l" pos="0"/>
              </a:tabLst>
            </a:pPr>
            <a:r>
              <a:rPr b="1" lang="fr-FR" sz="4000" spc="-1" strike="noStrike">
                <a:solidFill>
                  <a:srgbClr val="4472c4"/>
                </a:solidFill>
                <a:latin typeface="Calibri Light"/>
                <a:ea typeface="DejaVu Sans"/>
              </a:rPr>
              <a:t>Vocabulaire du développeur</a:t>
            </a:r>
            <a:endParaRPr b="0" lang="fr-FR"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13923</TotalTime>
  <Application>LibreOffice/6.4.7.2$Linux_X86_64 LibreOffice_project/40$Build-2</Application>
  <Words>3625</Words>
  <Paragraphs>1009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2019-07-31T08:05:35Z</dcterms:created>
  <dc:creator>o OJ</dc:creator>
  <dc:description/>
  <dc:language>fr-FR</dc:language>
  <cp:lastModifiedBy/>
  <dcterms:modified xsi:type="dcterms:W3CDTF">2022-11-08T06:00:49Z</dcterms:modified>
  <cp:revision>358</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22</vt:i4>
  </property>
  <property fmtid="{D5CDD505-2E9C-101B-9397-08002B2CF9AE}" pid="8" name="PresentationFormat">
    <vt:lpwstr>Grand écran</vt:lpwstr>
  </property>
  <property fmtid="{D5CDD505-2E9C-101B-9397-08002B2CF9AE}" pid="9" name="ScaleCrop">
    <vt:bool>0</vt:bool>
  </property>
  <property fmtid="{D5CDD505-2E9C-101B-9397-08002B2CF9AE}" pid="10" name="ShareDoc">
    <vt:bool>0</vt:bool>
  </property>
  <property fmtid="{D5CDD505-2E9C-101B-9397-08002B2CF9AE}" pid="11" name="Slides">
    <vt:i4>71</vt:i4>
  </property>
</Properties>
</file>