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50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19920" y="134640"/>
            <a:ext cx="7903800" cy="394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8720" y="150804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8720" y="24192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1143720" y="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1143720" y="9000"/>
            <a:ext cx="360" cy="360"/>
          </a:xfrm>
          <a:custGeom>
            <a:avLst/>
            <a:gdLst/>
            <a:ahLst/>
            <a:rect l="l" t="t" r="r" b="b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145160" y="2646720"/>
            <a:ext cx="3393720" cy="6703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fr-CH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CH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257840" y="3246480"/>
            <a:ext cx="46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560520"/>
            <a:ext cx="9143640" cy="4022640"/>
          </a:xfrm>
          <a:prstGeom prst="rect">
            <a:avLst/>
          </a:prstGeom>
          <a:gradFill rotWithShape="0">
            <a:gsLst>
              <a:gs pos="0">
                <a:srgbClr val="7337d4">
                  <a:alpha val="62352"/>
                </a:srgbClr>
              </a:gs>
              <a:gs pos="100000">
                <a:srgbClr val="10d6b6">
                  <a:alpha val="46274"/>
                </a:srgbClr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77000" y="1863000"/>
            <a:ext cx="4209120" cy="8514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fr-CH" sz="4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CH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0" y="2730960"/>
            <a:ext cx="457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9920" y="134640"/>
            <a:ext cx="7903800" cy="8514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fr-CH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CH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0" y="986400"/>
            <a:ext cx="457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CH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CH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d6b6">
                <a:alpha val="71372"/>
              </a:srgbClr>
            </a:gs>
            <a:gs pos="100000">
              <a:srgbClr val="7337d4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45160" y="3317040"/>
            <a:ext cx="1933920" cy="99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CH" sz="20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Tout sur une seule plateforme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00480" y="2646720"/>
            <a:ext cx="3562560" cy="67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CH" sz="6000" spc="-1" strike="noStrike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PLATEFORME</a:t>
            </a:r>
            <a:br/>
            <a:r>
              <a:rPr b="0" lang="fr-CH" sz="6000" spc="-1" strike="noStrike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UNIVERSITAIRE</a:t>
            </a:r>
            <a:br/>
            <a:r>
              <a:rPr b="0" lang="fr-CH" sz="6000" spc="-1" strike="noStrike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INTÉGRANTE</a:t>
            </a:r>
            <a:endParaRPr b="0" lang="fr-CH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492;p30" descr=""/>
          <p:cNvPicPr/>
          <p:nvPr/>
        </p:nvPicPr>
        <p:blipFill>
          <a:blip r:embed="rId1"/>
          <a:stretch/>
        </p:blipFill>
        <p:spPr>
          <a:xfrm flipH="1">
            <a:off x="4163400" y="995760"/>
            <a:ext cx="3441960" cy="31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844280" y="950040"/>
            <a:ext cx="2775960" cy="1748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4800" spc="-1" strike="noStrike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PROBLÈME</a:t>
            </a:r>
            <a:endParaRPr b="0" lang="fr-CH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245240" y="2853360"/>
            <a:ext cx="6338880" cy="1641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CH" sz="16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- Trop d’applications différentes pour la même fonction. (discord, zoom, skype…)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CH" sz="16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-  Un manque de communication avec le monde professionnel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CH" sz="16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-  Un monde de «non-réponse» trop insupportable !!!</a:t>
            </a:r>
            <a:endParaRPr b="0" lang="fr-CH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19920" y="134640"/>
            <a:ext cx="7903800" cy="851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CH" sz="3000" spc="-1" strike="noStrike">
                <a:solidFill>
                  <a:srgbClr val="ffffff"/>
                </a:solidFill>
                <a:latin typeface="Saira ExtraCondensed SemiBold"/>
                <a:ea typeface="Saira ExtraCondensed SemiBold"/>
              </a:rPr>
              <a:t>SOLUTION</a:t>
            </a:r>
            <a:endParaRPr b="0" lang="fr-CH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" name="Group 2"/>
          <p:cNvGrpSpPr/>
          <p:nvPr/>
        </p:nvGrpSpPr>
        <p:grpSpPr>
          <a:xfrm>
            <a:off x="3232800" y="1983600"/>
            <a:ext cx="2667960" cy="2586240"/>
            <a:chOff x="3232800" y="1983600"/>
            <a:chExt cx="2667960" cy="2586240"/>
          </a:xfrm>
        </p:grpSpPr>
        <p:grpSp>
          <p:nvGrpSpPr>
            <p:cNvPr id="129" name="Group 3"/>
            <p:cNvGrpSpPr/>
            <p:nvPr/>
          </p:nvGrpSpPr>
          <p:grpSpPr>
            <a:xfrm>
              <a:off x="3232800" y="2317680"/>
              <a:ext cx="2667960" cy="2252160"/>
              <a:chOff x="3232800" y="2317680"/>
              <a:chExt cx="2667960" cy="2252160"/>
            </a:xfrm>
          </p:grpSpPr>
          <p:sp>
            <p:nvSpPr>
              <p:cNvPr id="130" name="CustomShape 4"/>
              <p:cNvSpPr/>
              <p:nvPr/>
            </p:nvSpPr>
            <p:spPr>
              <a:xfrm>
                <a:off x="3558960" y="2317680"/>
                <a:ext cx="2043720" cy="2044080"/>
              </a:xfrm>
              <a:prstGeom prst="ellipse">
                <a:avLst/>
              </a:prstGeom>
              <a:noFill/>
              <a:ln w="2844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CustomShape 5"/>
              <p:cNvSpPr/>
              <p:nvPr/>
            </p:nvSpPr>
            <p:spPr>
              <a:xfrm>
                <a:off x="5164200" y="2919600"/>
                <a:ext cx="736560" cy="73728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44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CustomShape 6"/>
              <p:cNvSpPr/>
              <p:nvPr/>
            </p:nvSpPr>
            <p:spPr>
              <a:xfrm>
                <a:off x="3232800" y="2944800"/>
                <a:ext cx="736560" cy="73728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44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CustomShape 7"/>
              <p:cNvSpPr/>
              <p:nvPr/>
            </p:nvSpPr>
            <p:spPr>
              <a:xfrm>
                <a:off x="4287240" y="3832920"/>
                <a:ext cx="736560" cy="736920"/>
              </a:xfrm>
              <a:prstGeom prst="ellipse">
                <a:avLst/>
              </a:prstGeom>
              <a:solidFill>
                <a:srgbClr val="7337d4">
                  <a:alpha val="81000"/>
                </a:srgbClr>
              </a:solidFill>
              <a:ln w="2844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4" name="CustomShape 8"/>
            <p:cNvSpPr/>
            <p:nvPr/>
          </p:nvSpPr>
          <p:spPr>
            <a:xfrm>
              <a:off x="4211280" y="1983600"/>
              <a:ext cx="736560" cy="736920"/>
            </a:xfrm>
            <a:prstGeom prst="ellipse">
              <a:avLst/>
            </a:prstGeom>
            <a:solidFill>
              <a:srgbClr val="7337d4">
                <a:alpha val="81000"/>
              </a:srgbClr>
            </a:solidFill>
            <a:ln w="28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" name="Group 9"/>
          <p:cNvGrpSpPr/>
          <p:nvPr/>
        </p:nvGrpSpPr>
        <p:grpSpPr>
          <a:xfrm>
            <a:off x="5454720" y="3154320"/>
            <a:ext cx="267120" cy="266040"/>
            <a:chOff x="5454720" y="3154320"/>
            <a:chExt cx="267120" cy="266040"/>
          </a:xfrm>
        </p:grpSpPr>
        <p:sp>
          <p:nvSpPr>
            <p:cNvPr id="136" name="CustomShape 10"/>
            <p:cNvSpPr/>
            <p:nvPr/>
          </p:nvSpPr>
          <p:spPr>
            <a:xfrm>
              <a:off x="5580360" y="3186360"/>
              <a:ext cx="93960" cy="61200"/>
            </a:xfrm>
            <a:custGeom>
              <a:avLst/>
              <a:gdLst/>
              <a:ahLst/>
              <a:rect l="l" t="t" r="r" b="b"/>
              <a:pathLst>
                <a:path w="4191" h="2742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1"/>
            <p:cNvSpPr/>
            <p:nvPr/>
          </p:nvSpPr>
          <p:spPr>
            <a:xfrm>
              <a:off x="5485320" y="3326760"/>
              <a:ext cx="94680" cy="61920"/>
            </a:xfrm>
            <a:custGeom>
              <a:avLst/>
              <a:gdLst/>
              <a:ahLst/>
              <a:rect l="l" t="t" r="r" b="b"/>
              <a:pathLst>
                <a:path w="4223" h="277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2"/>
            <p:cNvSpPr/>
            <p:nvPr/>
          </p:nvSpPr>
          <p:spPr>
            <a:xfrm>
              <a:off x="5454720" y="3154320"/>
              <a:ext cx="125280" cy="156240"/>
            </a:xfrm>
            <a:custGeom>
              <a:avLst/>
              <a:gdLst/>
              <a:ahLst/>
              <a:rect l="l" t="t" r="r" b="b"/>
              <a:pathLst>
                <a:path w="5578" h="6964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3"/>
            <p:cNvSpPr/>
            <p:nvPr/>
          </p:nvSpPr>
          <p:spPr>
            <a:xfrm>
              <a:off x="5596560" y="3264120"/>
              <a:ext cx="125280" cy="156240"/>
            </a:xfrm>
            <a:custGeom>
              <a:avLst/>
              <a:gdLst/>
              <a:ahLst/>
              <a:rect l="l" t="t" r="r" b="b"/>
              <a:pathLst>
                <a:path w="5578" h="6964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roup 14"/>
          <p:cNvGrpSpPr/>
          <p:nvPr/>
        </p:nvGrpSpPr>
        <p:grpSpPr>
          <a:xfrm>
            <a:off x="4522680" y="4092120"/>
            <a:ext cx="266400" cy="265680"/>
            <a:chOff x="4522680" y="4092120"/>
            <a:chExt cx="266400" cy="265680"/>
          </a:xfrm>
        </p:grpSpPr>
        <p:sp>
          <p:nvSpPr>
            <p:cNvPr id="141" name="CustomShape 15"/>
            <p:cNvSpPr/>
            <p:nvPr/>
          </p:nvSpPr>
          <p:spPr>
            <a:xfrm>
              <a:off x="4522680" y="4092120"/>
              <a:ext cx="266400" cy="265680"/>
            </a:xfrm>
            <a:custGeom>
              <a:avLst/>
              <a:gdLst/>
              <a:ahLst/>
              <a:rect l="l" t="t" r="r" b="b"/>
              <a:pathLst>
                <a:path w="11847" h="11816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6"/>
            <p:cNvSpPr/>
            <p:nvPr/>
          </p:nvSpPr>
          <p:spPr>
            <a:xfrm>
              <a:off x="4726080" y="4201200"/>
              <a:ext cx="31680" cy="15120"/>
            </a:xfrm>
            <a:custGeom>
              <a:avLst/>
              <a:gdLst/>
              <a:ahLst/>
              <a:rect l="l" t="t" r="r" b="b"/>
              <a:pathLst>
                <a:path w="1418" h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7"/>
            <p:cNvSpPr/>
            <p:nvPr/>
          </p:nvSpPr>
          <p:spPr>
            <a:xfrm>
              <a:off x="4552920" y="4201200"/>
              <a:ext cx="31680" cy="15120"/>
            </a:xfrm>
            <a:custGeom>
              <a:avLst/>
              <a:gdLst/>
              <a:ahLst/>
              <a:rect l="l" t="t" r="r" b="b"/>
              <a:pathLst>
                <a:path w="1419" h="69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4" name="Group 18"/>
          <p:cNvGrpSpPr/>
          <p:nvPr/>
        </p:nvGrpSpPr>
        <p:grpSpPr>
          <a:xfrm>
            <a:off x="4463640" y="2172960"/>
            <a:ext cx="280080" cy="282600"/>
            <a:chOff x="4463640" y="2172960"/>
            <a:chExt cx="280080" cy="282600"/>
          </a:xfrm>
        </p:grpSpPr>
        <p:sp>
          <p:nvSpPr>
            <p:cNvPr id="145" name="CustomShape 19"/>
            <p:cNvSpPr/>
            <p:nvPr/>
          </p:nvSpPr>
          <p:spPr>
            <a:xfrm>
              <a:off x="4538880" y="2245680"/>
              <a:ext cx="18000" cy="18000"/>
            </a:xfrm>
            <a:custGeom>
              <a:avLst/>
              <a:gdLst/>
              <a:ahLst/>
              <a:rect l="l" t="t" r="r" b="b"/>
              <a:pathLst>
                <a:path w="820" h="821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20"/>
            <p:cNvSpPr/>
            <p:nvPr/>
          </p:nvSpPr>
          <p:spPr>
            <a:xfrm>
              <a:off x="4593600" y="2245680"/>
              <a:ext cx="18720" cy="18000"/>
            </a:xfrm>
            <a:custGeom>
              <a:avLst/>
              <a:gdLst/>
              <a:ahLst/>
              <a:rect l="l" t="t" r="r" b="b"/>
              <a:pathLst>
                <a:path w="852" h="821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21"/>
            <p:cNvSpPr/>
            <p:nvPr/>
          </p:nvSpPr>
          <p:spPr>
            <a:xfrm>
              <a:off x="4648680" y="2245680"/>
              <a:ext cx="18720" cy="18000"/>
            </a:xfrm>
            <a:custGeom>
              <a:avLst/>
              <a:gdLst/>
              <a:ahLst/>
              <a:rect l="l" t="t" r="r" b="b"/>
              <a:pathLst>
                <a:path w="852" h="821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22"/>
            <p:cNvSpPr/>
            <p:nvPr/>
          </p:nvSpPr>
          <p:spPr>
            <a:xfrm>
              <a:off x="4538880" y="2282040"/>
              <a:ext cx="18000" cy="18360"/>
            </a:xfrm>
            <a:custGeom>
              <a:avLst/>
              <a:gdLst/>
              <a:ahLst/>
              <a:rect l="l" t="t" r="r" b="b"/>
              <a:pathLst>
                <a:path w="820" h="851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23"/>
            <p:cNvSpPr/>
            <p:nvPr/>
          </p:nvSpPr>
          <p:spPr>
            <a:xfrm>
              <a:off x="4593600" y="2282040"/>
              <a:ext cx="18720" cy="18360"/>
            </a:xfrm>
            <a:custGeom>
              <a:avLst/>
              <a:gdLst/>
              <a:ahLst/>
              <a:rect l="l" t="t" r="r" b="b"/>
              <a:pathLst>
                <a:path w="852" h="851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24"/>
            <p:cNvSpPr/>
            <p:nvPr/>
          </p:nvSpPr>
          <p:spPr>
            <a:xfrm>
              <a:off x="4648680" y="2282040"/>
              <a:ext cx="18720" cy="18360"/>
            </a:xfrm>
            <a:custGeom>
              <a:avLst/>
              <a:gdLst/>
              <a:ahLst/>
              <a:rect l="l" t="t" r="r" b="b"/>
              <a:pathLst>
                <a:path w="852" h="851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5"/>
            <p:cNvSpPr/>
            <p:nvPr/>
          </p:nvSpPr>
          <p:spPr>
            <a:xfrm>
              <a:off x="4538880" y="2319120"/>
              <a:ext cx="18000" cy="18000"/>
            </a:xfrm>
            <a:custGeom>
              <a:avLst/>
              <a:gdLst/>
              <a:ahLst/>
              <a:rect l="l" t="t" r="r" b="b"/>
              <a:pathLst>
                <a:path w="820" h="821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6"/>
            <p:cNvSpPr/>
            <p:nvPr/>
          </p:nvSpPr>
          <p:spPr>
            <a:xfrm>
              <a:off x="4593600" y="2319120"/>
              <a:ext cx="18720" cy="18000"/>
            </a:xfrm>
            <a:custGeom>
              <a:avLst/>
              <a:gdLst/>
              <a:ahLst/>
              <a:rect l="l" t="t" r="r" b="b"/>
              <a:pathLst>
                <a:path w="852" h="821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7"/>
            <p:cNvSpPr/>
            <p:nvPr/>
          </p:nvSpPr>
          <p:spPr>
            <a:xfrm>
              <a:off x="4648680" y="2319120"/>
              <a:ext cx="18720" cy="18000"/>
            </a:xfrm>
            <a:custGeom>
              <a:avLst/>
              <a:gdLst/>
              <a:ahLst/>
              <a:rect l="l" t="t" r="r" b="b"/>
              <a:pathLst>
                <a:path w="852" h="821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8"/>
            <p:cNvSpPr/>
            <p:nvPr/>
          </p:nvSpPr>
          <p:spPr>
            <a:xfrm>
              <a:off x="4463640" y="2172960"/>
              <a:ext cx="280080" cy="282600"/>
            </a:xfrm>
            <a:custGeom>
              <a:avLst/>
              <a:gdLst/>
              <a:ahLst/>
              <a:rect l="l" t="t" r="r" b="b"/>
              <a:pathLst>
                <a:path w="12635" h="1276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TextShape 29"/>
          <p:cNvSpPr txBox="1"/>
          <p:nvPr/>
        </p:nvSpPr>
        <p:spPr>
          <a:xfrm>
            <a:off x="6035400" y="3063240"/>
            <a:ext cx="1906200" cy="858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CH" sz="12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Application de réseautage (Linkedin, Liste d’anciens étudiants…)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6" name="TextShape 30"/>
          <p:cNvSpPr txBox="1"/>
          <p:nvPr/>
        </p:nvSpPr>
        <p:spPr>
          <a:xfrm>
            <a:off x="3232800" y="1149120"/>
            <a:ext cx="2141640" cy="993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CH" sz="12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Création d’une plateforme centrale pour la communication inter-universitaire</a:t>
            </a:r>
            <a:endParaRPr b="0" lang="fr-CH" sz="1200" spc="-1" strike="noStrike">
              <a:latin typeface="Arial"/>
            </a:endParaRPr>
          </a:p>
        </p:txBody>
      </p:sp>
      <p:sp>
        <p:nvSpPr>
          <p:cNvPr id="157" name="TextShape 31"/>
          <p:cNvSpPr txBox="1"/>
          <p:nvPr/>
        </p:nvSpPr>
        <p:spPr>
          <a:xfrm>
            <a:off x="5187960" y="4293000"/>
            <a:ext cx="1906200" cy="55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CH" sz="12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Messagerie Instantanée (inclus logiciel pour le monde «non-réponse»)</a:t>
            </a:r>
            <a:endParaRPr b="0" lang="fr-CH" sz="1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fr-CH" sz="1200" spc="-1" strike="noStrike">
              <a:latin typeface="Arial"/>
            </a:endParaRPr>
          </a:p>
        </p:txBody>
      </p:sp>
      <p:sp>
        <p:nvSpPr>
          <p:cNvPr id="158" name="TextShape 32"/>
          <p:cNvSpPr txBox="1"/>
          <p:nvPr/>
        </p:nvSpPr>
        <p:spPr>
          <a:xfrm>
            <a:off x="1324080" y="3063240"/>
            <a:ext cx="1803240" cy="55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CH" sz="1200" spc="-1" strike="noStrike">
                <a:solidFill>
                  <a:srgbClr val="ffffff"/>
                </a:solidFill>
                <a:latin typeface="Barlow Semi Condensed"/>
                <a:ea typeface="Barlow Semi Condensed"/>
              </a:rPr>
              <a:t>Logiciel pour le travail (teams, moodle)</a:t>
            </a:r>
            <a:endParaRPr b="0" lang="fr-CH" sz="1200" spc="-1" strike="noStrike">
              <a:latin typeface="Arial"/>
            </a:endParaRPr>
          </a:p>
        </p:txBody>
      </p:sp>
      <p:grpSp>
        <p:nvGrpSpPr>
          <p:cNvPr id="159" name="Group 33"/>
          <p:cNvGrpSpPr/>
          <p:nvPr/>
        </p:nvGrpSpPr>
        <p:grpSpPr>
          <a:xfrm>
            <a:off x="3418560" y="3105720"/>
            <a:ext cx="329400" cy="410760"/>
            <a:chOff x="3418560" y="3105720"/>
            <a:chExt cx="329400" cy="410760"/>
          </a:xfrm>
        </p:grpSpPr>
        <p:sp>
          <p:nvSpPr>
            <p:cNvPr id="160" name="CustomShape 34"/>
            <p:cNvSpPr/>
            <p:nvPr/>
          </p:nvSpPr>
          <p:spPr>
            <a:xfrm>
              <a:off x="3534120" y="3204360"/>
              <a:ext cx="97200" cy="119520"/>
            </a:xfrm>
            <a:custGeom>
              <a:avLst/>
              <a:gdLst/>
              <a:ahLst/>
              <a:rect l="l" t="t" r="r" b="b"/>
              <a:pathLst>
                <a:path w="3466" h="3403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35"/>
            <p:cNvSpPr/>
            <p:nvPr/>
          </p:nvSpPr>
          <p:spPr>
            <a:xfrm>
              <a:off x="3419280" y="3444480"/>
              <a:ext cx="326520" cy="72000"/>
            </a:xfrm>
            <a:custGeom>
              <a:avLst/>
              <a:gdLst/>
              <a:ahLst/>
              <a:rect l="l" t="t" r="r" b="b"/>
              <a:pathLst>
                <a:path w="11594" h="2049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6"/>
            <p:cNvSpPr/>
            <p:nvPr/>
          </p:nvSpPr>
          <p:spPr>
            <a:xfrm>
              <a:off x="3418560" y="3105720"/>
              <a:ext cx="329400" cy="314280"/>
            </a:xfrm>
            <a:custGeom>
              <a:avLst/>
              <a:gdLst/>
              <a:ahLst/>
              <a:rect l="l" t="t" r="r" b="b"/>
              <a:pathLst>
                <a:path w="11689" h="8925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LibreOffice/6.4.5.2$Linux_X86_64 LibreOffice_project/40$Build-2</Application>
  <Words>81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Oetske Leroux</dc:creator>
  <dc:description/>
  <dc:language>fr-CH</dc:language>
  <cp:lastModifiedBy/>
  <dcterms:modified xsi:type="dcterms:W3CDTF">2020-09-25T11:18:34Z</dcterms:modified>
  <cp:revision>17</cp:revision>
  <dc:subject/>
  <dc:title>SOCIAL MEDIA STRATEGY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