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9" r:id="rId4"/>
    <p:sldId id="259" r:id="rId5"/>
    <p:sldId id="294" r:id="rId6"/>
    <p:sldId id="260" r:id="rId7"/>
    <p:sldId id="281" r:id="rId8"/>
    <p:sldId id="296" r:id="rId9"/>
    <p:sldId id="262" r:id="rId10"/>
    <p:sldId id="299" r:id="rId11"/>
    <p:sldId id="265" r:id="rId12"/>
    <p:sldId id="284" r:id="rId13"/>
    <p:sldId id="267" r:id="rId14"/>
    <p:sldId id="297" r:id="rId15"/>
    <p:sldId id="268" r:id="rId16"/>
    <p:sldId id="285" r:id="rId17"/>
    <p:sldId id="269" r:id="rId18"/>
    <p:sldId id="286" r:id="rId19"/>
    <p:sldId id="270" r:id="rId20"/>
    <p:sldId id="287" r:id="rId21"/>
    <p:sldId id="298" r:id="rId22"/>
    <p:sldId id="273" r:id="rId23"/>
    <p:sldId id="288" r:id="rId24"/>
    <p:sldId id="289" r:id="rId25"/>
    <p:sldId id="280" r:id="rId26"/>
    <p:sldId id="274" r:id="rId27"/>
    <p:sldId id="290" r:id="rId28"/>
    <p:sldId id="275" r:id="rId29"/>
    <p:sldId id="291" r:id="rId30"/>
    <p:sldId id="276" r:id="rId31"/>
    <p:sldId id="292" r:id="rId32"/>
    <p:sldId id="277" r:id="rId33"/>
    <p:sldId id="293" r:id="rId34"/>
    <p:sldId id="300" r:id="rId35"/>
    <p:sldId id="295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J6yfh3jtQDMVgc8tKc1qJJiJs7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36A449-CB33-4764-D7D0-CDA11247FB73}" name="fabrice latri" initials="fl" userId="9911da648c4efe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2"/>
    <p:restoredTop sz="96333"/>
  </p:normalViewPr>
  <p:slideViewPr>
    <p:cSldViewPr snapToGrid="0">
      <p:cViewPr varScale="1">
        <p:scale>
          <a:sx n="136" d="100"/>
          <a:sy n="136" d="100"/>
        </p:scale>
        <p:origin x="224" y="24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16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9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88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5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39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62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>
  <p:cSld name="1_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0"/>
            <a:ext cx="12231029" cy="7014117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013618" y="3671051"/>
            <a:ext cx="10164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0" y="3248888"/>
            <a:ext cx="6096000" cy="85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0397" y="1994964"/>
            <a:ext cx="5791202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0" y="3248888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814038" y="3248888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position personnalisée">
  <p:cSld name="1_Disposition personnalisé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Une image contenant golf, sport athlétique, sport, arts de la table&#10;&#10;Description générée automatiquement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79513" y="2340162"/>
            <a:ext cx="12192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36575" y="1168401"/>
            <a:ext cx="10995025" cy="495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Google Shape;21;p5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6932343" y="6618061"/>
            <a:ext cx="814038" cy="79021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7746381" y="6618061"/>
            <a:ext cx="814038" cy="79021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3938" y="317081"/>
            <a:ext cx="10362413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013618" y="3671051"/>
            <a:ext cx="10164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3333550"/>
            <a:ext cx="6096000" cy="85032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1" y="3333550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814039" y="3333550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0399" y="2043949"/>
            <a:ext cx="5791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5728" y="1219200"/>
            <a:ext cx="5259659" cy="464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3938" y="317081"/>
            <a:ext cx="10435035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932343" y="6618061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7746381" y="6618061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536575" y="1179443"/>
            <a:ext cx="5413651" cy="468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46345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6612" y="228736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46345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28736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1" name="Google Shape;51;p8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932343" y="6618061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7746381" y="6618061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939" y="317081"/>
            <a:ext cx="10395278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 descr="Une image contenant golf, sport athlétique, sport, arts de la table&#10;&#10;Description générée automatiquement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79513" y="2340162"/>
            <a:ext cx="12192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6095999" y="1080575"/>
            <a:ext cx="528841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/>
        </p:nvSpPr>
        <p:spPr>
          <a:xfrm>
            <a:off x="428171" y="-7402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6932343" y="6618061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7746381" y="6618061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938" y="317081"/>
            <a:ext cx="10448287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36575" y="1073427"/>
            <a:ext cx="5453408" cy="490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28039" y="3333550"/>
            <a:ext cx="4468705" cy="85513"/>
          </a:xfrm>
          <a:custGeom>
            <a:avLst/>
            <a:gdLst/>
            <a:ahLst/>
            <a:cxnLst/>
            <a:rect l="l" t="t" r="r" b="b"/>
            <a:pathLst>
              <a:path w="3351529" h="64135">
                <a:moveTo>
                  <a:pt x="0" y="63899"/>
                </a:moveTo>
                <a:lnTo>
                  <a:pt x="3350970" y="63899"/>
                </a:lnTo>
                <a:lnTo>
                  <a:pt x="3350970" y="0"/>
                </a:lnTo>
                <a:lnTo>
                  <a:pt x="0" y="0"/>
                </a:lnTo>
                <a:lnTo>
                  <a:pt x="0" y="63899"/>
                </a:lnTo>
                <a:close/>
              </a:path>
            </a:pathLst>
          </a:custGeom>
          <a:solidFill>
            <a:srgbClr val="282B2A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7" name="bg object 17"/>
          <p:cNvSpPr/>
          <p:nvPr/>
        </p:nvSpPr>
        <p:spPr>
          <a:xfrm>
            <a:off x="0" y="3333550"/>
            <a:ext cx="814493" cy="85513"/>
          </a:xfrm>
          <a:custGeom>
            <a:avLst/>
            <a:gdLst/>
            <a:ahLst/>
            <a:cxnLst/>
            <a:rect l="l" t="t" r="r" b="b"/>
            <a:pathLst>
              <a:path w="610870" h="64135">
                <a:moveTo>
                  <a:pt x="610499" y="63899"/>
                </a:moveTo>
                <a:lnTo>
                  <a:pt x="0" y="63899"/>
                </a:lnTo>
                <a:lnTo>
                  <a:pt x="0" y="0"/>
                </a:lnTo>
                <a:lnTo>
                  <a:pt x="610499" y="0"/>
                </a:lnTo>
                <a:lnTo>
                  <a:pt x="610499" y="63899"/>
                </a:lnTo>
                <a:close/>
              </a:path>
            </a:pathLst>
          </a:custGeom>
          <a:solidFill>
            <a:srgbClr val="E63E49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8" name="bg object 18"/>
          <p:cNvSpPr/>
          <p:nvPr/>
        </p:nvSpPr>
        <p:spPr>
          <a:xfrm>
            <a:off x="814039" y="3333550"/>
            <a:ext cx="814493" cy="85513"/>
          </a:xfrm>
          <a:custGeom>
            <a:avLst/>
            <a:gdLst/>
            <a:ahLst/>
            <a:cxnLst/>
            <a:rect l="l" t="t" r="r" b="b"/>
            <a:pathLst>
              <a:path w="610869" h="64135">
                <a:moveTo>
                  <a:pt x="610499" y="63899"/>
                </a:moveTo>
                <a:lnTo>
                  <a:pt x="0" y="63899"/>
                </a:lnTo>
                <a:lnTo>
                  <a:pt x="0" y="0"/>
                </a:lnTo>
                <a:lnTo>
                  <a:pt x="610499" y="0"/>
                </a:lnTo>
                <a:lnTo>
                  <a:pt x="610499" y="63899"/>
                </a:lnTo>
                <a:close/>
              </a:path>
            </a:pathLst>
          </a:custGeom>
          <a:solidFill>
            <a:srgbClr val="36B07A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9" y="2043949"/>
            <a:ext cx="5791196" cy="1142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82B2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5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596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L’évolution des design patterns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dans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HOC</a:t>
            </a:r>
          </a:p>
        </p:txBody>
      </p:sp>
    </p:spTree>
    <p:extLst>
      <p:ext uri="{BB962C8B-B14F-4D97-AF65-F5344CB8AC3E}">
        <p14:creationId xmlns:p14="http://schemas.microsoft.com/office/powerpoint/2010/main" val="179619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A7346F8-5996-88C7-91CB-163A85B1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Technique de partage basée sur une « 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 » dont la valeur est une fonction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Utilisé dans des librairies comme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-Router,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Formik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Downshift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Peut être combiné à d’autres Patterns (HOC par exemple)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On peut changer le nom de la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(par défaut,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Attention, un pure Component peut devenir impur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16F5DD-AC52-554A-DDD1-D9E75FF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1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9F209E7-EF08-EE9A-012F-70C3CFC11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Mais ces patterns présentent quelques inconvénients: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Demande une restructuration du code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Plus difficile à maintenir lorsque l’application évolue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Crée un code « plus lourd » (« 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wrapper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hell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 » dans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Dev Tools)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Crée plus de complexité dans la phase d’écriture des tests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Changement de paradigme de programmation dans le développement interne de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(POO =&gt; fonctionnelle)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De ces problèmes, de nouveaux patterns émergent.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>
              <a:buNone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 algn="ctr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AF4F96-2D42-E0C8-83C6-1271E127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3128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599313"/>
            <a:ext cx="4784513" cy="1384139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Les nouveaux Design Patterns </a:t>
            </a:r>
          </a:p>
        </p:txBody>
      </p:sp>
    </p:spTree>
    <p:extLst>
      <p:ext uri="{BB962C8B-B14F-4D97-AF65-F5344CB8AC3E}">
        <p14:creationId xmlns:p14="http://schemas.microsoft.com/office/powerpoint/2010/main" val="368603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FD46CD-0E91-F578-5ECA-7B55D408A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Extrait la logique à état d’un composant pour l’utiliser de manière indépendante.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Introduits dans la version 16.8 de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(février 2019)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Renforce le paradigme de la programmation fonctionnelle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Simplifie la lecture du code, les tests.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06AB1D-6321-370C-65F9-57443E7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– Custom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5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– Custom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9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5163829-5104-814D-FCA9-9EFD7FBF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Pattern permettant de masquer la complexité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On passe une unique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Amène un manque de visibilité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Compréhension difficile du pattern.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 ’utilisation de l’API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fait que le pattern est de moins en moins utilisé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E366A7-F2A2-2A6A-5E9E-8A472F69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-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-getters</a:t>
            </a:r>
          </a:p>
        </p:txBody>
      </p:sp>
    </p:spTree>
    <p:extLst>
      <p:ext uri="{BB962C8B-B14F-4D97-AF65-F5344CB8AC3E}">
        <p14:creationId xmlns:p14="http://schemas.microsoft.com/office/powerpoint/2010/main" val="254324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-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-getters</a:t>
            </a:r>
          </a:p>
        </p:txBody>
      </p:sp>
    </p:spTree>
    <p:extLst>
      <p:ext uri="{BB962C8B-B14F-4D97-AF65-F5344CB8AC3E}">
        <p14:creationId xmlns:p14="http://schemas.microsoft.com/office/powerpoint/2010/main" val="351587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B99068-0FA5-8DA2-00B8-8DC3C1C42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Fournit un passage de la donnée de haut en bas.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Créer un vortex de données.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Résout la problématique du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props-drilling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Création du contexte avec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React.createContext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Possibilité d’utiliser plusieurs contextes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A03DF4-F630-784C-9D4D-5D6ECF2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- Provider</a:t>
            </a:r>
          </a:p>
        </p:txBody>
      </p:sp>
    </p:spTree>
    <p:extLst>
      <p:ext uri="{BB962C8B-B14F-4D97-AF65-F5344CB8AC3E}">
        <p14:creationId xmlns:p14="http://schemas.microsoft.com/office/powerpoint/2010/main" val="8942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457062" y="1367184"/>
            <a:ext cx="10995025" cy="495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399" indent="-230399">
              <a:lnSpc>
                <a:spcPct val="150000"/>
              </a:lnSpc>
              <a:spcBef>
                <a:spcPts val="0"/>
              </a:spcBef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L'évolution des Design Patterns: Le contexte de départ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3275" lvl="1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Qu’est-ce que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Une bibliothèque JavaScript pour créer des interfaces utilisateurs</a:t>
            </a: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Créé en 2013 par Meta (anciennement Facebook)</a:t>
            </a: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Approche déclarative, « components », utilisation du JSX, etc…</a:t>
            </a: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Plébiscité par la communauté</a:t>
            </a:r>
          </a:p>
          <a:p>
            <a:pPr marL="86360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è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Problème: Comment mettre en place les composants qui partagent une base commune ?</a:t>
            </a:r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- Provider</a:t>
            </a:r>
          </a:p>
        </p:txBody>
      </p:sp>
    </p:spTree>
    <p:extLst>
      <p:ext uri="{BB962C8B-B14F-4D97-AF65-F5344CB8AC3E}">
        <p14:creationId xmlns:p14="http://schemas.microsoft.com/office/powerpoint/2010/main" val="196483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937867"/>
            <a:ext cx="4784513" cy="707031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A retenir</a:t>
            </a:r>
          </a:p>
        </p:txBody>
      </p:sp>
    </p:spTree>
    <p:extLst>
      <p:ext uri="{BB962C8B-B14F-4D97-AF65-F5344CB8AC3E}">
        <p14:creationId xmlns:p14="http://schemas.microsoft.com/office/powerpoint/2010/main" val="199018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classes.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8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classes.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2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Conflits entre les noms des states,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, fonctions…</a:t>
            </a:r>
          </a:p>
          <a:p>
            <a:pPr lvl="2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Lisibilité du code réduite</a:t>
            </a:r>
          </a:p>
          <a:p>
            <a:pPr lvl="2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Couplage assez fort entre le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mixin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et le composa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7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HOC (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Components)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réutilisables.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6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HOC (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Components)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réutilisables.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pollution de l'arborescence des composants avec des composants HOC imbriqués.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complexité accrue si utilisé de manière excessive.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2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C19A62-C766-32E7-2899-24C7058B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de la logique de rendu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personnaliser le rendu des composants enfants.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307F73-CA3B-9202-5AE6-363E4D1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55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C19A62-C766-32E7-2899-24C7058B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de la logique de rendu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personnaliser le rendu des composants enfants.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Nécessité d'ajouter une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supplémentaire pour chaque composant utilisant le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Peut rendre le code plus verbeux si utilisé à grande échelle.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307F73-CA3B-9202-5AE6-363E4D1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22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830218-1F45-F6B1-DBC1-7C81719C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Custom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logique entre les composants sans introduire de composants supplémentaires dans l'arborescence.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personnalisées facilement partageables.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DF5C7A4-B832-B8A1-A6EA-8B2FE32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86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830218-1F45-F6B1-DBC1-7C81719C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Custom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logique entre les composants sans introduire de composants supplémentaires dans l'arborescence.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personnalisées facilement partageables.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Nécessité d'ajouter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personnalisés pour chaque type de logique réutilisable.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complexité accrue si les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deviennent trop nombreux et difficiles à gérer.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DF5C7A4-B832-B8A1-A6EA-8B2FE32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96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09D40FC-4478-DEBF-70EA-7DD97C3AA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sont une solution contre les problèmes de développement de logiciels</a:t>
            </a:r>
          </a:p>
          <a:p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Appliqués à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les design patterns permettent de partager une interface commune ou bien une logique commune</a:t>
            </a:r>
          </a:p>
          <a:p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Classés selon leur évolution: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L’obsolète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classiques ou traditionnels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nouveaux ou modernes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BC1B66-805E-7337-88FF-FEE15AD1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solution, les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02475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548110-343B-A2B6-B3D6-68797BF5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Prop Getters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Personnalisation du comportement des composants sans modifier leur implémentation.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ajouter des fonctionnalités à des composants existants.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68BAAA-BF5A-0BB7-9C03-19B7228A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77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548110-343B-A2B6-B3D6-68797BF5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Prop Getters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Personnalisation du comportement des composants sans modifier leur implémentation.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ajouter des fonctionnalités à des composants existants.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Peut rendre le code moins lisible en introduisant des fonctions externes pour manipuler les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confusion si les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getters sont utilisés de manière excessive ou mal documentés.</a:t>
            </a:r>
          </a:p>
          <a:p>
            <a:pPr marL="508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68BAAA-BF5A-0BB7-9C03-19B7228A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1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BCBD61-3A87-D41D-7F22-DC702CD6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Provider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facile des données entre des composants profondément imbriqués.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Élimination de la nécessité de passer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à travers plusieurs niveaux de l'arborescence des composants.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421ECA-A606-E5A7-1FEC-4136882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159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BCBD61-3A87-D41D-7F22-DC702CD6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Provider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facile des données entre des composants profondément imbriqués.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Élimination de la nécessité de passer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à travers plusieurs niveaux de l'arborescence des composants.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rendre le code moins explicite si utilisé de manière excessive pour partager des données qui pourraient être transmises via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Complexité accrue pour la gestion des mises à jour d'état dans les composants consommateurs.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421ECA-A606-E5A7-1FEC-4136882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428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BCBD61-3A87-D41D-7F22-DC702CD6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 lien de la présentation et du code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421ECA-A606-E5A7-1FEC-4136882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Merci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87456B-54F2-AC0E-96E6-EA284A51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38" y="1889633"/>
            <a:ext cx="3512124" cy="35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8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937867"/>
            <a:ext cx="4784513" cy="707031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5681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22FD5-64F5-C509-844E-2E06F22C3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 algn="ctr">
              <a:buNone/>
            </a:pPr>
            <a:r>
              <a:rPr lang="fr-FR" dirty="0"/>
              <a:t>Retour dans le passé…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A33509-5E1A-F72B-CF20-5455CFCF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Patterns: à l’origine…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3932C6-15F0-D7F3-BF25-671C633B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83" y="1608137"/>
            <a:ext cx="4855633" cy="36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937867"/>
            <a:ext cx="4784513" cy="707031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L’obsolète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FF0F40-0F2D-E735-644C-D2D83E31B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Qu’est-ce qu’un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Mixin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dans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Moyen de réutiliser du code logique dans plusieurs composants.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Première approche compositionnelle dans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Attention: ils sont dépréciés depuis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16.3 </a:t>
            </a:r>
            <a:r>
              <a:rPr lang="fr-FR" sz="1800" i="1" dirty="0">
                <a:latin typeface="Calibri" panose="020F0502020204030204" pitchFamily="34" charset="0"/>
                <a:cs typeface="Calibri" panose="020F0502020204030204" pitchFamily="34" charset="0"/>
              </a:rPr>
              <a:t>(Mars 2018)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Remplacés par HOC (High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Components)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CDB65C3-49A4-D4D8-C4E5-A1DB23F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L’obsolète –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8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L’obsolète –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599313"/>
            <a:ext cx="4784513" cy="1384139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</a:t>
            </a:r>
            <a:endParaRPr lang="fr-FR" spc="-7" dirty="0"/>
          </a:p>
        </p:txBody>
      </p:sp>
    </p:spTree>
    <p:extLst>
      <p:ext uri="{BB962C8B-B14F-4D97-AF65-F5344CB8AC3E}">
        <p14:creationId xmlns:p14="http://schemas.microsoft.com/office/powerpoint/2010/main" val="249455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0ED39F4-021E-DE1D-EC94-D88D4A860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Introduction aux HOC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Fonction qui prend un composant en paramètre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Retourne un nouveau composant amélioré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Abstraction des fonctionnalités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Peut être utilisé avec d’autres HOC (Composition)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Pattern toujours compatible avec les dernières versions de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992A646-7129-BA43-9802-4028B7EC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HOC</a:t>
            </a:r>
          </a:p>
        </p:txBody>
      </p:sp>
    </p:spTree>
    <p:extLst>
      <p:ext uri="{BB962C8B-B14F-4D97-AF65-F5344CB8AC3E}">
        <p14:creationId xmlns:p14="http://schemas.microsoft.com/office/powerpoint/2010/main" val="246651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82B2A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résentation 2023" id="{E1FE8478-B5BB-EC48-BE75-6A34DBA5B7BB}" vid="{E0D4FA69-A1E7-EE4F-B6D3-DC7AA7873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{309C0B0C-B8E9-8740-9E7F-8F2B31DBB218}tf16401378</Template>
  <TotalTime>9965</TotalTime>
  <Words>1081</Words>
  <Application>Microsoft Macintosh PowerPoint</Application>
  <PresentationFormat>Grand écran</PresentationFormat>
  <Paragraphs>174</Paragraphs>
  <Slides>35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Arial MT</vt:lpstr>
      <vt:lpstr>Calibri</vt:lpstr>
      <vt:lpstr>Wingdings</vt:lpstr>
      <vt:lpstr>Thème Office</vt:lpstr>
      <vt:lpstr>L’évolution des design patterns dans React</vt:lpstr>
      <vt:lpstr>Introduction</vt:lpstr>
      <vt:lpstr>Une solution, les design patterns</vt:lpstr>
      <vt:lpstr>Les Design Patterns: à l’origine…</vt:lpstr>
      <vt:lpstr>L’obsolète</vt:lpstr>
      <vt:lpstr>L’obsolète – Mixins</vt:lpstr>
      <vt:lpstr>L’obsolète – Mixins</vt:lpstr>
      <vt:lpstr>Les Design Patterns classiques</vt:lpstr>
      <vt:lpstr>Les Design Patterns classiques – HOC</vt:lpstr>
      <vt:lpstr>Les Design Patterns classiques – HOC</vt:lpstr>
      <vt:lpstr>Les design Patterns classiques – Render Props</vt:lpstr>
      <vt:lpstr>Les Design Patterns classiques – Render Props</vt:lpstr>
      <vt:lpstr>Les nouveaux design patterns</vt:lpstr>
      <vt:lpstr>Les nouveaux Design Patterns </vt:lpstr>
      <vt:lpstr>Les nouveaux design patterns – Custom Hooks</vt:lpstr>
      <vt:lpstr>Les nouveaux design patterns – Custom Hooks</vt:lpstr>
      <vt:lpstr>Les nouveaux design patterns - Props-getters</vt:lpstr>
      <vt:lpstr>Les nouveaux design patterns - Props-getters</vt:lpstr>
      <vt:lpstr>Les nouveaux design Patterns - Provider</vt:lpstr>
      <vt:lpstr>Les nouveaux design Patterns - Provider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Merci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L’évolution des design patterns dans React</dc:title>
  <dc:creator>fabrice latri</dc:creator>
  <cp:lastModifiedBy>fabrice latri</cp:lastModifiedBy>
  <cp:revision>19</cp:revision>
  <dcterms:created xsi:type="dcterms:W3CDTF">2024-01-03T19:08:39Z</dcterms:created>
  <dcterms:modified xsi:type="dcterms:W3CDTF">2024-04-01T19:15:25Z</dcterms:modified>
</cp:coreProperties>
</file>