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2A49D9-5FA2-47D7-9B19-3E727E3724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055F0C-E691-42D3-8BD8-F436244858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8D0FDB-6290-4766-9674-0EEE163808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DB2CFD-116C-45A8-98EF-5BE13E528B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DA3702-7F81-4F73-A169-16A3FAB156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5D185A-4CDE-438D-ADA9-62CB165DEE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E26ECE-96CB-4646-A3B4-254C425BE6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00A539-3934-499A-B776-19D6A870B1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E0C188-3B40-402C-8CAF-39117A4176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C4F917-2C5D-4E2A-8F1A-8D78B36CC7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CD72B0-7F0C-45FF-9E92-724EE53EC4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9DCC6C-CE8D-42EB-A360-A67D436710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5424EACE-A29D-40BE-9DAB-1E7B2823818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685800" y="228600"/>
            <a:ext cx="2057400" cy="9144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Project start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Git init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2" name=""/>
          <p:cNvGrpSpPr/>
          <p:nvPr/>
        </p:nvGrpSpPr>
        <p:grpSpPr>
          <a:xfrm>
            <a:off x="3657600" y="228600"/>
            <a:ext cx="1600200" cy="914400"/>
            <a:chOff x="3657600" y="228600"/>
            <a:chExt cx="1600200" cy="914400"/>
          </a:xfrm>
        </p:grpSpPr>
        <p:sp>
          <p:nvSpPr>
            <p:cNvPr id="43" name=""/>
            <p:cNvSpPr/>
            <p:nvPr/>
          </p:nvSpPr>
          <p:spPr>
            <a:xfrm>
              <a:off x="3657600" y="228600"/>
              <a:ext cx="1600200" cy="91440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 txBox="1"/>
            <p:nvPr/>
          </p:nvSpPr>
          <p:spPr>
            <a:xfrm>
              <a:off x="3657600" y="284760"/>
              <a:ext cx="1600200" cy="858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latin typeface="Arial"/>
                </a:rPr>
                <a:t>PyCharm software development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5" name=""/>
          <p:cNvGrpSpPr/>
          <p:nvPr/>
        </p:nvGrpSpPr>
        <p:grpSpPr>
          <a:xfrm>
            <a:off x="3657600" y="1600200"/>
            <a:ext cx="1600200" cy="914400"/>
            <a:chOff x="3657600" y="1600200"/>
            <a:chExt cx="1600200" cy="914400"/>
          </a:xfrm>
        </p:grpSpPr>
        <p:sp>
          <p:nvSpPr>
            <p:cNvPr id="46" name=""/>
            <p:cNvSpPr/>
            <p:nvPr/>
          </p:nvSpPr>
          <p:spPr>
            <a:xfrm>
              <a:off x="3657600" y="1600200"/>
              <a:ext cx="1600200" cy="91440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 txBox="1"/>
            <p:nvPr/>
          </p:nvSpPr>
          <p:spPr>
            <a:xfrm>
              <a:off x="3886200" y="1828800"/>
              <a:ext cx="114300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200" spc="-1" strike="noStrike">
                  <a:latin typeface="Arial"/>
                </a:rPr>
                <a:t>Git add (what files to be published)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48" name=""/>
          <p:cNvGrpSpPr/>
          <p:nvPr/>
        </p:nvGrpSpPr>
        <p:grpSpPr>
          <a:xfrm>
            <a:off x="3657600" y="2743200"/>
            <a:ext cx="1600200" cy="685800"/>
            <a:chOff x="3657600" y="2743200"/>
            <a:chExt cx="1600200" cy="685800"/>
          </a:xfrm>
        </p:grpSpPr>
        <p:sp>
          <p:nvSpPr>
            <p:cNvPr id="49" name=""/>
            <p:cNvSpPr txBox="1"/>
            <p:nvPr/>
          </p:nvSpPr>
          <p:spPr>
            <a:xfrm>
              <a:off x="3657600" y="2785320"/>
              <a:ext cx="1600200" cy="459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300" spc="-1" strike="noStrike">
                  <a:latin typeface="Arial"/>
                </a:rPr>
                <a:t>Git commit (describe changes)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3657600" y="2743200"/>
              <a:ext cx="1600200" cy="68580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" name=""/>
          <p:cNvGrpSpPr/>
          <p:nvPr/>
        </p:nvGrpSpPr>
        <p:grpSpPr>
          <a:xfrm>
            <a:off x="3657600" y="3657600"/>
            <a:ext cx="1600200" cy="685800"/>
            <a:chOff x="3657600" y="3657600"/>
            <a:chExt cx="1600200" cy="685800"/>
          </a:xfrm>
        </p:grpSpPr>
        <p:sp>
          <p:nvSpPr>
            <p:cNvPr id="52" name=""/>
            <p:cNvSpPr txBox="1"/>
            <p:nvPr/>
          </p:nvSpPr>
          <p:spPr>
            <a:xfrm>
              <a:off x="3657600" y="3699720"/>
              <a:ext cx="1600200" cy="431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200" spc="-1" strike="noStrike">
                  <a:latin typeface="Arial"/>
                </a:rPr>
                <a:t>Git push (publish my changes to others)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3657600" y="3657600"/>
              <a:ext cx="1600200" cy="68580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" name=""/>
          <p:cNvGrpSpPr/>
          <p:nvPr/>
        </p:nvGrpSpPr>
        <p:grpSpPr>
          <a:xfrm>
            <a:off x="3657600" y="4572000"/>
            <a:ext cx="1600200" cy="685800"/>
            <a:chOff x="3657600" y="4572000"/>
            <a:chExt cx="1600200" cy="685800"/>
          </a:xfrm>
        </p:grpSpPr>
        <p:sp>
          <p:nvSpPr>
            <p:cNvPr id="55" name=""/>
            <p:cNvSpPr txBox="1"/>
            <p:nvPr/>
          </p:nvSpPr>
          <p:spPr>
            <a:xfrm>
              <a:off x="3657600" y="4614120"/>
              <a:ext cx="1600200" cy="643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300" spc="-1" strike="noStrike">
                  <a:latin typeface="Arial"/>
                </a:rPr>
                <a:t>Git pull (pull other engineers changes)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3657600" y="4572000"/>
              <a:ext cx="1600200" cy="68580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"/>
          <p:cNvSpPr/>
          <p:nvPr/>
        </p:nvSpPr>
        <p:spPr>
          <a:xfrm>
            <a:off x="2743200" y="685800"/>
            <a:ext cx="9144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4572000" y="2514600"/>
            <a:ext cx="0" cy="2707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4343400" y="3429000"/>
            <a:ext cx="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4343400" y="4343400"/>
            <a:ext cx="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61" name=""/>
          <p:cNvCxnSpPr>
            <a:stCxn id="54" idx="3"/>
            <a:endCxn id="42" idx="3"/>
          </p:cNvCxnSpPr>
          <p:nvPr/>
        </p:nvCxnSpPr>
        <p:spPr>
          <a:xfrm>
            <a:off x="5257800" y="685800"/>
            <a:ext cx="360" cy="4229280"/>
          </a:xfrm>
          <a:prstGeom prst="bentConnector3">
            <a:avLst>
              <a:gd name="adj1" fmla="val 317500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62" name=""/>
          <p:cNvSpPr txBox="1"/>
          <p:nvPr/>
        </p:nvSpPr>
        <p:spPr>
          <a:xfrm>
            <a:off x="7543800" y="457200"/>
            <a:ext cx="2286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Software development lifecycle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3" name=""/>
          <p:cNvGrpSpPr/>
          <p:nvPr/>
        </p:nvGrpSpPr>
        <p:grpSpPr>
          <a:xfrm>
            <a:off x="1143000" y="1600200"/>
            <a:ext cx="1600200" cy="685800"/>
            <a:chOff x="1143000" y="1600200"/>
            <a:chExt cx="1600200" cy="685800"/>
          </a:xfrm>
        </p:grpSpPr>
        <p:sp>
          <p:nvSpPr>
            <p:cNvPr id="64" name=""/>
            <p:cNvSpPr txBox="1"/>
            <p:nvPr/>
          </p:nvSpPr>
          <p:spPr>
            <a:xfrm>
              <a:off x="1143000" y="1642320"/>
              <a:ext cx="160020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latin typeface="Arial"/>
                </a:rPr>
                <a:t>Testing with pytest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1143000" y="1600200"/>
              <a:ext cx="1600200" cy="68580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66" name=""/>
          <p:cNvCxnSpPr>
            <a:stCxn id="42" idx="2"/>
            <a:endCxn id="63" idx="0"/>
          </p:cNvCxnSpPr>
          <p:nvPr/>
        </p:nvCxnSpPr>
        <p:spPr>
          <a:xfrm rot="5400000">
            <a:off x="2971440" y="114480"/>
            <a:ext cx="457560" cy="2514960"/>
          </a:xfrm>
          <a:prstGeom prst="bentConnector3">
            <a:avLst>
              <a:gd name="adj1" fmla="val 39448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67" name=""/>
          <p:cNvSpPr/>
          <p:nvPr/>
        </p:nvSpPr>
        <p:spPr>
          <a:xfrm>
            <a:off x="2743200" y="1828800"/>
            <a:ext cx="9144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6858000" y="2971800"/>
            <a:ext cx="243360" cy="25884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8458200" y="2743200"/>
            <a:ext cx="243360" cy="25884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7757640" y="2712960"/>
            <a:ext cx="243360" cy="25884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7543800" y="16002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72" name=""/>
          <p:cNvSpPr txBox="1"/>
          <p:nvPr/>
        </p:nvSpPr>
        <p:spPr>
          <a:xfrm>
            <a:off x="8001000" y="16002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github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 flipV="1">
            <a:off x="6858000" y="1828800"/>
            <a:ext cx="6858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 flipH="1" flipV="1">
            <a:off x="7772400" y="2027160"/>
            <a:ext cx="2286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 flipH="1" flipV="1">
            <a:off x="7772400" y="1828800"/>
            <a:ext cx="6858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 txBox="1"/>
          <p:nvPr/>
        </p:nvSpPr>
        <p:spPr>
          <a:xfrm>
            <a:off x="6640560" y="2168280"/>
            <a:ext cx="674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push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 flipH="1">
            <a:off x="7086600" y="2057400"/>
            <a:ext cx="4572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 flipH="1">
            <a:off x="7543800" y="2057400"/>
            <a:ext cx="228600" cy="6555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8001000" y="1828800"/>
            <a:ext cx="6858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 txBox="1"/>
          <p:nvPr/>
        </p:nvSpPr>
        <p:spPr>
          <a:xfrm>
            <a:off x="8458200" y="2168280"/>
            <a:ext cx="534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pull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LibreOffice/7.4.0.3$Windows_X86_64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2024-04-22T00:32:09Z</dcterms:created>
  <dc:creator/>
  <dc:description/>
  <dc:language>en-US</dc:language>
  <cp:lastModifiedBy/>
  <dcterms:modified xsi:type="dcterms:W3CDTF">2024-04-22T01:04:01Z</dcterms:modified>
  <cp:revision>4</cp:revision>
  <dc:subject/>
  <dc:title/>
</cp:coreProperties>
</file>