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2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82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1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12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3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3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Cliquez pour modifier les styles du texte du masque</a:t>
            </a:r>
          </a:p>
          <a:p>
            <a:pPr lvl="1"/>
            <a:r>
              <a:rPr lang="en-US" altLang="zh-CN" smtClean="0"/>
              <a:t>Deuxième niveau</a:t>
            </a:r>
          </a:p>
          <a:p>
            <a:pPr lvl="2"/>
            <a:r>
              <a:rPr lang="en-US" altLang="zh-CN" smtClean="0"/>
              <a:t>Troisième niveau</a:t>
            </a:r>
          </a:p>
          <a:p>
            <a:pPr lvl="3"/>
            <a:r>
              <a:rPr lang="en-US" altLang="zh-CN" smtClean="0"/>
              <a:t>Quatrième niveau</a:t>
            </a:r>
          </a:p>
          <a:p>
            <a:pPr lvl="4"/>
            <a:r>
              <a:rPr lang="en-US" altLang="zh-CN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07DB-4BB0-D648-9E7B-D32F199D289F}" type="datetimeFigureOut">
              <a:rPr lang="fr-FR" smtClean="0"/>
              <a:t>11/03/15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0C9F-F9CB-5C42-BE51-F71DAA7346B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08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2210080" y="2517316"/>
            <a:ext cx="1404824" cy="103389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3614904" y="618091"/>
            <a:ext cx="0" cy="189922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614904" y="2517316"/>
            <a:ext cx="2292673" cy="111256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489554" y="15312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/>
                <a:cs typeface="Times New Roman"/>
              </a:rPr>
              <a:t>P</a:t>
            </a:r>
            <a:r>
              <a:rPr lang="en-US" altLang="zh-CN" b="1" baseline="-25000" dirty="0">
                <a:latin typeface="Times New Roman"/>
                <a:cs typeface="Times New Roman"/>
              </a:rPr>
              <a:t>k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33448" y="3978184"/>
            <a:ext cx="37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/>
                <a:cs typeface="Times New Roman"/>
              </a:rPr>
              <a:t>P</a:t>
            </a:r>
            <a:r>
              <a:rPr lang="en-US" altLang="zh-CN" b="1" baseline="-25000" dirty="0">
                <a:latin typeface="Times New Roman"/>
                <a:cs typeface="Times New Roman"/>
              </a:rPr>
              <a:t>j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178426" y="13628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/>
                <a:cs typeface="Times New Roman"/>
              </a:rPr>
              <a:t>P</a:t>
            </a:r>
            <a:r>
              <a:rPr lang="en-US" altLang="zh-CN" b="1" baseline="-25000" dirty="0" smtClean="0">
                <a:latin typeface="Times New Roman"/>
                <a:cs typeface="Times New Roman"/>
              </a:rPr>
              <a:t>i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178426" y="1607037"/>
            <a:ext cx="89909" cy="1011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872921" y="1665288"/>
            <a:ext cx="89909" cy="1011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943538" y="4105825"/>
            <a:ext cx="89909" cy="10114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813172" y="1288814"/>
            <a:ext cx="730508" cy="752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100684" y="554441"/>
            <a:ext cx="2155484" cy="2221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401840" y="136284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132707" y="100001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6032558" y="229770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5245475" y="225198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907577" y="119517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567959" y="147613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2020" y="348697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055332" y="408296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4576404" y="418410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2064469" y="212416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2150694" y="140856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1045369" y="452096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4567959" y="211694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134087" y="395532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676887" y="1609865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2447940" y="2274848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735764" y="1052648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508105" y="1854880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836031" y="2162668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5819237" y="2139808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567959" y="3878475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2965133" y="3465745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5291194" y="4008598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4106225" y="3607020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747317" y="3514806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5132707" y="1469218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4985910" y="1593695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1266038" y="1720711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4714686" y="1766430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4867421" y="1265954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078192" y="1895097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3748034" y="3092311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1781483" y="2139808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1638761" y="1570835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1116845" y="2202712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2676887" y="2033351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2041609" y="2730415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4507911" y="1743570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3501378" y="4293003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3793753" y="4729101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1489554" y="2025686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887133" y="1220235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1047282" y="4097640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4364643" y="4683382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3409518" y="3160889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1311757" y="122016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4129085" y="485832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129084" y="309231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5336913" y="1117971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5773518" y="1362847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/>
          <p:cNvCxnSpPr>
            <a:stCxn id="15" idx="6"/>
          </p:cNvCxnSpPr>
          <p:nvPr/>
        </p:nvCxnSpPr>
        <p:spPr>
          <a:xfrm>
            <a:off x="5543680" y="1665288"/>
            <a:ext cx="11618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705517" y="1442817"/>
            <a:ext cx="185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/>
                <a:cs typeface="Times New Roman"/>
              </a:rPr>
              <a:t>LowerBound</a:t>
            </a:r>
            <a:r>
              <a:rPr lang="en-US" altLang="zh-CN" b="1" dirty="0" smtClean="0">
                <a:latin typeface="Times New Roman"/>
                <a:cs typeface="Times New Roman"/>
              </a:rPr>
              <a:t>(P</a:t>
            </a:r>
            <a:r>
              <a:rPr lang="en-US" altLang="zh-CN" b="1" baseline="-25000" dirty="0" smtClean="0">
                <a:latin typeface="Times New Roman"/>
                <a:cs typeface="Times New Roman"/>
              </a:rPr>
              <a:t>i</a:t>
            </a:r>
            <a:r>
              <a:rPr lang="en-US" altLang="zh-CN" b="1" dirty="0" smtClean="0">
                <a:latin typeface="Times New Roman"/>
                <a:cs typeface="Times New Roman"/>
              </a:rPr>
              <a:t>)</a:t>
            </a:r>
            <a:endParaRPr lang="fr-FR" b="1" dirty="0">
              <a:latin typeface="Times New Roman"/>
              <a:cs typeface="Times New Roman"/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5483904" y="2730415"/>
            <a:ext cx="11618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6645741" y="2520800"/>
            <a:ext cx="180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Times New Roman"/>
                <a:cs typeface="Times New Roman"/>
              </a:rPr>
              <a:t>UpperBound</a:t>
            </a:r>
            <a:r>
              <a:rPr lang="en-US" altLang="zh-CN" b="1" dirty="0" smtClean="0">
                <a:latin typeface="Times New Roman"/>
                <a:cs typeface="Times New Roman"/>
              </a:rPr>
              <a:t>(P</a:t>
            </a:r>
            <a:r>
              <a:rPr lang="en-US" altLang="zh-CN" b="1" baseline="-25000" dirty="0" smtClean="0">
                <a:latin typeface="Times New Roman"/>
                <a:cs typeface="Times New Roman"/>
              </a:rPr>
              <a:t>i</a:t>
            </a:r>
            <a:r>
              <a:rPr lang="en-US" altLang="zh-CN" b="1" dirty="0" smtClean="0">
                <a:latin typeface="Times New Roman"/>
                <a:cs typeface="Times New Roman"/>
              </a:rPr>
              <a:t>)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2783568" y="1233099"/>
            <a:ext cx="45719" cy="4571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1979602" y="260988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1139124" y="39306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R</a:t>
            </a:r>
            <a:endParaRPr lang="fr-FR" b="1" dirty="0">
              <a:latin typeface="Times New Roman"/>
              <a:cs typeface="Times New Roman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139124" y="433872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</a:t>
            </a:r>
            <a:endParaRPr lang="fr-FR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8710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Macintosh PowerPoint</Application>
  <PresentationFormat>Présentation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Gsong Ge song</dc:creator>
  <cp:lastModifiedBy>Gsong Ge song</cp:lastModifiedBy>
  <cp:revision>6</cp:revision>
  <dcterms:created xsi:type="dcterms:W3CDTF">2015-03-11T17:57:21Z</dcterms:created>
  <dcterms:modified xsi:type="dcterms:W3CDTF">2015-03-11T18:18:24Z</dcterms:modified>
</cp:coreProperties>
</file>