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2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F53-3A3B-8C45-9D4B-45B96642EAAB}" type="datetimeFigureOut">
              <a:rPr lang="fr-FR" smtClean="0"/>
              <a:t>12/03/15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D05B-9B37-624E-80C8-5539300E96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62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F53-3A3B-8C45-9D4B-45B96642EAAB}" type="datetimeFigureOut">
              <a:rPr lang="fr-FR" smtClean="0"/>
              <a:t>12/03/15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D05B-9B37-624E-80C8-5539300E96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86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F53-3A3B-8C45-9D4B-45B96642EAAB}" type="datetimeFigureOut">
              <a:rPr lang="fr-FR" smtClean="0"/>
              <a:t>12/03/15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D05B-9B37-624E-80C8-5539300E96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59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F53-3A3B-8C45-9D4B-45B96642EAAB}" type="datetimeFigureOut">
              <a:rPr lang="fr-FR" smtClean="0"/>
              <a:t>12/03/15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D05B-9B37-624E-80C8-5539300E96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61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F53-3A3B-8C45-9D4B-45B96642EAAB}" type="datetimeFigureOut">
              <a:rPr lang="fr-FR" smtClean="0"/>
              <a:t>12/03/15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D05B-9B37-624E-80C8-5539300E96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64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F53-3A3B-8C45-9D4B-45B96642EAAB}" type="datetimeFigureOut">
              <a:rPr lang="fr-FR" smtClean="0"/>
              <a:t>12/03/15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D05B-9B37-624E-80C8-5539300E96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92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F53-3A3B-8C45-9D4B-45B96642EAAB}" type="datetimeFigureOut">
              <a:rPr lang="fr-FR" smtClean="0"/>
              <a:t>12/03/15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D05B-9B37-624E-80C8-5539300E96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8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F53-3A3B-8C45-9D4B-45B96642EAAB}" type="datetimeFigureOut">
              <a:rPr lang="fr-FR" smtClean="0"/>
              <a:t>12/03/15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D05B-9B37-624E-80C8-5539300E96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4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F53-3A3B-8C45-9D4B-45B96642EAAB}" type="datetimeFigureOut">
              <a:rPr lang="fr-FR" smtClean="0"/>
              <a:t>12/03/15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D05B-9B37-624E-80C8-5539300E96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93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F53-3A3B-8C45-9D4B-45B96642EAAB}" type="datetimeFigureOut">
              <a:rPr lang="fr-FR" smtClean="0"/>
              <a:t>12/03/15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D05B-9B37-624E-80C8-5539300E96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50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F53-3A3B-8C45-9D4B-45B96642EAAB}" type="datetimeFigureOut">
              <a:rPr lang="fr-FR" smtClean="0"/>
              <a:t>12/03/15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D05B-9B37-624E-80C8-5539300E96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72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4BF53-3A3B-8C45-9D4B-45B96642EAAB}" type="datetimeFigureOut">
              <a:rPr lang="fr-FR" smtClean="0"/>
              <a:t>12/03/15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D05B-9B37-624E-80C8-5539300E96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44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 flipV="1">
            <a:off x="157340" y="1449704"/>
            <a:ext cx="8440183" cy="11238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>
            <a:off x="1258722" y="235998"/>
            <a:ext cx="0" cy="6214624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883850" y="163638"/>
            <a:ext cx="0" cy="6214624"/>
          </a:xfrm>
          <a:prstGeom prst="line">
            <a:avLst/>
          </a:prstGeom>
          <a:ln w="190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157340" y="4007039"/>
            <a:ext cx="8440183" cy="11238"/>
          </a:xfrm>
          <a:prstGeom prst="line">
            <a:avLst/>
          </a:prstGeom>
          <a:ln w="190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157340" y="415807"/>
            <a:ext cx="1101383" cy="1045136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85553" y="427045"/>
            <a:ext cx="456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57340" y="89410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lang="fr-FR"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986573" y="44458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31422" y="4459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795519" y="858599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000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448576" y="855043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001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477305" y="44458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660667" y="4459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490043" y="848772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010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275996" y="858599"/>
            <a:ext cx="70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011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27902" y="155130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fr-FR"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36848" y="196531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000</a:t>
            </a:r>
            <a:endParaRPr lang="fr-FR"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19694" y="280101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fr-FR"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36848" y="321009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001</a:t>
            </a:r>
            <a:endParaRPr lang="fr-FR"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37231" y="42057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fr-FR"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66607" y="460857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010</a:t>
            </a:r>
            <a:endParaRPr lang="fr-FR"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38157" y="526076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fr-FR"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36848" y="5674776"/>
            <a:ext cx="70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011</a:t>
            </a:r>
            <a:endParaRPr lang="fr-FR"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525793" y="18129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195403" y="183405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525793" y="306262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195403" y="3062625"/>
            <a:ext cx="124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250441" y="182010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005286" y="18129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250441" y="30675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7005286" y="3056321"/>
            <a:ext cx="122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525793" y="446737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195403" y="446737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525793" y="55223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175591" y="5522376"/>
            <a:ext cx="124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250441" y="4467377"/>
            <a:ext cx="124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005286" y="4467377"/>
            <a:ext cx="124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250441" y="5522376"/>
            <a:ext cx="122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7005286" y="5522376"/>
            <a:ext cx="1202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cxnSp>
        <p:nvCxnSpPr>
          <p:cNvPr id="59" name="Connecteur droit 58"/>
          <p:cNvCxnSpPr/>
          <p:nvPr/>
        </p:nvCxnSpPr>
        <p:spPr>
          <a:xfrm>
            <a:off x="1723147" y="2097002"/>
            <a:ext cx="21465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2135333" y="2097002"/>
            <a:ext cx="1697027" cy="12272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2135333" y="3324235"/>
            <a:ext cx="21465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4281904" y="2085764"/>
            <a:ext cx="1697027" cy="12272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5932000" y="2097002"/>
            <a:ext cx="21465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5978931" y="2074527"/>
            <a:ext cx="2000528" cy="12497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5978931" y="3337272"/>
            <a:ext cx="21465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1640835" y="3337272"/>
            <a:ext cx="6484667" cy="13917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1685789" y="4733075"/>
            <a:ext cx="21465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2135333" y="4733077"/>
            <a:ext cx="1734385" cy="10509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2122117" y="5783986"/>
            <a:ext cx="21465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4214473" y="4735311"/>
            <a:ext cx="1734385" cy="10509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5932000" y="4735311"/>
            <a:ext cx="21465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5844068" y="4735312"/>
            <a:ext cx="2103635" cy="10509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5844068" y="5786220"/>
            <a:ext cx="21465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1953232" y="22629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/>
                <a:cs typeface="Times New Roman"/>
              </a:rPr>
              <a:t>0</a:t>
            </a:r>
            <a:endParaRPr lang="fr-FR" sz="2800" b="1" dirty="0">
              <a:latin typeface="Times New Roman"/>
              <a:cs typeface="Times New Roman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3687617" y="22629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/>
                <a:cs typeface="Times New Roman"/>
              </a:rPr>
              <a:t>1</a:t>
            </a:r>
            <a:endParaRPr lang="fr-FR" sz="2800" b="1" dirty="0">
              <a:latin typeface="Times New Roman"/>
              <a:cs typeface="Times New Roman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1986573" y="345556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/>
                <a:cs typeface="Times New Roman"/>
              </a:rPr>
              <a:t>2</a:t>
            </a:r>
            <a:endParaRPr lang="fr-FR" sz="2800" b="1" dirty="0">
              <a:latin typeface="Times New Roman"/>
              <a:cs typeface="Times New Roman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3687617" y="345556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/>
                <a:cs typeface="Times New Roman"/>
              </a:rPr>
              <a:t>3</a:t>
            </a:r>
            <a:endParaRPr lang="fr-FR" sz="2800" b="1" dirty="0">
              <a:latin typeface="Times New Roman"/>
              <a:cs typeface="Times New Roman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5623991" y="22629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/>
                <a:cs typeface="Times New Roman"/>
              </a:rPr>
              <a:t>4</a:t>
            </a:r>
            <a:endParaRPr lang="fr-FR" sz="2800" b="1" dirty="0">
              <a:latin typeface="Times New Roman"/>
              <a:cs typeface="Times New Roman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7574172" y="22629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/>
                <a:cs typeface="Times New Roman"/>
              </a:rPr>
              <a:t>5</a:t>
            </a:r>
            <a:endParaRPr lang="fr-FR" sz="2800" b="1" dirty="0">
              <a:latin typeface="Times New Roman"/>
              <a:cs typeface="Times New Roman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5661967" y="345556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/>
                <a:cs typeface="Times New Roman"/>
              </a:rPr>
              <a:t>6</a:t>
            </a:r>
            <a:endParaRPr lang="fr-FR" sz="2800" b="1" dirty="0">
              <a:latin typeface="Times New Roman"/>
              <a:cs typeface="Times New Roman"/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7574172" y="342731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/>
                <a:cs typeface="Times New Roman"/>
              </a:rPr>
              <a:t>7</a:t>
            </a:r>
            <a:endParaRPr lang="fr-FR" sz="2800" b="1" dirty="0">
              <a:latin typeface="Times New Roman"/>
              <a:cs typeface="Times New Roman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1923531" y="48701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/>
                <a:cs typeface="Times New Roman"/>
              </a:rPr>
              <a:t>8</a:t>
            </a:r>
            <a:endParaRPr lang="fr-FR" sz="2800" b="1" dirty="0">
              <a:latin typeface="Times New Roman"/>
              <a:cs typeface="Times New Roman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3687617" y="48701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/>
                <a:cs typeface="Times New Roman"/>
              </a:rPr>
              <a:t>9</a:t>
            </a:r>
            <a:endParaRPr lang="fr-FR" sz="2800" b="1" dirty="0">
              <a:latin typeface="Times New Roman"/>
              <a:cs typeface="Times New Roman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1807036" y="594445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/>
                <a:cs typeface="Times New Roman"/>
              </a:rPr>
              <a:t>10</a:t>
            </a:r>
            <a:endParaRPr lang="fr-FR" sz="2800" b="1" dirty="0">
              <a:latin typeface="Times New Roman"/>
              <a:cs typeface="Times New Roman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3631422" y="5944454"/>
            <a:ext cx="523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/>
                <a:cs typeface="Times New Roman"/>
              </a:rPr>
              <a:t>11</a:t>
            </a:r>
            <a:endParaRPr lang="fr-FR" sz="2800" b="1" dirty="0">
              <a:latin typeface="Times New Roman"/>
              <a:cs typeface="Times New Roman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61967" y="487018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/>
                <a:cs typeface="Times New Roman"/>
              </a:rPr>
              <a:t>12</a:t>
            </a:r>
            <a:endParaRPr lang="fr-FR" sz="2800" b="1" dirty="0">
              <a:latin typeface="Times New Roman"/>
              <a:cs typeface="Times New Roman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7392071" y="487018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/>
                <a:cs typeface="Times New Roman"/>
              </a:rPr>
              <a:t>13</a:t>
            </a:r>
            <a:endParaRPr lang="fr-FR" sz="2800" b="1" dirty="0">
              <a:latin typeface="Times New Roman"/>
              <a:cs typeface="Times New Roman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5707061" y="594445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/>
                <a:cs typeface="Times New Roman"/>
              </a:rPr>
              <a:t>14</a:t>
            </a:r>
            <a:endParaRPr lang="fr-FR" sz="2800" b="1" dirty="0">
              <a:latin typeface="Times New Roman"/>
              <a:cs typeface="Times New Roman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7394635" y="593638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/>
                <a:cs typeface="Times New Roman"/>
              </a:rPr>
              <a:t>15</a:t>
            </a:r>
            <a:endParaRPr lang="fr-FR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9667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50</Words>
  <Application>Microsoft Macintosh PowerPoint</Application>
  <PresentationFormat>Présentation à l'écran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Gsong Ge song</dc:creator>
  <cp:lastModifiedBy>Gsong Ge song</cp:lastModifiedBy>
  <cp:revision>41</cp:revision>
  <dcterms:created xsi:type="dcterms:W3CDTF">2015-03-12T09:56:02Z</dcterms:created>
  <dcterms:modified xsi:type="dcterms:W3CDTF">2015-03-12T14:11:30Z</dcterms:modified>
</cp:coreProperties>
</file>