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4"/>
  </p:sldMasterIdLst>
  <p:notesMasterIdLst>
    <p:notesMasterId r:id="rId8"/>
  </p:notesMasterIdLst>
  <p:sldIdLst>
    <p:sldId id="256" r:id="rId5"/>
    <p:sldId id="344" r:id="rId6"/>
    <p:sldId id="345" r:id="rId7"/>
  </p:sldIdLst>
  <p:sldSz cx="9144000" cy="5143500" type="screen16x9"/>
  <p:notesSz cx="6858000" cy="9144000"/>
  <p:embeddedFontLst>
    <p:embeddedFont>
      <p:font typeface="Roboto Condensed Light" panose="02000000000000000000" pitchFamily="2" charset="0"/>
      <p:regular r:id="rId9"/>
      <p:bold r:id="rId10"/>
      <p:italic r:id="rId11"/>
      <p:boldItalic r:id="rId12"/>
    </p:embeddedFont>
    <p:embeddedFont>
      <p:font typeface="Squada One" panose="020B0604020202020204" charset="0"/>
      <p:regular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65EE51-E41E-E3B3-D18F-E2F82556E678}" v="37" dt="2022-12-01T17:07:17.091"/>
    <p1510:client id="{F0D9EBC5-9BD8-43C0-A81C-47FD9108BDC6}" v="32" dt="2022-12-01T13:22:36.8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50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3.fntdata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Master" Target="slideMasters/slideMaster1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555f6d730f1d2774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555f6d730f1d2774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3150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 txBox="1"/>
          <p:nvPr/>
        </p:nvSpPr>
        <p:spPr>
          <a:xfrm flipH="1">
            <a:off x="1375550" y="3092475"/>
            <a:ext cx="63930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" y="-399756"/>
            <a:ext cx="9144000" cy="436938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457200" y="2932650"/>
            <a:ext cx="82296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457275" y="3192525"/>
            <a:ext cx="8229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" name="Google Shape;2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80849" y="-92389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251655" y="398810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>
            <a:spLocks noGrp="1"/>
          </p:cNvSpPr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1"/>
          </p:nvPr>
        </p:nvSpPr>
        <p:spPr>
          <a:xfrm>
            <a:off x="1255350" y="1454625"/>
            <a:ext cx="6633300" cy="32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ubTitle" idx="1"/>
          </p:nvPr>
        </p:nvSpPr>
        <p:spPr>
          <a:xfrm>
            <a:off x="1028700" y="1289662"/>
            <a:ext cx="28575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 flipH="1">
            <a:off x="1028700" y="451462"/>
            <a:ext cx="2857500" cy="8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53" name="Google Shape;5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751762" y="3062175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718562" y="-1160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subTitle" idx="1"/>
          </p:nvPr>
        </p:nvSpPr>
        <p:spPr>
          <a:xfrm>
            <a:off x="2101725" y="3712858"/>
            <a:ext cx="21750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ubTitle" idx="2"/>
          </p:nvPr>
        </p:nvSpPr>
        <p:spPr>
          <a:xfrm>
            <a:off x="4789400" y="3715662"/>
            <a:ext cx="21750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3"/>
          </p:nvPr>
        </p:nvSpPr>
        <p:spPr>
          <a:xfrm>
            <a:off x="2101725" y="3396845"/>
            <a:ext cx="21750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4"/>
          </p:nvPr>
        </p:nvSpPr>
        <p:spPr>
          <a:xfrm>
            <a:off x="4789400" y="3395392"/>
            <a:ext cx="21570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pic>
        <p:nvPicPr>
          <p:cNvPr id="60" name="Google Shape;6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325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9"/>
          <p:cNvSpPr txBox="1">
            <a:spLocks noGrp="1"/>
          </p:cNvSpPr>
          <p:nvPr>
            <p:ph type="ctrTitle"/>
          </p:nvPr>
        </p:nvSpPr>
        <p:spPr>
          <a:xfrm flipH="1">
            <a:off x="457200" y="445025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ctrTitle"/>
          </p:nvPr>
        </p:nvSpPr>
        <p:spPr>
          <a:xfrm flipH="1">
            <a:off x="1187500" y="445025"/>
            <a:ext cx="6784500" cy="17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68" name="Google Shape;6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751762" y="3062175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718562" y="-1160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title" hasCustomPrompt="1"/>
          </p:nvPr>
        </p:nvSpPr>
        <p:spPr>
          <a:xfrm>
            <a:off x="539999" y="1400065"/>
            <a:ext cx="8064000" cy="178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1"/>
          <p:cNvSpPr txBox="1">
            <a:spLocks noGrp="1"/>
          </p:cNvSpPr>
          <p:nvPr>
            <p:ph type="subTitle" idx="1"/>
          </p:nvPr>
        </p:nvSpPr>
        <p:spPr>
          <a:xfrm>
            <a:off x="537375" y="3235240"/>
            <a:ext cx="8066700" cy="3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74" name="Google Shape;7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45663" y="-346987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3414791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04897" y="-695083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45663" y="3773854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quada One"/>
              <a:buNone/>
              <a:defRPr sz="30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  <a:defRPr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5" r:id="rId4"/>
    <p:sldLayoutId id="2147483656" r:id="rId5"/>
    <p:sldLayoutId id="2147483657" r:id="rId6"/>
    <p:sldLayoutId id="214748365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0"/>
          <p:cNvSpPr txBox="1">
            <a:spLocks noGrp="1"/>
          </p:cNvSpPr>
          <p:nvPr>
            <p:ph type="title"/>
          </p:nvPr>
        </p:nvSpPr>
        <p:spPr>
          <a:xfrm>
            <a:off x="-1706826" y="2571750"/>
            <a:ext cx="82296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tx1"/>
                </a:solidFill>
              </a:rPr>
              <a:t>SOUL’MATE NFT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48DA08A-CC61-309E-1DD9-1FE75DCCD6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18413" y="3236840"/>
            <a:ext cx="2779307" cy="510899"/>
          </a:xfrm>
        </p:spPr>
        <p:txBody>
          <a:bodyPr/>
          <a:lstStyle/>
          <a:p>
            <a:r>
              <a:rPr lang="fr-FR" dirty="0" err="1">
                <a:solidFill>
                  <a:schemeClr val="tx1"/>
                </a:solidFill>
              </a:rPr>
              <a:t>Technical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presentation</a:t>
            </a:r>
            <a:r>
              <a:rPr lang="fr-FR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F13CA765-D74A-A702-6477-319AC945CB04}"/>
              </a:ext>
            </a:extLst>
          </p:cNvPr>
          <p:cNvSpPr txBox="1">
            <a:spLocks/>
          </p:cNvSpPr>
          <p:nvPr/>
        </p:nvSpPr>
        <p:spPr>
          <a:xfrm>
            <a:off x="-118414" y="4412829"/>
            <a:ext cx="7821239" cy="536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r>
              <a:rPr lang="fr-FR" dirty="0">
                <a:solidFill>
                  <a:schemeClr val="tx1"/>
                </a:solidFill>
              </a:rPr>
              <a:t>FELGINES </a:t>
            </a:r>
            <a:r>
              <a:rPr lang="fr-FR" dirty="0" err="1">
                <a:solidFill>
                  <a:schemeClr val="tx1"/>
                </a:solidFill>
              </a:rPr>
              <a:t>Chloe</a:t>
            </a:r>
            <a:r>
              <a:rPr lang="fr-FR" dirty="0">
                <a:solidFill>
                  <a:schemeClr val="tx1"/>
                </a:solidFill>
              </a:rPr>
              <a:t> – KERRIOU </a:t>
            </a:r>
            <a:r>
              <a:rPr lang="fr-FR" dirty="0" err="1">
                <a:solidFill>
                  <a:schemeClr val="tx1"/>
                </a:solidFill>
              </a:rPr>
              <a:t>Taina</a:t>
            </a:r>
            <a:r>
              <a:rPr lang="fr-FR" dirty="0">
                <a:solidFill>
                  <a:schemeClr val="tx1"/>
                </a:solidFill>
              </a:rPr>
              <a:t> – LEE Jae-Heun – MARTIN Arnaud – MLILI Fabrice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442;p60">
            <a:extLst>
              <a:ext uri="{FF2B5EF4-FFF2-40B4-BE49-F238E27FC236}">
                <a16:creationId xmlns:a16="http://schemas.microsoft.com/office/drawing/2014/main" id="{4B6F8EC8-8042-1D7D-1EAF-522A38CC21EB}"/>
              </a:ext>
            </a:extLst>
          </p:cNvPr>
          <p:cNvSpPr txBox="1">
            <a:spLocks/>
          </p:cNvSpPr>
          <p:nvPr/>
        </p:nvSpPr>
        <p:spPr>
          <a:xfrm>
            <a:off x="-782008" y="188904"/>
            <a:ext cx="7232696" cy="862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quada One"/>
              <a:buNone/>
              <a:defRPr sz="36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How does it work ?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7577DD18-41F7-DD97-CC38-1C3005C0D089}"/>
              </a:ext>
            </a:extLst>
          </p:cNvPr>
          <p:cNvSpPr/>
          <p:nvPr/>
        </p:nvSpPr>
        <p:spPr>
          <a:xfrm>
            <a:off x="453812" y="1458654"/>
            <a:ext cx="1931678" cy="100804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Transform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your</a:t>
            </a:r>
            <a:r>
              <a:rPr lang="fr-FR" dirty="0">
                <a:solidFill>
                  <a:schemeClr val="tx1"/>
                </a:solidFill>
              </a:rPr>
              <a:t> photo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2EDBBA78-62FC-BE6B-2950-82FAD83171F6}"/>
              </a:ext>
            </a:extLst>
          </p:cNvPr>
          <p:cNvSpPr/>
          <p:nvPr/>
        </p:nvSpPr>
        <p:spPr>
          <a:xfrm>
            <a:off x="3181860" y="1458654"/>
            <a:ext cx="1931678" cy="100804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Put </a:t>
            </a:r>
            <a:r>
              <a:rPr lang="fr-FR" dirty="0" err="1">
                <a:solidFill>
                  <a:schemeClr val="tx1"/>
                </a:solidFill>
              </a:rPr>
              <a:t>your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picture</a:t>
            </a:r>
            <a:r>
              <a:rPr lang="fr-FR" dirty="0">
                <a:solidFill>
                  <a:schemeClr val="tx1"/>
                </a:solidFill>
              </a:rPr>
              <a:t> on </a:t>
            </a:r>
            <a:r>
              <a:rPr lang="fr-FR" dirty="0" err="1">
                <a:solidFill>
                  <a:schemeClr val="tx1"/>
                </a:solidFill>
              </a:rPr>
              <a:t>Pinata</a:t>
            </a:r>
            <a:endParaRPr lang="fr-FR" dirty="0" err="1">
              <a:solidFill>
                <a:schemeClr val="tx1"/>
              </a:solidFill>
              <a:cs typeface="Arial"/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8DFFA16F-36B3-DD7D-63E1-226CC7B84692}"/>
              </a:ext>
            </a:extLst>
          </p:cNvPr>
          <p:cNvSpPr/>
          <p:nvPr/>
        </p:nvSpPr>
        <p:spPr>
          <a:xfrm>
            <a:off x="5924051" y="1464931"/>
            <a:ext cx="1931678" cy="100804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your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Metadata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9988719D-8B45-4FEC-4DC0-AD8309647BCA}"/>
              </a:ext>
            </a:extLst>
          </p:cNvPr>
          <p:cNvSpPr/>
          <p:nvPr/>
        </p:nvSpPr>
        <p:spPr>
          <a:xfrm>
            <a:off x="3178018" y="3281834"/>
            <a:ext cx="1931678" cy="100804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cs typeface="Arial"/>
              </a:rPr>
              <a:t>Mint </a:t>
            </a:r>
            <a:r>
              <a:rPr lang="fr-FR" dirty="0" err="1">
                <a:solidFill>
                  <a:schemeClr val="tx1"/>
                </a:solidFill>
                <a:cs typeface="Arial"/>
              </a:rPr>
              <a:t>your</a:t>
            </a:r>
            <a:r>
              <a:rPr lang="fr-FR" dirty="0">
                <a:solidFill>
                  <a:schemeClr val="tx1"/>
                </a:solidFill>
                <a:cs typeface="Arial"/>
              </a:rPr>
              <a:t> NFT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9490C592-460D-14A6-5582-79A7E1760DC6}"/>
              </a:ext>
            </a:extLst>
          </p:cNvPr>
          <p:cNvSpPr/>
          <p:nvPr/>
        </p:nvSpPr>
        <p:spPr>
          <a:xfrm>
            <a:off x="414527" y="3296339"/>
            <a:ext cx="1931678" cy="100804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  <a:ea typeface="+mn-lt"/>
                <a:cs typeface="+mn-lt"/>
              </a:rPr>
              <a:t>Deploy</a:t>
            </a:r>
            <a:r>
              <a:rPr lang="fr-FR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fr-FR" dirty="0" err="1">
                <a:solidFill>
                  <a:schemeClr val="tx1"/>
                </a:solidFill>
                <a:ea typeface="+mn-lt"/>
                <a:cs typeface="+mn-lt"/>
              </a:rPr>
              <a:t>your</a:t>
            </a:r>
            <a:r>
              <a:rPr lang="fr-FR" dirty="0">
                <a:solidFill>
                  <a:schemeClr val="tx1"/>
                </a:solidFill>
                <a:ea typeface="+mn-lt"/>
                <a:cs typeface="+mn-lt"/>
              </a:rPr>
              <a:t> NFT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7B5D2ABA-7EC1-9A96-B739-86F8976D4ABE}"/>
              </a:ext>
            </a:extLst>
          </p:cNvPr>
          <p:cNvSpPr/>
          <p:nvPr/>
        </p:nvSpPr>
        <p:spPr>
          <a:xfrm>
            <a:off x="5924051" y="3296339"/>
            <a:ext cx="1931678" cy="100804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Look for </a:t>
            </a:r>
            <a:r>
              <a:rPr lang="fr-FR" dirty="0" err="1">
                <a:solidFill>
                  <a:schemeClr val="tx1"/>
                </a:solidFill>
              </a:rPr>
              <a:t>your</a:t>
            </a:r>
            <a:r>
              <a:rPr lang="fr-FR" dirty="0">
                <a:solidFill>
                  <a:schemeClr val="tx1"/>
                </a:solidFill>
              </a:rPr>
              <a:t> NFT on </a:t>
            </a:r>
            <a:r>
              <a:rPr lang="fr-FR" dirty="0" err="1">
                <a:solidFill>
                  <a:schemeClr val="tx1"/>
                </a:solidFill>
              </a:rPr>
              <a:t>OpenSea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A0B96B65-CB73-F259-6A85-30F95BF801AC}"/>
              </a:ext>
            </a:extLst>
          </p:cNvPr>
          <p:cNvSpPr/>
          <p:nvPr/>
        </p:nvSpPr>
        <p:spPr>
          <a:xfrm>
            <a:off x="1112008" y="1135119"/>
            <a:ext cx="536713" cy="491593"/>
          </a:xfrm>
          <a:prstGeom prst="ellipse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C5819EA-EBD3-AA53-8FCF-F7A0BD05F8BA}"/>
              </a:ext>
            </a:extLst>
          </p:cNvPr>
          <p:cNvSpPr/>
          <p:nvPr/>
        </p:nvSpPr>
        <p:spPr>
          <a:xfrm>
            <a:off x="3865831" y="1147796"/>
            <a:ext cx="536713" cy="491593"/>
          </a:xfrm>
          <a:prstGeom prst="ellipse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77F5BAF3-8BA6-5F21-14AA-3B6D1F9ABAA5}"/>
              </a:ext>
            </a:extLst>
          </p:cNvPr>
          <p:cNvSpPr/>
          <p:nvPr/>
        </p:nvSpPr>
        <p:spPr>
          <a:xfrm>
            <a:off x="6619654" y="1135120"/>
            <a:ext cx="536713" cy="491593"/>
          </a:xfrm>
          <a:prstGeom prst="ellipse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C7107328-C0F6-40AB-B00D-2C5AA21253F0}"/>
              </a:ext>
            </a:extLst>
          </p:cNvPr>
          <p:cNvSpPr/>
          <p:nvPr/>
        </p:nvSpPr>
        <p:spPr>
          <a:xfrm>
            <a:off x="1112009" y="2939327"/>
            <a:ext cx="536713" cy="491593"/>
          </a:xfrm>
          <a:prstGeom prst="ellipse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7C87838E-0A74-36EC-11B4-7E71875E284F}"/>
              </a:ext>
            </a:extLst>
          </p:cNvPr>
          <p:cNvSpPr/>
          <p:nvPr/>
        </p:nvSpPr>
        <p:spPr>
          <a:xfrm>
            <a:off x="3856162" y="2939328"/>
            <a:ext cx="536713" cy="491593"/>
          </a:xfrm>
          <a:prstGeom prst="ellipse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49959A55-BF0A-A619-151E-D766C0D44BA8}"/>
              </a:ext>
            </a:extLst>
          </p:cNvPr>
          <p:cNvSpPr/>
          <p:nvPr/>
        </p:nvSpPr>
        <p:spPr>
          <a:xfrm>
            <a:off x="6619653" y="2939328"/>
            <a:ext cx="536713" cy="491593"/>
          </a:xfrm>
          <a:prstGeom prst="ellipse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414817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42;p60">
            <a:extLst>
              <a:ext uri="{FF2B5EF4-FFF2-40B4-BE49-F238E27FC236}">
                <a16:creationId xmlns:a16="http://schemas.microsoft.com/office/drawing/2014/main" id="{5EDA6FD1-79D0-EACF-2B0D-F28733C0A037}"/>
              </a:ext>
            </a:extLst>
          </p:cNvPr>
          <p:cNvSpPr txBox="1">
            <a:spLocks/>
          </p:cNvSpPr>
          <p:nvPr/>
        </p:nvSpPr>
        <p:spPr>
          <a:xfrm>
            <a:off x="-1075298" y="52216"/>
            <a:ext cx="7232696" cy="862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quada One"/>
              <a:buNone/>
              <a:defRPr sz="36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Technologies used</a:t>
            </a:r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76149C3F-BFDE-EAC3-50D5-BFD6EC7F86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02562"/>
              </p:ext>
            </p:extLst>
          </p:nvPr>
        </p:nvGraphicFramePr>
        <p:xfrm>
          <a:off x="281609" y="1341783"/>
          <a:ext cx="8603974" cy="3416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1987">
                  <a:extLst>
                    <a:ext uri="{9D8B030D-6E8A-4147-A177-3AD203B41FA5}">
                      <a16:colId xmlns:a16="http://schemas.microsoft.com/office/drawing/2014/main" val="1163774226"/>
                    </a:ext>
                  </a:extLst>
                </a:gridCol>
                <a:gridCol w="4301987">
                  <a:extLst>
                    <a:ext uri="{9D8B030D-6E8A-4147-A177-3AD203B41FA5}">
                      <a16:colId xmlns:a16="http://schemas.microsoft.com/office/drawing/2014/main" val="837073592"/>
                    </a:ext>
                  </a:extLst>
                </a:gridCol>
              </a:tblGrid>
              <a:tr h="357808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Technology</a:t>
                      </a:r>
                      <a:endParaRPr lang="fr-FR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047533"/>
                  </a:ext>
                </a:extLst>
              </a:tr>
              <a:tr h="764604"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Setup </a:t>
                      </a:r>
                      <a:r>
                        <a:rPr lang="fr-FR" dirty="0" err="1"/>
                        <a:t>account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Metamask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698136"/>
                  </a:ext>
                </a:extLst>
              </a:tr>
              <a:tr h="764604">
                <a:tc>
                  <a:txBody>
                    <a:bodyPr/>
                    <a:lstStyle/>
                    <a:p>
                      <a:r>
                        <a:rPr lang="fr-FR" dirty="0"/>
                        <a:t>Image transformation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Python        , </a:t>
                      </a:r>
                      <a:r>
                        <a:rPr lang="fr-FR" dirty="0" err="1"/>
                        <a:t>Pixelate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455980"/>
                  </a:ext>
                </a:extLst>
              </a:tr>
              <a:tr h="764604">
                <a:tc>
                  <a:txBody>
                    <a:bodyPr/>
                    <a:lstStyle/>
                    <a:p>
                      <a:r>
                        <a:rPr lang="fr-FR" dirty="0" err="1"/>
                        <a:t>Deploy</a:t>
                      </a:r>
                      <a:r>
                        <a:rPr lang="fr-FR" dirty="0"/>
                        <a:t> and Mint NFT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Solidity</a:t>
                      </a:r>
                      <a:r>
                        <a:rPr lang="fr-FR" dirty="0"/>
                        <a:t>          , Python         ,  </a:t>
                      </a:r>
                      <a:r>
                        <a:rPr lang="fr-FR" dirty="0" err="1"/>
                        <a:t>NodeJS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006472"/>
                  </a:ext>
                </a:extLst>
              </a:tr>
              <a:tr h="764604">
                <a:tc>
                  <a:txBody>
                    <a:bodyPr/>
                    <a:lstStyle/>
                    <a:p>
                      <a:r>
                        <a:rPr lang="fr-FR" dirty="0"/>
                        <a:t>NFT image </a:t>
                      </a:r>
                      <a:r>
                        <a:rPr lang="fr-FR" dirty="0" err="1"/>
                        <a:t>saving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Pinata</a:t>
                      </a:r>
                      <a:r>
                        <a:rPr lang="fr-FR" dirty="0"/>
                        <a:t>              ,  </a:t>
                      </a:r>
                      <a:r>
                        <a:rPr lang="fr-FR" dirty="0" err="1"/>
                        <a:t>OpenSea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678745"/>
                  </a:ext>
                </a:extLst>
              </a:tr>
            </a:tbl>
          </a:graphicData>
        </a:graphic>
      </p:graphicFrame>
      <p:pic>
        <p:nvPicPr>
          <p:cNvPr id="7" name="Image 6" descr="Une image contenant cosmétique&#10;&#10;Description générée automatiquement">
            <a:extLst>
              <a:ext uri="{FF2B5EF4-FFF2-40B4-BE49-F238E27FC236}">
                <a16:creationId xmlns:a16="http://schemas.microsoft.com/office/drawing/2014/main" id="{6CB7C886-8131-23C6-F0D1-CE816CA54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067" y="1692749"/>
            <a:ext cx="327746" cy="32774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684968E-2F1E-3DC7-DBB8-D5D05808E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171" y="2510690"/>
            <a:ext cx="285384" cy="28538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AC7C628-D907-3C72-EF48-D8F2976B29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1838" y="3230865"/>
            <a:ext cx="327746" cy="32774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7156087-3805-0BEF-B2C1-5A7EE57CE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937" y="3252046"/>
            <a:ext cx="285384" cy="28538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52BA001-937C-24D4-7C12-F0281422DF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2717" y="3230865"/>
            <a:ext cx="428470" cy="42847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F4189F2-1EFC-72FE-CA1F-8DBCA554BCCF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46000"/>
          </a:blip>
          <a:stretch>
            <a:fillRect/>
          </a:stretch>
        </p:blipFill>
        <p:spPr>
          <a:xfrm>
            <a:off x="5261259" y="4027051"/>
            <a:ext cx="407762" cy="407762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5C653222-FA90-567E-116A-6FC5A5C699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9540" y="4027051"/>
            <a:ext cx="407762" cy="40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231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 Startup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eec7e86-76ca-4f2a-9fbc-b35ab12dbd8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0D442344080F45A7C5EBDDE73007CE" ma:contentTypeVersion="8" ma:contentTypeDescription="Create a new document." ma:contentTypeScope="" ma:versionID="617ff4ea2afd642e884165c24af19aef">
  <xsd:schema xmlns:xsd="http://www.w3.org/2001/XMLSchema" xmlns:xs="http://www.w3.org/2001/XMLSchema" xmlns:p="http://schemas.microsoft.com/office/2006/metadata/properties" xmlns:ns3="7eec7e86-76ca-4f2a-9fbc-b35ab12dbd88" xmlns:ns4="08b68134-7cf2-4029-81f7-1eb7a8c0ba15" targetNamespace="http://schemas.microsoft.com/office/2006/metadata/properties" ma:root="true" ma:fieldsID="cdef3054176669756ee05cb485acb5e4" ns3:_="" ns4:_="">
    <xsd:import namespace="7eec7e86-76ca-4f2a-9fbc-b35ab12dbd88"/>
    <xsd:import namespace="08b68134-7cf2-4029-81f7-1eb7a8c0ba1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ec7e86-76ca-4f2a-9fbc-b35ab12dbd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b68134-7cf2-4029-81f7-1eb7a8c0ba1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4F00C7F-ACCF-48FB-9F3F-BE8E30159225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purl.org/dc/dcmitype/"/>
    <ds:schemaRef ds:uri="http://www.w3.org/XML/1998/namespace"/>
    <ds:schemaRef ds:uri="http://schemas.openxmlformats.org/package/2006/metadata/core-properties"/>
    <ds:schemaRef ds:uri="08b68134-7cf2-4029-81f7-1eb7a8c0ba15"/>
    <ds:schemaRef ds:uri="http://purl.org/dc/elements/1.1/"/>
    <ds:schemaRef ds:uri="http://schemas.microsoft.com/office/infopath/2007/PartnerControls"/>
    <ds:schemaRef ds:uri="7eec7e86-76ca-4f2a-9fbc-b35ab12dbd88"/>
  </ds:schemaRefs>
</ds:datastoreItem>
</file>

<file path=customXml/itemProps2.xml><?xml version="1.0" encoding="utf-8"?>
<ds:datastoreItem xmlns:ds="http://schemas.openxmlformats.org/officeDocument/2006/customXml" ds:itemID="{2AF6F6CE-AF48-4A19-BA75-97070D0B5F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A4446A0-F2D6-4657-A376-105E22E22F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ec7e86-76ca-4f2a-9fbc-b35ab12dbd88"/>
    <ds:schemaRef ds:uri="08b68134-7cf2-4029-81f7-1eb7a8c0ba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85</Words>
  <Application>Microsoft Office PowerPoint</Application>
  <PresentationFormat>On-screen Show (16:9)</PresentationFormat>
  <Paragraphs>28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Tech Startup by Slidesgo</vt:lpstr>
      <vt:lpstr>SOUL’MATE NFT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SOUL’MATE NFT</dc:title>
  <cp:lastModifiedBy>LEE Jae Heun</cp:lastModifiedBy>
  <cp:revision>13</cp:revision>
  <dcterms:modified xsi:type="dcterms:W3CDTF">2022-12-01T17:11:41Z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0x010100BE0D442344080F45A7C5EBDDE73007CE</vt:lpwstr>
  </property>
</Properties>
</file>