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0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5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1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0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61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6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77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4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D8B7-A645-4A71-923F-E860006E153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62EC-34CA-4D07-981B-0DF71C93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7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3677" y="1406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39905" y="512386"/>
            <a:ext cx="10479741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700"/>
              </a:spcAft>
            </a:pPr>
            <a:r>
              <a:rPr lang="en-US" sz="1600" kern="50" smtClean="0">
                <a:solidFill>
                  <a:srgbClr val="00000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font438"/>
              </a:rPr>
              <a:t>Alexandre </a:t>
            </a:r>
            <a:r>
              <a:rPr lang="en-US" sz="1600" kern="50" dirty="0" smtClean="0">
                <a:solidFill>
                  <a:srgbClr val="00000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font438"/>
              </a:rPr>
              <a:t>….</a:t>
            </a:r>
            <a:endParaRPr lang="fr-FR" sz="1600" kern="50" dirty="0">
              <a:solidFill>
                <a:srgbClr val="00000A"/>
              </a:solidFill>
              <a:latin typeface="Calibri" panose="020F0502020204030204" pitchFamily="34" charset="0"/>
              <a:ea typeface="Times New Roman" panose="02020603050405020304" pitchFamily="18" charset="0"/>
              <a:cs typeface="font438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01861" y="168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9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font438</vt:lpstr>
      <vt:lpstr>Times New Roman</vt:lpstr>
      <vt:lpstr>Thème Office</vt:lpstr>
      <vt:lpstr>Présentation PowerPoint</vt:lpstr>
    </vt:vector>
  </TitlesOfParts>
  <Company>FEMTO-ST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RICHARD</dc:creator>
  <cp:lastModifiedBy>FABRICE RICHARD</cp:lastModifiedBy>
  <cp:revision>6</cp:revision>
  <dcterms:created xsi:type="dcterms:W3CDTF">2020-04-07T15:58:27Z</dcterms:created>
  <dcterms:modified xsi:type="dcterms:W3CDTF">2020-04-07T16:18:47Z</dcterms:modified>
</cp:coreProperties>
</file>