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D8B7-A645-4A71-923F-E860006E153B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2EC-34CA-4D07-981B-0DF71C93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38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D8B7-A645-4A71-923F-E860006E153B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2EC-34CA-4D07-981B-0DF71C93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30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D8B7-A645-4A71-923F-E860006E153B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2EC-34CA-4D07-981B-0DF71C93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55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D8B7-A645-4A71-923F-E860006E153B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2EC-34CA-4D07-981B-0DF71C93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01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D8B7-A645-4A71-923F-E860006E153B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2EC-34CA-4D07-981B-0DF71C93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70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D8B7-A645-4A71-923F-E860006E153B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2EC-34CA-4D07-981B-0DF71C93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61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D8B7-A645-4A71-923F-E860006E153B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2EC-34CA-4D07-981B-0DF71C93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96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D8B7-A645-4A71-923F-E860006E153B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2EC-34CA-4D07-981B-0DF71C93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97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D8B7-A645-4A71-923F-E860006E153B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2EC-34CA-4D07-981B-0DF71C93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77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D8B7-A645-4A71-923F-E860006E153B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2EC-34CA-4D07-981B-0DF71C93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04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D8B7-A645-4A71-923F-E860006E153B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2EC-34CA-4D07-981B-0DF71C93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74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8D8B7-A645-4A71-923F-E860006E153B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A62EC-34CA-4D07-981B-0DF71C93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27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83677" y="1406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039905" y="512386"/>
            <a:ext cx="10479741" cy="368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700"/>
              </a:spcAft>
            </a:pPr>
            <a:r>
              <a:rPr lang="en-US" sz="1600" kern="50" dirty="0" smtClean="0">
                <a:solidFill>
                  <a:srgbClr val="00000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font438"/>
              </a:rPr>
              <a:t>Vincent ….</a:t>
            </a:r>
            <a:endParaRPr lang="fr-FR" sz="1600" kern="50" dirty="0">
              <a:solidFill>
                <a:srgbClr val="00000A"/>
              </a:solidFill>
              <a:latin typeface="Calibri" panose="020F0502020204030204" pitchFamily="34" charset="0"/>
              <a:ea typeface="Times New Roman" panose="02020603050405020304" pitchFamily="18" charset="0"/>
              <a:cs typeface="font438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01861" y="16813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90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font438</vt:lpstr>
      <vt:lpstr>Times New Roman</vt:lpstr>
      <vt:lpstr>Thème Office</vt:lpstr>
      <vt:lpstr>Présentation PowerPoint</vt:lpstr>
    </vt:vector>
  </TitlesOfParts>
  <Company>FEMTO-ST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FABRICE RICHARD</dc:creator>
  <cp:lastModifiedBy>FABRICE RICHARD</cp:lastModifiedBy>
  <cp:revision>5</cp:revision>
  <dcterms:created xsi:type="dcterms:W3CDTF">2020-04-07T15:58:27Z</dcterms:created>
  <dcterms:modified xsi:type="dcterms:W3CDTF">2020-04-07T16:18:18Z</dcterms:modified>
</cp:coreProperties>
</file>