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152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7353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396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75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533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7422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5479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6023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802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820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9904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796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4190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170" y="1011982"/>
            <a:ext cx="7543800" cy="1450757"/>
          </a:xfrm>
        </p:spPr>
        <p:txBody>
          <a:bodyPr/>
          <a:lstStyle/>
          <a:p>
            <a:pPr algn="ctr"/>
            <a:r>
              <a:rPr lang="pt-BR" b="1" dirty="0">
                <a:latin typeface="Segoe UI" panose="020B0502040204020203" pitchFamily="34" charset="0"/>
                <a:cs typeface="Segoe UI" panose="020B0502040204020203" pitchFamily="34" charset="0"/>
              </a:rPr>
              <a:t>LOG WMS</a:t>
            </a:r>
            <a:br>
              <a:rPr lang="pt-BR" b="1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pt-BR" b="1" dirty="0">
                <a:latin typeface="Segoe UI" panose="020B0502040204020203" pitchFamily="34" charset="0"/>
                <a:cs typeface="Segoe UI" panose="020B0502040204020203" pitchFamily="34" charset="0"/>
              </a:rPr>
              <a:t>SISTEMA DE ESTOQUE</a:t>
            </a:r>
            <a:endParaRPr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3172729"/>
            <a:ext cx="7543801" cy="1583266"/>
          </a:xfrm>
        </p:spPr>
        <p:txBody>
          <a:bodyPr/>
          <a:lstStyle/>
          <a:p>
            <a:r>
              <a:rPr dirty="0">
                <a:latin typeface="Segoe UI" panose="020B0502040204020203" pitchFamily="34" charset="0"/>
                <a:cs typeface="Segoe UI" panose="020B0502040204020203" pitchFamily="34" charset="0"/>
              </a:rPr>
              <a:t>Fabricio Alves de Souza</a:t>
            </a:r>
          </a:p>
          <a:p>
            <a:r>
              <a:rPr dirty="0" err="1">
                <a:latin typeface="Segoe UI" panose="020B0502040204020203" pitchFamily="34" charset="0"/>
                <a:cs typeface="Segoe UI" panose="020B0502040204020203" pitchFamily="34" charset="0"/>
              </a:rPr>
              <a:t>Curso</a:t>
            </a:r>
            <a:r>
              <a:rPr dirty="0">
                <a:latin typeface="Segoe UI" panose="020B0502040204020203" pitchFamily="34" charset="0"/>
                <a:cs typeface="Segoe UI" panose="020B0502040204020203" pitchFamily="34" charset="0"/>
              </a:rPr>
              <a:t>: Python / </a:t>
            </a:r>
            <a:r>
              <a:rPr dirty="0" err="1">
                <a:latin typeface="Segoe UI" panose="020B0502040204020203" pitchFamily="34" charset="0"/>
                <a:cs typeface="Segoe UI" panose="020B0502040204020203" pitchFamily="34" charset="0"/>
              </a:rPr>
              <a:t>Orientação</a:t>
            </a:r>
            <a:r>
              <a:rPr dirty="0">
                <a:latin typeface="Segoe UI" panose="020B0502040204020203" pitchFamily="34" charset="0"/>
                <a:cs typeface="Segoe UI" panose="020B0502040204020203" pitchFamily="34" charset="0"/>
              </a:rPr>
              <a:t> a </a:t>
            </a:r>
            <a:r>
              <a:rPr dirty="0" err="1">
                <a:latin typeface="Segoe UI" panose="020B0502040204020203" pitchFamily="34" charset="0"/>
                <a:cs typeface="Segoe UI" panose="020B0502040204020203" pitchFamily="34" charset="0"/>
              </a:rPr>
              <a:t>Objetos</a:t>
            </a:r>
            <a:endParaRPr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dirty="0">
                <a:latin typeface="Segoe UI" panose="020B0502040204020203" pitchFamily="34" charset="0"/>
                <a:cs typeface="Segoe UI" panose="020B0502040204020203" pitchFamily="34" charset="0"/>
              </a:rPr>
              <a:t>Data: 29/10/2025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Objetivo</a:t>
            </a:r>
            <a:r>
              <a:rPr dirty="0"/>
              <a:t> do </a:t>
            </a:r>
            <a:r>
              <a:rPr dirty="0" err="1"/>
              <a:t>Projeto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1878773"/>
          </a:xfrm>
        </p:spPr>
        <p:txBody>
          <a:bodyPr/>
          <a:lstStyle/>
          <a:p>
            <a:r>
              <a:rPr dirty="0"/>
              <a:t>- </a:t>
            </a:r>
            <a:r>
              <a:rPr dirty="0" err="1"/>
              <a:t>Desenvolver</a:t>
            </a:r>
            <a:r>
              <a:rPr dirty="0"/>
              <a:t> um </a:t>
            </a:r>
            <a:r>
              <a:rPr dirty="0" err="1"/>
              <a:t>sistema</a:t>
            </a:r>
            <a:r>
              <a:rPr dirty="0"/>
              <a:t> de </a:t>
            </a:r>
            <a:r>
              <a:rPr dirty="0" err="1"/>
              <a:t>gerenciamento</a:t>
            </a:r>
            <a:r>
              <a:rPr dirty="0"/>
              <a:t> de estoque</a:t>
            </a:r>
          </a:p>
          <a:p>
            <a:r>
              <a:rPr dirty="0"/>
              <a:t>- </a:t>
            </a:r>
            <a:r>
              <a:rPr dirty="0" err="1"/>
              <a:t>Funcionalidades</a:t>
            </a:r>
            <a:r>
              <a:rPr dirty="0"/>
              <a:t>: </a:t>
            </a:r>
            <a:r>
              <a:rPr dirty="0" err="1"/>
              <a:t>cadastro</a:t>
            </a:r>
            <a:r>
              <a:rPr dirty="0"/>
              <a:t> de </a:t>
            </a:r>
            <a:r>
              <a:rPr dirty="0" err="1"/>
              <a:t>produtos</a:t>
            </a:r>
            <a:r>
              <a:rPr dirty="0"/>
              <a:t>, </a:t>
            </a:r>
            <a:r>
              <a:rPr dirty="0" err="1"/>
              <a:t>endereços</a:t>
            </a:r>
            <a:r>
              <a:rPr dirty="0"/>
              <a:t> e </a:t>
            </a:r>
            <a:r>
              <a:rPr dirty="0" err="1"/>
              <a:t>usuários</a:t>
            </a:r>
            <a:endParaRPr dirty="0"/>
          </a:p>
          <a:p>
            <a:r>
              <a:rPr dirty="0"/>
              <a:t>- </a:t>
            </a:r>
            <a:r>
              <a:rPr dirty="0" err="1"/>
              <a:t>Controle</a:t>
            </a:r>
            <a:r>
              <a:rPr dirty="0"/>
              <a:t> de entradas e </a:t>
            </a:r>
            <a:r>
              <a:rPr dirty="0" err="1"/>
              <a:t>saídas</a:t>
            </a:r>
            <a:r>
              <a:rPr dirty="0"/>
              <a:t> de </a:t>
            </a:r>
            <a:r>
              <a:rPr dirty="0" err="1"/>
              <a:t>produtos</a:t>
            </a:r>
            <a:endParaRPr dirty="0"/>
          </a:p>
          <a:p>
            <a:r>
              <a:rPr dirty="0"/>
              <a:t>- Sistema </a:t>
            </a:r>
            <a:r>
              <a:rPr dirty="0" err="1"/>
              <a:t>orientado</a:t>
            </a:r>
            <a:r>
              <a:rPr dirty="0"/>
              <a:t> a </a:t>
            </a:r>
            <a:r>
              <a:rPr dirty="0" err="1"/>
              <a:t>objetos</a:t>
            </a:r>
            <a:r>
              <a:rPr dirty="0"/>
              <a:t> e </a:t>
            </a:r>
            <a:r>
              <a:rPr dirty="0" err="1"/>
              <a:t>persistência</a:t>
            </a:r>
            <a:r>
              <a:rPr dirty="0"/>
              <a:t> </a:t>
            </a:r>
            <a:r>
              <a:rPr dirty="0" err="1"/>
              <a:t>em</a:t>
            </a:r>
            <a:r>
              <a:rPr dirty="0"/>
              <a:t> CSV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Tecnologias Utilizadas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Python 3.13</a:t>
            </a:r>
          </a:p>
          <a:p>
            <a:r>
              <a:t>- Bibliotecas: csv, os, tkinter</a:t>
            </a:r>
          </a:p>
          <a:p>
            <a:r>
              <a:t>- Orientação a Objetos</a:t>
            </a:r>
          </a:p>
          <a:p>
            <a:r>
              <a:t>- Controle de dados via arquivos CSV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5860" y="208545"/>
            <a:ext cx="7543800" cy="1450757"/>
          </a:xfrm>
        </p:spPr>
        <p:txBody>
          <a:bodyPr/>
          <a:lstStyle/>
          <a:p>
            <a:r>
              <a:rPr lang="pt-BR" b="1" dirty="0">
                <a:latin typeface="Segoe UI" panose="020B0502040204020203" pitchFamily="34" charset="0"/>
                <a:cs typeface="Segoe UI" panose="020B0502040204020203" pitchFamily="34" charset="0"/>
              </a:rPr>
              <a:t>ESTRUTURA DE PASTAS</a:t>
            </a:r>
            <a:endParaRPr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" y="2044021"/>
            <a:ext cx="8229600" cy="4176132"/>
          </a:xfrm>
        </p:spPr>
        <p:txBody>
          <a:bodyPr>
            <a:normAutofit fontScale="92500" lnSpcReduction="20000"/>
          </a:bodyPr>
          <a:lstStyle/>
          <a:p>
            <a:r>
              <a:rPr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SistemaEstoque</a:t>
            </a:r>
            <a:r>
              <a:rPr sz="2400" dirty="0"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</a:p>
          <a:p>
            <a:r>
              <a:rPr sz="2400" dirty="0">
                <a:latin typeface="Segoe UI" panose="020B0502040204020203" pitchFamily="34" charset="0"/>
                <a:cs typeface="Segoe UI" panose="020B0502040204020203" pitchFamily="34" charset="0"/>
              </a:rPr>
              <a:t>├─ </a:t>
            </a:r>
            <a:r>
              <a:rPr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modelo</a:t>
            </a:r>
            <a:r>
              <a:rPr sz="2400" dirty="0"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</a:p>
          <a:p>
            <a:r>
              <a:rPr sz="2400" dirty="0">
                <a:latin typeface="Segoe UI" panose="020B0502040204020203" pitchFamily="34" charset="0"/>
                <a:cs typeface="Segoe UI" panose="020B0502040204020203" pitchFamily="34" charset="0"/>
              </a:rPr>
              <a:t>│   ├─ classe_produto.py</a:t>
            </a:r>
          </a:p>
          <a:p>
            <a:r>
              <a:rPr sz="2400" dirty="0">
                <a:latin typeface="Segoe UI" panose="020B0502040204020203" pitchFamily="34" charset="0"/>
                <a:cs typeface="Segoe UI" panose="020B0502040204020203" pitchFamily="34" charset="0"/>
              </a:rPr>
              <a:t>│   ├─ classe_endereco.py</a:t>
            </a:r>
          </a:p>
          <a:p>
            <a:r>
              <a:rPr sz="2400" dirty="0">
                <a:latin typeface="Segoe UI" panose="020B0502040204020203" pitchFamily="34" charset="0"/>
                <a:cs typeface="Segoe UI" panose="020B0502040204020203" pitchFamily="34" charset="0"/>
              </a:rPr>
              <a:t>│   └─ classe_usuario.py</a:t>
            </a:r>
          </a:p>
          <a:p>
            <a:r>
              <a:rPr sz="2400" dirty="0">
                <a:latin typeface="Segoe UI" panose="020B0502040204020203" pitchFamily="34" charset="0"/>
                <a:cs typeface="Segoe UI" panose="020B0502040204020203" pitchFamily="34" charset="0"/>
              </a:rPr>
              <a:t>├─ view/</a:t>
            </a:r>
          </a:p>
          <a:p>
            <a:r>
              <a:rPr sz="2400" dirty="0">
                <a:latin typeface="Segoe UI" panose="020B0502040204020203" pitchFamily="34" charset="0"/>
                <a:cs typeface="Segoe UI" panose="020B0502040204020203" pitchFamily="34" charset="0"/>
              </a:rPr>
              <a:t>│   └─ </a:t>
            </a:r>
            <a:r>
              <a:rPr lang="pt-BR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wms_tkinter_main</a:t>
            </a:r>
            <a:r>
              <a:rPr sz="2400" dirty="0">
                <a:latin typeface="Segoe UI" panose="020B0502040204020203" pitchFamily="34" charset="0"/>
                <a:cs typeface="Segoe UI" panose="020B0502040204020203" pitchFamily="34" charset="0"/>
              </a:rPr>
              <a:t>.py</a:t>
            </a:r>
          </a:p>
          <a:p>
            <a:r>
              <a:rPr sz="2400" dirty="0">
                <a:latin typeface="Segoe UI" panose="020B0502040204020203" pitchFamily="34" charset="0"/>
                <a:cs typeface="Segoe UI" panose="020B0502040204020203" pitchFamily="34" charset="0"/>
              </a:rPr>
              <a:t>├─ </a:t>
            </a:r>
            <a:r>
              <a:rPr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controle</a:t>
            </a:r>
            <a:r>
              <a:rPr sz="2400" dirty="0"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</a:p>
          <a:p>
            <a:r>
              <a:rPr sz="2400" dirty="0">
                <a:latin typeface="Segoe UI" panose="020B0502040204020203" pitchFamily="34" charset="0"/>
                <a:cs typeface="Segoe UI" panose="020B0502040204020203" pitchFamily="34" charset="0"/>
              </a:rPr>
              <a:t>│   └─ sistema_estoque.py</a:t>
            </a:r>
          </a:p>
          <a:p>
            <a:r>
              <a:rPr sz="2400" dirty="0">
                <a:latin typeface="Segoe UI" panose="020B0502040204020203" pitchFamily="34" charset="0"/>
                <a:cs typeface="Segoe UI" panose="020B0502040204020203" pitchFamily="34" charset="0"/>
              </a:rPr>
              <a:t>└─ main.py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Funcionalidades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Cadastro de produtos, endereços e usuários</a:t>
            </a:r>
          </a:p>
          <a:p>
            <a:r>
              <a:t>- Controle de movimentação de estoque (entrada/saída)</a:t>
            </a:r>
          </a:p>
          <a:p>
            <a:r>
              <a:t>- Promoção e rebaixamento de usuários</a:t>
            </a:r>
          </a:p>
          <a:p>
            <a:r>
              <a:t>- Validações automáticas para evitar inconsistências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Tela do Sistema (Exemplo)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Print da interface Tkinter funcionando:</a:t>
            </a:r>
          </a:p>
          <a:p>
            <a:r>
              <a:t>- Lista de produtos</a:t>
            </a:r>
          </a:p>
          <a:p>
            <a:r>
              <a:t>- Botões de movimentação de estoque</a:t>
            </a:r>
          </a:p>
          <a:p>
            <a:r>
              <a:t>- Área de cadastro de usuários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Diferenciais do Projeto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Sistema totalmente orientado a objetos</a:t>
            </a:r>
          </a:p>
          <a:p>
            <a:r>
              <a:t>- Persistência simples com CSV, sem banco de dados</a:t>
            </a:r>
          </a:p>
          <a:p>
            <a:r>
              <a:t>- Estrutura modular, permitindo fácil manutenção e expansão</a:t>
            </a:r>
          </a:p>
          <a:p>
            <a:r>
              <a:t>- Interface simples e intuitiva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Conclusão</a:t>
            </a:r>
            <a:r>
              <a:rPr dirty="0"/>
              <a:t> e Link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</a:t>
            </a:r>
            <a:r>
              <a:rPr dirty="0" err="1"/>
              <a:t>Projeto</a:t>
            </a:r>
            <a:r>
              <a:rPr dirty="0"/>
              <a:t> </a:t>
            </a:r>
            <a:r>
              <a:rPr dirty="0" err="1"/>
              <a:t>permite</a:t>
            </a:r>
            <a:r>
              <a:rPr dirty="0"/>
              <a:t> </a:t>
            </a:r>
            <a:r>
              <a:rPr dirty="0" err="1"/>
              <a:t>gerenciar</a:t>
            </a:r>
            <a:r>
              <a:rPr dirty="0"/>
              <a:t> estoque de forma </a:t>
            </a:r>
            <a:r>
              <a:rPr dirty="0" err="1"/>
              <a:t>eficiente</a:t>
            </a:r>
            <a:endParaRPr dirty="0"/>
          </a:p>
          <a:p>
            <a:r>
              <a:rPr dirty="0"/>
              <a:t>- </a:t>
            </a:r>
            <a:r>
              <a:rPr dirty="0" err="1"/>
              <a:t>Fácil</a:t>
            </a:r>
            <a:r>
              <a:rPr dirty="0"/>
              <a:t> de </a:t>
            </a:r>
            <a:r>
              <a:rPr dirty="0" err="1"/>
              <a:t>expandir</a:t>
            </a:r>
            <a:r>
              <a:rPr dirty="0"/>
              <a:t> e </a:t>
            </a:r>
            <a:r>
              <a:rPr dirty="0" err="1"/>
              <a:t>adaptar</a:t>
            </a:r>
            <a:r>
              <a:rPr dirty="0"/>
              <a:t> para outros </a:t>
            </a:r>
            <a:r>
              <a:rPr dirty="0" err="1"/>
              <a:t>cenários</a:t>
            </a:r>
            <a:endParaRPr dirty="0"/>
          </a:p>
          <a:p>
            <a:r>
              <a:rPr dirty="0"/>
              <a:t>- Link para o </a:t>
            </a:r>
            <a:r>
              <a:rPr dirty="0" err="1"/>
              <a:t>projeto</a:t>
            </a:r>
            <a:r>
              <a:rPr dirty="0"/>
              <a:t> no GitHub:</a:t>
            </a:r>
          </a:p>
          <a:p>
            <a:r>
              <a:rPr lang="pt-BR" dirty="0"/>
              <a:t>https://github.com/fabricio644/Projeto-Sistema-de-Estoque-Tkinter.git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iva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</TotalTime>
  <Words>269</Words>
  <Application>Microsoft Office PowerPoint</Application>
  <PresentationFormat>Apresentação na tela (4:3)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Segoe UI</vt:lpstr>
      <vt:lpstr>Retrospectiva</vt:lpstr>
      <vt:lpstr>LOG WMS SISTEMA DE ESTOQUE</vt:lpstr>
      <vt:lpstr>Objetivo do Projeto</vt:lpstr>
      <vt:lpstr>Tecnologias Utilizadas</vt:lpstr>
      <vt:lpstr>ESTRUTURA DE PASTAS</vt:lpstr>
      <vt:lpstr>Funcionalidades</vt:lpstr>
      <vt:lpstr>Tela do Sistema (Exemplo)</vt:lpstr>
      <vt:lpstr>Diferenciais do Projeto</vt:lpstr>
      <vt:lpstr>Conclusão e Link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 WMS SISTEMA DE ESTOQUE</dc:title>
  <dc:subject/>
  <dc:creator/>
  <cp:keywords/>
  <dc:description>generated using python-pptx</dc:description>
  <cp:lastModifiedBy>Fabricio</cp:lastModifiedBy>
  <cp:revision>4</cp:revision>
  <dcterms:created xsi:type="dcterms:W3CDTF">2013-01-27T09:14:16Z</dcterms:created>
  <dcterms:modified xsi:type="dcterms:W3CDTF">2025-10-30T00:30:31Z</dcterms:modified>
  <cp:category/>
</cp:coreProperties>
</file>