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9"/>
  </p:notesMasterIdLst>
  <p:sldIdLst>
    <p:sldId id="260" r:id="rId2"/>
    <p:sldId id="261" r:id="rId3"/>
    <p:sldId id="264" r:id="rId4"/>
    <p:sldId id="257" r:id="rId5"/>
    <p:sldId id="258" r:id="rId6"/>
    <p:sldId id="265" r:id="rId7"/>
    <p:sldId id="263" r:id="rId8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>
        <p:scale>
          <a:sx n="75" d="100"/>
          <a:sy n="75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t>21/5/2008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Fades (Fade-In e Fade-Out)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MSPhotoEd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MSPhotoEd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4" imgW="5877745" imgH="733333" progId="MSPhotoEd.3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126" name="Grupo 125"/>
          <p:cNvGrpSpPr/>
          <p:nvPr/>
        </p:nvGrpSpPr>
        <p:grpSpPr>
          <a:xfrm>
            <a:off x="6929454" y="3886206"/>
            <a:ext cx="1290638" cy="1400182"/>
            <a:chOff x="6929454" y="3457578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457578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000504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4786314" y="3886146"/>
            <a:ext cx="1290638" cy="1400242"/>
            <a:chOff x="6929454" y="3457518"/>
            <a:chExt cx="1290638" cy="1400242"/>
          </a:xfrm>
        </p:grpSpPr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7000892" y="3457518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6929454" y="4000504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137" name="Grupo 136"/>
          <p:cNvGrpSpPr/>
          <p:nvPr/>
        </p:nvGrpSpPr>
        <p:grpSpPr>
          <a:xfrm>
            <a:off x="2571736" y="5357826"/>
            <a:ext cx="1290638" cy="1400182"/>
            <a:chOff x="6929454" y="3457578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7000892" y="3457578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6929454" y="4000504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  <p:grpSp>
        <p:nvGrpSpPr>
          <p:cNvPr id="265" name="Grupo 264"/>
          <p:cNvGrpSpPr/>
          <p:nvPr/>
        </p:nvGrpSpPr>
        <p:grpSpPr>
          <a:xfrm>
            <a:off x="7143768" y="5357826"/>
            <a:ext cx="1326849" cy="1400182"/>
            <a:chOff x="7215206" y="1714488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96336" y="2257414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215206" y="1714488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313060" y="2051278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Conector reto 266"/>
          <p:cNvCxnSpPr>
            <a:stCxn id="140" idx="0"/>
            <a:endCxn id="138" idx="1"/>
          </p:cNvCxnSpPr>
          <p:nvPr/>
        </p:nvCxnSpPr>
        <p:spPr>
          <a:xfrm rot="5400000" flipH="1" flipV="1">
            <a:off x="2455144" y="5712722"/>
            <a:ext cx="327482" cy="485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to 268"/>
          <p:cNvCxnSpPr>
            <a:stCxn id="125" idx="0"/>
            <a:endCxn id="11894" idx="1"/>
          </p:cNvCxnSpPr>
          <p:nvPr/>
        </p:nvCxnSpPr>
        <p:spPr>
          <a:xfrm rot="5400000" flipH="1" flipV="1">
            <a:off x="6812862" y="4241102"/>
            <a:ext cx="327482" cy="485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/>
          <p:cNvCxnSpPr>
            <a:stCxn id="130" idx="0"/>
            <a:endCxn id="128" idx="1"/>
          </p:cNvCxnSpPr>
          <p:nvPr/>
        </p:nvCxnSpPr>
        <p:spPr>
          <a:xfrm rot="5400000" flipH="1" flipV="1">
            <a:off x="4669692" y="4241072"/>
            <a:ext cx="327542" cy="485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650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725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00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875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950"/>
                            </p:stCondLst>
                            <p:childTnLst>
                              <p:par>
                                <p:cTn id="2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25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00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175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50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325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00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475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550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625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00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775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850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925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00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75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150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225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00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375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450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525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00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675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75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75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2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90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97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05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12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7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35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42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57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65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72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80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787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95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02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10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17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25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32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40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47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55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62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70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77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885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892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00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07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15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22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30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37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45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52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60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67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75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82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990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997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5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27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35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57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72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80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025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175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250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325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400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475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550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700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1775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1850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1925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075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150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225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300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450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525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600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675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750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2825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2900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2975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050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200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275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350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425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575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650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725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3800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3950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025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100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175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250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325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400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475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550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700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4775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4850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4925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075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150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225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300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450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525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600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675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750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5825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5900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5975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050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200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275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350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425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500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575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650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725"/>
                            </p:stCondLst>
                            <p:childTnLst>
                              <p:par>
                                <p:cTn id="6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67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6800"/>
                            </p:stCondLst>
                            <p:childTnLst>
                              <p:par>
                                <p:cTn id="6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9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6875"/>
                            </p:stCondLst>
                            <p:childTnLst>
                              <p:par>
                                <p:cTn id="6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2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6950"/>
                            </p:stCondLst>
                            <p:childTnLst>
                              <p:par>
                                <p:cTn id="6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5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025"/>
                            </p:stCondLst>
                            <p:childTnLst>
                              <p:par>
                                <p:cTn id="6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8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4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/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/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ítulo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13"/>
            <a:ext cx="7783513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551</TotalTime>
  <Words>178</Words>
  <Application>Microsoft Office PowerPoint</Application>
  <PresentationFormat>Apresentação na tela (4:3)</PresentationFormat>
  <Paragraphs>49</Paragraphs>
  <Slides>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Corbel</vt:lpstr>
      <vt:lpstr>Arial</vt:lpstr>
      <vt:lpstr>Consolas</vt:lpstr>
      <vt:lpstr>Wingdings</vt:lpstr>
      <vt:lpstr>Wingdings 2</vt:lpstr>
      <vt:lpstr>Wingdings 3</vt:lpstr>
      <vt:lpstr>Calibri</vt:lpstr>
      <vt:lpstr>Tahoma</vt:lpstr>
      <vt:lpstr>Metrô</vt:lpstr>
      <vt:lpstr>Foto do Microsoft Photo Editor 3.0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42</cp:revision>
  <dcterms:created xsi:type="dcterms:W3CDTF">2008-02-29T02:27:49Z</dcterms:created>
  <dcterms:modified xsi:type="dcterms:W3CDTF">2008-05-21T04:06:05Z</dcterms:modified>
</cp:coreProperties>
</file>