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60" r:id="rId2"/>
    <p:sldId id="261" r:id="rId3"/>
    <p:sldId id="264" r:id="rId4"/>
    <p:sldId id="257" r:id="rId5"/>
    <p:sldId id="258" r:id="rId6"/>
    <p:sldId id="265" r:id="rId7"/>
    <p:sldId id="263" r:id="rId8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58" autoAdjust="0"/>
  </p:normalViewPr>
  <p:slideViewPr>
    <p:cSldViewPr>
      <p:cViewPr>
        <p:scale>
          <a:sx n="75" d="100"/>
          <a:sy n="75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E231C-11E3-4335-8D80-5423C04CCB5F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E2DA-A63E-4804-8F7E-985E9019D8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0482B-32DF-4720-936C-963299A9CA5A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22CCD-08C5-408F-A1DE-94B8680A6D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58522-D905-4AC4-86F6-90FBCCEEDE25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44777-2C3B-479C-A1D8-A9B7888F5E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26E0E-42C8-4623-A3EB-39CDC7811FB1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95CD4-90B8-422E-B015-ECF074402A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6790A-E2E8-41F9-A59F-F34141A28FDE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67A34-69A8-41FD-8313-60EBBEF5CC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2BBF6-5BB3-4735-B7AC-BC5A7F4CD905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1126-7ACD-4D33-98AD-3E4D170181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8" name="Retângulo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9" name="Retângulo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0" name="Retângulo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1" name="Retângulo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2" name="Retângulo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5" name="Retângulo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6" name="Retângulo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7" name="Retângulo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036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6C90587-CEC6-42A6-BBB5-2A72EB8E7B2E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7A19EF0-57FF-49EA-8A42-EB357A8983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428604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Editoração de vídeos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28813"/>
            <a:ext cx="7772400" cy="44275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dirty="0" smtClean="0"/>
              <a:t>Integrantes: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Thiago Mizutani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Fabrício Lopes de Souza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Ivan Shiguenori Machida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Maurício </a:t>
            </a:r>
            <a:r>
              <a:rPr lang="pt-BR" dirty="0" err="1" smtClean="0"/>
              <a:t>Keniti</a:t>
            </a:r>
            <a:r>
              <a:rPr lang="pt-BR" dirty="0" smtClean="0"/>
              <a:t> Hirota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Orientador: Paulo Sérgio Silva Rodrigues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88" y="357188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  <a:t>INTRODUÇÃO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3657600"/>
          </a:xfrm>
        </p:spPr>
        <p:txBody>
          <a:bodyPr/>
          <a:lstStyle/>
          <a:p>
            <a:r>
              <a:rPr lang="pt-BR" dirty="0" smtClean="0"/>
              <a:t>Mercado necessita de ferramentas de edição de vídeo</a:t>
            </a:r>
          </a:p>
          <a:p>
            <a:r>
              <a:rPr lang="pt-BR" dirty="0" smtClean="0"/>
              <a:t>Número de vídeos cresce exponencialmente</a:t>
            </a:r>
          </a:p>
          <a:p>
            <a:r>
              <a:rPr lang="pt-BR" dirty="0" smtClean="0"/>
              <a:t>Um vídeo é normalmente formado por vários vídeos menores : Tomadas</a:t>
            </a:r>
          </a:p>
          <a:p>
            <a:r>
              <a:rPr lang="pt-BR" dirty="0" smtClean="0"/>
              <a:t>Tomadas são divididas por transições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Espaço Reservado para Conteúdo 2"/>
          <p:cNvSpPr>
            <a:spLocks/>
          </p:cNvSpPr>
          <p:nvPr/>
        </p:nvSpPr>
        <p:spPr bwMode="auto">
          <a:xfrm>
            <a:off x="990600" y="1447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>
                <a:latin typeface="Corbel" pitchFamily="34" charset="0"/>
              </a:rPr>
              <a:t>Cortes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>
                <a:latin typeface="Corbel" pitchFamily="34" charset="0"/>
              </a:rPr>
              <a:t>Fades (Fade-In e Fade-Out)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2000" u="none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>
                <a:latin typeface="Corbel" pitchFamily="34" charset="0"/>
              </a:rPr>
              <a:t>Dissolves</a:t>
            </a:r>
          </a:p>
        </p:txBody>
      </p:sp>
      <p:sp>
        <p:nvSpPr>
          <p:cNvPr id="4710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r>
              <a:rPr lang="pt-BR" smtClean="0"/>
              <a:t>Diferentes padrões para cada tipo de transição</a:t>
            </a:r>
          </a:p>
          <a:p>
            <a:pPr>
              <a:buFont typeface="Wingdings" pitchFamily="2" charset="2"/>
              <a:buNone/>
            </a:pPr>
            <a:endParaRPr lang="pt-BR" smtClean="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143000" y="5105400"/>
          <a:ext cx="7315200" cy="1066800"/>
        </p:xfrm>
        <a:graphic>
          <a:graphicData uri="http://schemas.openxmlformats.org/presentationml/2006/ole">
            <p:oleObj spid="_x0000_s47108" name="Photo Editor Photo" r:id="rId3" imgW="5877745" imgH="733333" progId="MSPhotoEd.3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143000" y="3505200"/>
          <a:ext cx="7315200" cy="1066800"/>
        </p:xfrm>
        <a:graphic>
          <a:graphicData uri="http://schemas.openxmlformats.org/presentationml/2006/ole">
            <p:oleObj spid="_x0000_s47110" name="Photo Editor Photo" r:id="rId4" imgW="5838095" imgH="733333" progId="MSPhotoEd.3">
              <p:embed/>
            </p:oleObj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143000" y="1905000"/>
          <a:ext cx="7315200" cy="1066800"/>
        </p:xfrm>
        <a:graphic>
          <a:graphicData uri="http://schemas.openxmlformats.org/presentationml/2006/ole">
            <p:oleObj spid="_x0000_s47111" name="Photo Editor Photo" r:id="rId5" imgW="5877745" imgH="733333" progId="MSPhotoEd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Objetivo</a:t>
            </a:r>
          </a:p>
        </p:txBody>
      </p:sp>
      <p:sp>
        <p:nvSpPr>
          <p:cNvPr id="11269" name="Espaço Reservado para Conteúdo 2"/>
          <p:cNvSpPr>
            <a:spLocks/>
          </p:cNvSpPr>
          <p:nvPr/>
        </p:nvSpPr>
        <p:spPr bwMode="auto">
          <a:xfrm>
            <a:off x="914400" y="22098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3000" u="none">
                <a:latin typeface="Corbel" pitchFamily="34" charset="0"/>
              </a:rPr>
              <a:t>Desenvolver uma ferramenta capaz de automatizar o processo de detecção de transições de um vídeo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3000" u="none">
              <a:latin typeface="Corbel" pitchFamily="34" charset="0"/>
            </a:endParaRP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81000" y="4876800"/>
          <a:ext cx="8763000" cy="884238"/>
        </p:xfrm>
        <a:graphic>
          <a:graphicData uri="http://schemas.openxmlformats.org/presentationml/2006/ole">
            <p:oleObj spid="_x0000_s11270" name="Photo Editor Photo" r:id="rId3" imgW="5877745" imgH="733333" progId="MSPhotoEd.3">
              <p:embed/>
            </p:oleObj>
          </a:graphicData>
        </a:graphic>
      </p:graphicFrame>
      <p:sp>
        <p:nvSpPr>
          <p:cNvPr id="11558" name="Rectangle 294"/>
          <p:cNvSpPr>
            <a:spLocks noChangeArrowheads="1"/>
          </p:cNvSpPr>
          <p:nvPr/>
        </p:nvSpPr>
        <p:spPr bwMode="auto">
          <a:xfrm>
            <a:off x="381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596" name="Rectangle 332"/>
          <p:cNvSpPr>
            <a:spLocks noChangeArrowheads="1"/>
          </p:cNvSpPr>
          <p:nvPr/>
        </p:nvSpPr>
        <p:spPr bwMode="auto">
          <a:xfrm>
            <a:off x="457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598" name="Rectangle 334"/>
          <p:cNvSpPr>
            <a:spLocks noChangeArrowheads="1"/>
          </p:cNvSpPr>
          <p:nvPr/>
        </p:nvSpPr>
        <p:spPr bwMode="auto">
          <a:xfrm>
            <a:off x="533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3" name="Rectangle 339"/>
          <p:cNvSpPr>
            <a:spLocks noChangeArrowheads="1"/>
          </p:cNvSpPr>
          <p:nvPr/>
        </p:nvSpPr>
        <p:spPr bwMode="auto">
          <a:xfrm>
            <a:off x="609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4" name="Rectangle 340"/>
          <p:cNvSpPr>
            <a:spLocks noChangeArrowheads="1"/>
          </p:cNvSpPr>
          <p:nvPr/>
        </p:nvSpPr>
        <p:spPr bwMode="auto">
          <a:xfrm>
            <a:off x="685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5" name="Rectangle 341"/>
          <p:cNvSpPr>
            <a:spLocks noChangeArrowheads="1"/>
          </p:cNvSpPr>
          <p:nvPr/>
        </p:nvSpPr>
        <p:spPr bwMode="auto">
          <a:xfrm>
            <a:off x="762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6" name="Rectangle 342"/>
          <p:cNvSpPr>
            <a:spLocks noChangeArrowheads="1"/>
          </p:cNvSpPr>
          <p:nvPr/>
        </p:nvSpPr>
        <p:spPr bwMode="auto">
          <a:xfrm>
            <a:off x="838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7" name="Rectangle 343"/>
          <p:cNvSpPr>
            <a:spLocks noChangeArrowheads="1"/>
          </p:cNvSpPr>
          <p:nvPr/>
        </p:nvSpPr>
        <p:spPr bwMode="auto">
          <a:xfrm>
            <a:off x="914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8" name="Rectangle 344"/>
          <p:cNvSpPr>
            <a:spLocks noChangeArrowheads="1"/>
          </p:cNvSpPr>
          <p:nvPr/>
        </p:nvSpPr>
        <p:spPr bwMode="auto">
          <a:xfrm>
            <a:off x="990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9" name="Rectangle 345"/>
          <p:cNvSpPr>
            <a:spLocks noChangeArrowheads="1"/>
          </p:cNvSpPr>
          <p:nvPr/>
        </p:nvSpPr>
        <p:spPr bwMode="auto">
          <a:xfrm>
            <a:off x="1066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0" name="Rectangle 346"/>
          <p:cNvSpPr>
            <a:spLocks noChangeArrowheads="1"/>
          </p:cNvSpPr>
          <p:nvPr/>
        </p:nvSpPr>
        <p:spPr bwMode="auto">
          <a:xfrm>
            <a:off x="1143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1" name="Rectangle 347"/>
          <p:cNvSpPr>
            <a:spLocks noChangeArrowheads="1"/>
          </p:cNvSpPr>
          <p:nvPr/>
        </p:nvSpPr>
        <p:spPr bwMode="auto">
          <a:xfrm>
            <a:off x="1219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2" name="Rectangle 348"/>
          <p:cNvSpPr>
            <a:spLocks noChangeArrowheads="1"/>
          </p:cNvSpPr>
          <p:nvPr/>
        </p:nvSpPr>
        <p:spPr bwMode="auto">
          <a:xfrm>
            <a:off x="1295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3" name="Rectangle 349"/>
          <p:cNvSpPr>
            <a:spLocks noChangeArrowheads="1"/>
          </p:cNvSpPr>
          <p:nvPr/>
        </p:nvSpPr>
        <p:spPr bwMode="auto">
          <a:xfrm>
            <a:off x="1371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4" name="Rectangle 350"/>
          <p:cNvSpPr>
            <a:spLocks noChangeArrowheads="1"/>
          </p:cNvSpPr>
          <p:nvPr/>
        </p:nvSpPr>
        <p:spPr bwMode="auto">
          <a:xfrm>
            <a:off x="1447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8" name="Rectangle 354"/>
          <p:cNvSpPr>
            <a:spLocks noChangeArrowheads="1"/>
          </p:cNvSpPr>
          <p:nvPr/>
        </p:nvSpPr>
        <p:spPr bwMode="auto">
          <a:xfrm>
            <a:off x="1524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9" name="Rectangle 355"/>
          <p:cNvSpPr>
            <a:spLocks noChangeArrowheads="1"/>
          </p:cNvSpPr>
          <p:nvPr/>
        </p:nvSpPr>
        <p:spPr bwMode="auto">
          <a:xfrm>
            <a:off x="1600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0" name="Rectangle 356"/>
          <p:cNvSpPr>
            <a:spLocks noChangeArrowheads="1"/>
          </p:cNvSpPr>
          <p:nvPr/>
        </p:nvSpPr>
        <p:spPr bwMode="auto">
          <a:xfrm>
            <a:off x="1676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1" name="Rectangle 357"/>
          <p:cNvSpPr>
            <a:spLocks noChangeArrowheads="1"/>
          </p:cNvSpPr>
          <p:nvPr/>
        </p:nvSpPr>
        <p:spPr bwMode="auto">
          <a:xfrm>
            <a:off x="1752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2" name="Rectangle 358"/>
          <p:cNvSpPr>
            <a:spLocks noChangeArrowheads="1"/>
          </p:cNvSpPr>
          <p:nvPr/>
        </p:nvSpPr>
        <p:spPr bwMode="auto">
          <a:xfrm>
            <a:off x="1828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3" name="Rectangle 359"/>
          <p:cNvSpPr>
            <a:spLocks noChangeArrowheads="1"/>
          </p:cNvSpPr>
          <p:nvPr/>
        </p:nvSpPr>
        <p:spPr bwMode="auto">
          <a:xfrm>
            <a:off x="1905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4" name="Rectangle 360"/>
          <p:cNvSpPr>
            <a:spLocks noChangeArrowheads="1"/>
          </p:cNvSpPr>
          <p:nvPr/>
        </p:nvSpPr>
        <p:spPr bwMode="auto">
          <a:xfrm>
            <a:off x="1981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5" name="Rectangle 361"/>
          <p:cNvSpPr>
            <a:spLocks noChangeArrowheads="1"/>
          </p:cNvSpPr>
          <p:nvPr/>
        </p:nvSpPr>
        <p:spPr bwMode="auto">
          <a:xfrm>
            <a:off x="2057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6" name="Rectangle 362"/>
          <p:cNvSpPr>
            <a:spLocks noChangeArrowheads="1"/>
          </p:cNvSpPr>
          <p:nvPr/>
        </p:nvSpPr>
        <p:spPr bwMode="auto">
          <a:xfrm>
            <a:off x="2133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7" name="Rectangle 363"/>
          <p:cNvSpPr>
            <a:spLocks noChangeArrowheads="1"/>
          </p:cNvSpPr>
          <p:nvPr/>
        </p:nvSpPr>
        <p:spPr bwMode="auto">
          <a:xfrm>
            <a:off x="2209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8" name="Rectangle 364"/>
          <p:cNvSpPr>
            <a:spLocks noChangeArrowheads="1"/>
          </p:cNvSpPr>
          <p:nvPr/>
        </p:nvSpPr>
        <p:spPr bwMode="auto">
          <a:xfrm>
            <a:off x="2286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9" name="Rectangle 365"/>
          <p:cNvSpPr>
            <a:spLocks noChangeArrowheads="1"/>
          </p:cNvSpPr>
          <p:nvPr/>
        </p:nvSpPr>
        <p:spPr bwMode="auto">
          <a:xfrm>
            <a:off x="2362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0" name="Rectangle 366"/>
          <p:cNvSpPr>
            <a:spLocks noChangeArrowheads="1"/>
          </p:cNvSpPr>
          <p:nvPr/>
        </p:nvSpPr>
        <p:spPr bwMode="auto">
          <a:xfrm>
            <a:off x="2438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1" name="Rectangle 367"/>
          <p:cNvSpPr>
            <a:spLocks noChangeArrowheads="1"/>
          </p:cNvSpPr>
          <p:nvPr/>
        </p:nvSpPr>
        <p:spPr bwMode="auto">
          <a:xfrm>
            <a:off x="2514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2" name="Rectangle 368"/>
          <p:cNvSpPr>
            <a:spLocks noChangeArrowheads="1"/>
          </p:cNvSpPr>
          <p:nvPr/>
        </p:nvSpPr>
        <p:spPr bwMode="auto">
          <a:xfrm>
            <a:off x="2590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6" name="Rectangle 372"/>
          <p:cNvSpPr>
            <a:spLocks noChangeArrowheads="1"/>
          </p:cNvSpPr>
          <p:nvPr/>
        </p:nvSpPr>
        <p:spPr bwMode="auto">
          <a:xfrm>
            <a:off x="2667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7" name="Rectangle 373"/>
          <p:cNvSpPr>
            <a:spLocks noChangeArrowheads="1"/>
          </p:cNvSpPr>
          <p:nvPr/>
        </p:nvSpPr>
        <p:spPr bwMode="auto">
          <a:xfrm>
            <a:off x="2743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8" name="Rectangle 374"/>
          <p:cNvSpPr>
            <a:spLocks noChangeArrowheads="1"/>
          </p:cNvSpPr>
          <p:nvPr/>
        </p:nvSpPr>
        <p:spPr bwMode="auto">
          <a:xfrm>
            <a:off x="2819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2" name="Rectangle 378"/>
          <p:cNvSpPr>
            <a:spLocks noChangeArrowheads="1"/>
          </p:cNvSpPr>
          <p:nvPr/>
        </p:nvSpPr>
        <p:spPr bwMode="auto">
          <a:xfrm>
            <a:off x="2895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3" name="Rectangle 379"/>
          <p:cNvSpPr>
            <a:spLocks noChangeArrowheads="1"/>
          </p:cNvSpPr>
          <p:nvPr/>
        </p:nvSpPr>
        <p:spPr bwMode="auto">
          <a:xfrm>
            <a:off x="2971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4" name="Rectangle 380"/>
          <p:cNvSpPr>
            <a:spLocks noChangeArrowheads="1"/>
          </p:cNvSpPr>
          <p:nvPr/>
        </p:nvSpPr>
        <p:spPr bwMode="auto">
          <a:xfrm>
            <a:off x="3048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5" name="Rectangle 381"/>
          <p:cNvSpPr>
            <a:spLocks noChangeArrowheads="1"/>
          </p:cNvSpPr>
          <p:nvPr/>
        </p:nvSpPr>
        <p:spPr bwMode="auto">
          <a:xfrm>
            <a:off x="3124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6" name="Rectangle 382"/>
          <p:cNvSpPr>
            <a:spLocks noChangeArrowheads="1"/>
          </p:cNvSpPr>
          <p:nvPr/>
        </p:nvSpPr>
        <p:spPr bwMode="auto">
          <a:xfrm>
            <a:off x="3200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7" name="Rectangle 383"/>
          <p:cNvSpPr>
            <a:spLocks noChangeArrowheads="1"/>
          </p:cNvSpPr>
          <p:nvPr/>
        </p:nvSpPr>
        <p:spPr bwMode="auto">
          <a:xfrm>
            <a:off x="3276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8" name="Rectangle 384"/>
          <p:cNvSpPr>
            <a:spLocks noChangeArrowheads="1"/>
          </p:cNvSpPr>
          <p:nvPr/>
        </p:nvSpPr>
        <p:spPr bwMode="auto">
          <a:xfrm>
            <a:off x="3352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9" name="Rectangle 385"/>
          <p:cNvSpPr>
            <a:spLocks noChangeArrowheads="1"/>
          </p:cNvSpPr>
          <p:nvPr/>
        </p:nvSpPr>
        <p:spPr bwMode="auto">
          <a:xfrm>
            <a:off x="3429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0" name="Rectangle 386"/>
          <p:cNvSpPr>
            <a:spLocks noChangeArrowheads="1"/>
          </p:cNvSpPr>
          <p:nvPr/>
        </p:nvSpPr>
        <p:spPr bwMode="auto">
          <a:xfrm>
            <a:off x="3505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1" name="Rectangle 387"/>
          <p:cNvSpPr>
            <a:spLocks noChangeArrowheads="1"/>
          </p:cNvSpPr>
          <p:nvPr/>
        </p:nvSpPr>
        <p:spPr bwMode="auto">
          <a:xfrm>
            <a:off x="3581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2" name="Rectangle 388"/>
          <p:cNvSpPr>
            <a:spLocks noChangeArrowheads="1"/>
          </p:cNvSpPr>
          <p:nvPr/>
        </p:nvSpPr>
        <p:spPr bwMode="auto">
          <a:xfrm>
            <a:off x="3657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3" name="Rectangle 389"/>
          <p:cNvSpPr>
            <a:spLocks noChangeArrowheads="1"/>
          </p:cNvSpPr>
          <p:nvPr/>
        </p:nvSpPr>
        <p:spPr bwMode="auto">
          <a:xfrm>
            <a:off x="3733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4" name="Rectangle 390"/>
          <p:cNvSpPr>
            <a:spLocks noChangeArrowheads="1"/>
          </p:cNvSpPr>
          <p:nvPr/>
        </p:nvSpPr>
        <p:spPr bwMode="auto">
          <a:xfrm>
            <a:off x="3810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5" name="Rectangle 391"/>
          <p:cNvSpPr>
            <a:spLocks noChangeArrowheads="1"/>
          </p:cNvSpPr>
          <p:nvPr/>
        </p:nvSpPr>
        <p:spPr bwMode="auto">
          <a:xfrm>
            <a:off x="3886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6" name="Rectangle 392"/>
          <p:cNvSpPr>
            <a:spLocks noChangeArrowheads="1"/>
          </p:cNvSpPr>
          <p:nvPr/>
        </p:nvSpPr>
        <p:spPr bwMode="auto">
          <a:xfrm>
            <a:off x="3962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7" name="Rectangle 393"/>
          <p:cNvSpPr>
            <a:spLocks noChangeArrowheads="1"/>
          </p:cNvSpPr>
          <p:nvPr/>
        </p:nvSpPr>
        <p:spPr bwMode="auto">
          <a:xfrm>
            <a:off x="4038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8" name="Rectangle 394"/>
          <p:cNvSpPr>
            <a:spLocks noChangeArrowheads="1"/>
          </p:cNvSpPr>
          <p:nvPr/>
        </p:nvSpPr>
        <p:spPr bwMode="auto">
          <a:xfrm>
            <a:off x="4114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9" name="Rectangle 395"/>
          <p:cNvSpPr>
            <a:spLocks noChangeArrowheads="1"/>
          </p:cNvSpPr>
          <p:nvPr/>
        </p:nvSpPr>
        <p:spPr bwMode="auto">
          <a:xfrm>
            <a:off x="4191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0" name="Rectangle 396"/>
          <p:cNvSpPr>
            <a:spLocks noChangeArrowheads="1"/>
          </p:cNvSpPr>
          <p:nvPr/>
        </p:nvSpPr>
        <p:spPr bwMode="auto">
          <a:xfrm>
            <a:off x="4267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1" name="Rectangle 397"/>
          <p:cNvSpPr>
            <a:spLocks noChangeArrowheads="1"/>
          </p:cNvSpPr>
          <p:nvPr/>
        </p:nvSpPr>
        <p:spPr bwMode="auto">
          <a:xfrm>
            <a:off x="4343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2" name="Rectangle 398"/>
          <p:cNvSpPr>
            <a:spLocks noChangeArrowheads="1"/>
          </p:cNvSpPr>
          <p:nvPr/>
        </p:nvSpPr>
        <p:spPr bwMode="auto">
          <a:xfrm>
            <a:off x="4419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3" name="Rectangle 399"/>
          <p:cNvSpPr>
            <a:spLocks noChangeArrowheads="1"/>
          </p:cNvSpPr>
          <p:nvPr/>
        </p:nvSpPr>
        <p:spPr bwMode="auto">
          <a:xfrm>
            <a:off x="4495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4" name="Rectangle 400"/>
          <p:cNvSpPr>
            <a:spLocks noChangeArrowheads="1"/>
          </p:cNvSpPr>
          <p:nvPr/>
        </p:nvSpPr>
        <p:spPr bwMode="auto">
          <a:xfrm>
            <a:off x="4572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5" name="Rectangle 401"/>
          <p:cNvSpPr>
            <a:spLocks noChangeArrowheads="1"/>
          </p:cNvSpPr>
          <p:nvPr/>
        </p:nvSpPr>
        <p:spPr bwMode="auto">
          <a:xfrm>
            <a:off x="4648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6" name="Rectangle 402"/>
          <p:cNvSpPr>
            <a:spLocks noChangeArrowheads="1"/>
          </p:cNvSpPr>
          <p:nvPr/>
        </p:nvSpPr>
        <p:spPr bwMode="auto">
          <a:xfrm>
            <a:off x="4724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7" name="Rectangle 403"/>
          <p:cNvSpPr>
            <a:spLocks noChangeArrowheads="1"/>
          </p:cNvSpPr>
          <p:nvPr/>
        </p:nvSpPr>
        <p:spPr bwMode="auto">
          <a:xfrm>
            <a:off x="4800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8" name="Rectangle 404"/>
          <p:cNvSpPr>
            <a:spLocks noChangeArrowheads="1"/>
          </p:cNvSpPr>
          <p:nvPr/>
        </p:nvSpPr>
        <p:spPr bwMode="auto">
          <a:xfrm>
            <a:off x="4876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9" name="Rectangle 405"/>
          <p:cNvSpPr>
            <a:spLocks noChangeArrowheads="1"/>
          </p:cNvSpPr>
          <p:nvPr/>
        </p:nvSpPr>
        <p:spPr bwMode="auto">
          <a:xfrm>
            <a:off x="4953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0" name="Rectangle 406"/>
          <p:cNvSpPr>
            <a:spLocks noChangeArrowheads="1"/>
          </p:cNvSpPr>
          <p:nvPr/>
        </p:nvSpPr>
        <p:spPr bwMode="auto">
          <a:xfrm>
            <a:off x="5029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1" name="Rectangle 407"/>
          <p:cNvSpPr>
            <a:spLocks noChangeArrowheads="1"/>
          </p:cNvSpPr>
          <p:nvPr/>
        </p:nvSpPr>
        <p:spPr bwMode="auto">
          <a:xfrm>
            <a:off x="5105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2" name="Rectangle 408"/>
          <p:cNvSpPr>
            <a:spLocks noChangeArrowheads="1"/>
          </p:cNvSpPr>
          <p:nvPr/>
        </p:nvSpPr>
        <p:spPr bwMode="auto">
          <a:xfrm>
            <a:off x="5181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3" name="Rectangle 409"/>
          <p:cNvSpPr>
            <a:spLocks noChangeArrowheads="1"/>
          </p:cNvSpPr>
          <p:nvPr/>
        </p:nvSpPr>
        <p:spPr bwMode="auto">
          <a:xfrm>
            <a:off x="5257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4" name="Rectangle 410"/>
          <p:cNvSpPr>
            <a:spLocks noChangeArrowheads="1"/>
          </p:cNvSpPr>
          <p:nvPr/>
        </p:nvSpPr>
        <p:spPr bwMode="auto">
          <a:xfrm>
            <a:off x="5334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8" name="Rectangle 414"/>
          <p:cNvSpPr>
            <a:spLocks noChangeArrowheads="1"/>
          </p:cNvSpPr>
          <p:nvPr/>
        </p:nvSpPr>
        <p:spPr bwMode="auto">
          <a:xfrm>
            <a:off x="5410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9" name="Rectangle 415"/>
          <p:cNvSpPr>
            <a:spLocks noChangeArrowheads="1"/>
          </p:cNvSpPr>
          <p:nvPr/>
        </p:nvSpPr>
        <p:spPr bwMode="auto">
          <a:xfrm>
            <a:off x="5486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0" name="Rectangle 416"/>
          <p:cNvSpPr>
            <a:spLocks noChangeArrowheads="1"/>
          </p:cNvSpPr>
          <p:nvPr/>
        </p:nvSpPr>
        <p:spPr bwMode="auto">
          <a:xfrm>
            <a:off x="5562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1" name="Rectangle 417"/>
          <p:cNvSpPr>
            <a:spLocks noChangeArrowheads="1"/>
          </p:cNvSpPr>
          <p:nvPr/>
        </p:nvSpPr>
        <p:spPr bwMode="auto">
          <a:xfrm>
            <a:off x="5638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2" name="Rectangle 418"/>
          <p:cNvSpPr>
            <a:spLocks noChangeArrowheads="1"/>
          </p:cNvSpPr>
          <p:nvPr/>
        </p:nvSpPr>
        <p:spPr bwMode="auto">
          <a:xfrm>
            <a:off x="5715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3" name="Rectangle 419"/>
          <p:cNvSpPr>
            <a:spLocks noChangeArrowheads="1"/>
          </p:cNvSpPr>
          <p:nvPr/>
        </p:nvSpPr>
        <p:spPr bwMode="auto">
          <a:xfrm>
            <a:off x="5791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4" name="Rectangle 420"/>
          <p:cNvSpPr>
            <a:spLocks noChangeArrowheads="1"/>
          </p:cNvSpPr>
          <p:nvPr/>
        </p:nvSpPr>
        <p:spPr bwMode="auto">
          <a:xfrm>
            <a:off x="5867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5" name="Rectangle 421"/>
          <p:cNvSpPr>
            <a:spLocks noChangeArrowheads="1"/>
          </p:cNvSpPr>
          <p:nvPr/>
        </p:nvSpPr>
        <p:spPr bwMode="auto">
          <a:xfrm>
            <a:off x="5943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6" name="Rectangle 422"/>
          <p:cNvSpPr>
            <a:spLocks noChangeArrowheads="1"/>
          </p:cNvSpPr>
          <p:nvPr/>
        </p:nvSpPr>
        <p:spPr bwMode="auto">
          <a:xfrm>
            <a:off x="6019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0" name="Rectangle 426"/>
          <p:cNvSpPr>
            <a:spLocks noChangeArrowheads="1"/>
          </p:cNvSpPr>
          <p:nvPr/>
        </p:nvSpPr>
        <p:spPr bwMode="auto">
          <a:xfrm>
            <a:off x="6096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1" name="Rectangle 427"/>
          <p:cNvSpPr>
            <a:spLocks noChangeArrowheads="1"/>
          </p:cNvSpPr>
          <p:nvPr/>
        </p:nvSpPr>
        <p:spPr bwMode="auto">
          <a:xfrm>
            <a:off x="6172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2" name="Rectangle 428"/>
          <p:cNvSpPr>
            <a:spLocks noChangeArrowheads="1"/>
          </p:cNvSpPr>
          <p:nvPr/>
        </p:nvSpPr>
        <p:spPr bwMode="auto">
          <a:xfrm>
            <a:off x="6248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4" name="Rectangle 590"/>
          <p:cNvSpPr>
            <a:spLocks noChangeArrowheads="1"/>
          </p:cNvSpPr>
          <p:nvPr/>
        </p:nvSpPr>
        <p:spPr bwMode="auto">
          <a:xfrm>
            <a:off x="6324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5" name="Rectangle 591"/>
          <p:cNvSpPr>
            <a:spLocks noChangeArrowheads="1"/>
          </p:cNvSpPr>
          <p:nvPr/>
        </p:nvSpPr>
        <p:spPr bwMode="auto">
          <a:xfrm>
            <a:off x="6400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6" name="Rectangle 592"/>
          <p:cNvSpPr>
            <a:spLocks noChangeArrowheads="1"/>
          </p:cNvSpPr>
          <p:nvPr/>
        </p:nvSpPr>
        <p:spPr bwMode="auto">
          <a:xfrm>
            <a:off x="6477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7" name="Rectangle 593"/>
          <p:cNvSpPr>
            <a:spLocks noChangeArrowheads="1"/>
          </p:cNvSpPr>
          <p:nvPr/>
        </p:nvSpPr>
        <p:spPr bwMode="auto">
          <a:xfrm>
            <a:off x="6553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8" name="Rectangle 594"/>
          <p:cNvSpPr>
            <a:spLocks noChangeArrowheads="1"/>
          </p:cNvSpPr>
          <p:nvPr/>
        </p:nvSpPr>
        <p:spPr bwMode="auto">
          <a:xfrm>
            <a:off x="6629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9" name="Rectangle 595"/>
          <p:cNvSpPr>
            <a:spLocks noChangeArrowheads="1"/>
          </p:cNvSpPr>
          <p:nvPr/>
        </p:nvSpPr>
        <p:spPr bwMode="auto">
          <a:xfrm>
            <a:off x="6705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0" name="Rectangle 596"/>
          <p:cNvSpPr>
            <a:spLocks noChangeArrowheads="1"/>
          </p:cNvSpPr>
          <p:nvPr/>
        </p:nvSpPr>
        <p:spPr bwMode="auto">
          <a:xfrm>
            <a:off x="6781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1" name="Rectangle 597"/>
          <p:cNvSpPr>
            <a:spLocks noChangeArrowheads="1"/>
          </p:cNvSpPr>
          <p:nvPr/>
        </p:nvSpPr>
        <p:spPr bwMode="auto">
          <a:xfrm>
            <a:off x="6858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2" name="Rectangle 598"/>
          <p:cNvSpPr>
            <a:spLocks noChangeArrowheads="1"/>
          </p:cNvSpPr>
          <p:nvPr/>
        </p:nvSpPr>
        <p:spPr bwMode="auto">
          <a:xfrm>
            <a:off x="6934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3" name="Rectangle 599"/>
          <p:cNvSpPr>
            <a:spLocks noChangeArrowheads="1"/>
          </p:cNvSpPr>
          <p:nvPr/>
        </p:nvSpPr>
        <p:spPr bwMode="auto">
          <a:xfrm>
            <a:off x="7010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4" name="Rectangle 600"/>
          <p:cNvSpPr>
            <a:spLocks noChangeArrowheads="1"/>
          </p:cNvSpPr>
          <p:nvPr/>
        </p:nvSpPr>
        <p:spPr bwMode="auto">
          <a:xfrm>
            <a:off x="7086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5" name="Rectangle 601"/>
          <p:cNvSpPr>
            <a:spLocks noChangeArrowheads="1"/>
          </p:cNvSpPr>
          <p:nvPr/>
        </p:nvSpPr>
        <p:spPr bwMode="auto">
          <a:xfrm>
            <a:off x="7162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6" name="Rectangle 602"/>
          <p:cNvSpPr>
            <a:spLocks noChangeArrowheads="1"/>
          </p:cNvSpPr>
          <p:nvPr/>
        </p:nvSpPr>
        <p:spPr bwMode="auto">
          <a:xfrm>
            <a:off x="7239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7" name="Rectangle 603"/>
          <p:cNvSpPr>
            <a:spLocks noChangeArrowheads="1"/>
          </p:cNvSpPr>
          <p:nvPr/>
        </p:nvSpPr>
        <p:spPr bwMode="auto">
          <a:xfrm>
            <a:off x="7315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8" name="Rectangle 604"/>
          <p:cNvSpPr>
            <a:spLocks noChangeArrowheads="1"/>
          </p:cNvSpPr>
          <p:nvPr/>
        </p:nvSpPr>
        <p:spPr bwMode="auto">
          <a:xfrm>
            <a:off x="7391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9" name="Rectangle 605"/>
          <p:cNvSpPr>
            <a:spLocks noChangeArrowheads="1"/>
          </p:cNvSpPr>
          <p:nvPr/>
        </p:nvSpPr>
        <p:spPr bwMode="auto">
          <a:xfrm>
            <a:off x="7467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0" name="Rectangle 606"/>
          <p:cNvSpPr>
            <a:spLocks noChangeArrowheads="1"/>
          </p:cNvSpPr>
          <p:nvPr/>
        </p:nvSpPr>
        <p:spPr bwMode="auto">
          <a:xfrm>
            <a:off x="7543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1" name="Rectangle 607"/>
          <p:cNvSpPr>
            <a:spLocks noChangeArrowheads="1"/>
          </p:cNvSpPr>
          <p:nvPr/>
        </p:nvSpPr>
        <p:spPr bwMode="auto">
          <a:xfrm>
            <a:off x="7620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2" name="Rectangle 608"/>
          <p:cNvSpPr>
            <a:spLocks noChangeArrowheads="1"/>
          </p:cNvSpPr>
          <p:nvPr/>
        </p:nvSpPr>
        <p:spPr bwMode="auto">
          <a:xfrm>
            <a:off x="7696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3" name="Rectangle 609"/>
          <p:cNvSpPr>
            <a:spLocks noChangeArrowheads="1"/>
          </p:cNvSpPr>
          <p:nvPr/>
        </p:nvSpPr>
        <p:spPr bwMode="auto">
          <a:xfrm>
            <a:off x="7772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4" name="Rectangle 610"/>
          <p:cNvSpPr>
            <a:spLocks noChangeArrowheads="1"/>
          </p:cNvSpPr>
          <p:nvPr/>
        </p:nvSpPr>
        <p:spPr bwMode="auto">
          <a:xfrm>
            <a:off x="7848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5" name="Rectangle 611"/>
          <p:cNvSpPr>
            <a:spLocks noChangeArrowheads="1"/>
          </p:cNvSpPr>
          <p:nvPr/>
        </p:nvSpPr>
        <p:spPr bwMode="auto">
          <a:xfrm>
            <a:off x="7924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6" name="Rectangle 612"/>
          <p:cNvSpPr>
            <a:spLocks noChangeArrowheads="1"/>
          </p:cNvSpPr>
          <p:nvPr/>
        </p:nvSpPr>
        <p:spPr bwMode="auto">
          <a:xfrm>
            <a:off x="8001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7" name="Rectangle 613"/>
          <p:cNvSpPr>
            <a:spLocks noChangeArrowheads="1"/>
          </p:cNvSpPr>
          <p:nvPr/>
        </p:nvSpPr>
        <p:spPr bwMode="auto">
          <a:xfrm>
            <a:off x="8077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8" name="Rectangle 614"/>
          <p:cNvSpPr>
            <a:spLocks noChangeArrowheads="1"/>
          </p:cNvSpPr>
          <p:nvPr/>
        </p:nvSpPr>
        <p:spPr bwMode="auto">
          <a:xfrm>
            <a:off x="8153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9" name="Rectangle 615"/>
          <p:cNvSpPr>
            <a:spLocks noChangeArrowheads="1"/>
          </p:cNvSpPr>
          <p:nvPr/>
        </p:nvSpPr>
        <p:spPr bwMode="auto">
          <a:xfrm>
            <a:off x="8229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0" name="Rectangle 616"/>
          <p:cNvSpPr>
            <a:spLocks noChangeArrowheads="1"/>
          </p:cNvSpPr>
          <p:nvPr/>
        </p:nvSpPr>
        <p:spPr bwMode="auto">
          <a:xfrm>
            <a:off x="8305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1" name="Rectangle 617"/>
          <p:cNvSpPr>
            <a:spLocks noChangeArrowheads="1"/>
          </p:cNvSpPr>
          <p:nvPr/>
        </p:nvSpPr>
        <p:spPr bwMode="auto">
          <a:xfrm>
            <a:off x="8382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2" name="Rectangle 618"/>
          <p:cNvSpPr>
            <a:spLocks noChangeArrowheads="1"/>
          </p:cNvSpPr>
          <p:nvPr/>
        </p:nvSpPr>
        <p:spPr bwMode="auto">
          <a:xfrm>
            <a:off x="8458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3" name="Rectangle 619"/>
          <p:cNvSpPr>
            <a:spLocks noChangeArrowheads="1"/>
          </p:cNvSpPr>
          <p:nvPr/>
        </p:nvSpPr>
        <p:spPr bwMode="auto">
          <a:xfrm>
            <a:off x="8534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4" name="Rectangle 620"/>
          <p:cNvSpPr>
            <a:spLocks noChangeArrowheads="1"/>
          </p:cNvSpPr>
          <p:nvPr/>
        </p:nvSpPr>
        <p:spPr bwMode="auto">
          <a:xfrm>
            <a:off x="8610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5" name="Rectangle 621"/>
          <p:cNvSpPr>
            <a:spLocks noChangeArrowheads="1"/>
          </p:cNvSpPr>
          <p:nvPr/>
        </p:nvSpPr>
        <p:spPr bwMode="auto">
          <a:xfrm>
            <a:off x="86868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6" name="Rectangle 622"/>
          <p:cNvSpPr>
            <a:spLocks noChangeArrowheads="1"/>
          </p:cNvSpPr>
          <p:nvPr/>
        </p:nvSpPr>
        <p:spPr bwMode="auto">
          <a:xfrm>
            <a:off x="87630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7" name="Rectangle 623"/>
          <p:cNvSpPr>
            <a:spLocks noChangeArrowheads="1"/>
          </p:cNvSpPr>
          <p:nvPr/>
        </p:nvSpPr>
        <p:spPr bwMode="auto">
          <a:xfrm>
            <a:off x="88392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8" name="Rectangle 624"/>
          <p:cNvSpPr>
            <a:spLocks noChangeArrowheads="1"/>
          </p:cNvSpPr>
          <p:nvPr/>
        </p:nvSpPr>
        <p:spPr bwMode="auto">
          <a:xfrm>
            <a:off x="89154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91" name="Rectangle 627"/>
          <p:cNvSpPr>
            <a:spLocks noChangeArrowheads="1"/>
          </p:cNvSpPr>
          <p:nvPr/>
        </p:nvSpPr>
        <p:spPr bwMode="auto">
          <a:xfrm>
            <a:off x="8991600" y="4724400"/>
            <a:ext cx="76200" cy="1219200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grpSp>
        <p:nvGrpSpPr>
          <p:cNvPr id="11896" name="Group 632"/>
          <p:cNvGrpSpPr>
            <a:grpSpLocks/>
          </p:cNvGrpSpPr>
          <p:nvPr/>
        </p:nvGrpSpPr>
        <p:grpSpPr bwMode="auto">
          <a:xfrm>
            <a:off x="4724400" y="3962400"/>
            <a:ext cx="1371600" cy="1981200"/>
            <a:chOff x="2976" y="2496"/>
            <a:chExt cx="864" cy="1248"/>
          </a:xfrm>
        </p:grpSpPr>
        <p:sp>
          <p:nvSpPr>
            <p:cNvPr id="11892" name="Rectangle 628"/>
            <p:cNvSpPr>
              <a:spLocks noChangeArrowheads="1"/>
            </p:cNvSpPr>
            <p:nvPr/>
          </p:nvSpPr>
          <p:spPr bwMode="auto">
            <a:xfrm>
              <a:off x="2976" y="2976"/>
              <a:ext cx="48" cy="768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sp>
          <p:nvSpPr>
            <p:cNvPr id="11894" name="Text Box 630"/>
            <p:cNvSpPr txBox="1">
              <a:spLocks noChangeArrowheads="1"/>
            </p:cNvSpPr>
            <p:nvPr/>
          </p:nvSpPr>
          <p:spPr bwMode="auto">
            <a:xfrm>
              <a:off x="3072" y="2496"/>
              <a:ext cx="768" cy="370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500" u="none">
                  <a:solidFill>
                    <a:schemeClr val="bg1"/>
                  </a:solidFill>
                </a:rPr>
                <a:t>Corte em 01:30:25</a:t>
              </a:r>
            </a:p>
          </p:txBody>
        </p:sp>
        <p:sp>
          <p:nvSpPr>
            <p:cNvPr id="11895" name="Line 631"/>
            <p:cNvSpPr>
              <a:spLocks noChangeShapeType="1"/>
            </p:cNvSpPr>
            <p:nvPr/>
          </p:nvSpPr>
          <p:spPr bwMode="auto">
            <a:xfrm flipV="1">
              <a:off x="3024" y="2880"/>
              <a:ext cx="48" cy="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"/>
                            </p:stCondLst>
                            <p:childTnLst>
                              <p:par>
                                <p:cTn id="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"/>
                            </p:stCondLst>
                            <p:childTnLst>
                              <p:par>
                                <p:cTn id="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25"/>
                            </p:stCondLst>
                            <p:childTnLst>
                              <p:par>
                                <p:cTn id="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1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75"/>
                            </p:stCondLst>
                            <p:childTnLst>
                              <p:par>
                                <p:cTn id="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1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"/>
                            </p:stCondLst>
                            <p:childTnLst>
                              <p:par>
                                <p:cTn id="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25"/>
                            </p:stCondLst>
                            <p:childTnLst>
                              <p:par>
                                <p:cTn id="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75"/>
                            </p:stCondLst>
                            <p:childTnLst>
                              <p:par>
                                <p:cTn id="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"/>
                            </p:stCondLst>
                            <p:childTnLst>
                              <p:par>
                                <p:cTn id="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25"/>
                            </p:stCondLst>
                            <p:childTnLst>
                              <p:par>
                                <p:cTn id="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75"/>
                            </p:stCondLst>
                            <p:childTnLst>
                              <p:par>
                                <p:cTn id="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"/>
                            </p:stCondLst>
                            <p:childTnLst>
                              <p:par>
                                <p:cTn id="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25"/>
                            </p:stCondLst>
                            <p:childTnLst>
                              <p:par>
                                <p:cTn id="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75"/>
                            </p:stCondLst>
                            <p:childTnLst>
                              <p:par>
                                <p:cTn id="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"/>
                            </p:stCondLst>
                            <p:childTnLst>
                              <p:par>
                                <p:cTn id="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25"/>
                            </p:stCondLst>
                            <p:childTnLst>
                              <p:par>
                                <p:cTn id="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75"/>
                            </p:stCondLst>
                            <p:childTnLst>
                              <p:par>
                                <p:cTn id="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"/>
                            </p:stCondLst>
                            <p:childTnLst>
                              <p:par>
                                <p:cTn id="9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325"/>
                            </p:stCondLst>
                            <p:childTnLst>
                              <p:par>
                                <p:cTn id="9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475"/>
                            </p:stCondLst>
                            <p:childTnLst>
                              <p:par>
                                <p:cTn id="10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50"/>
                            </p:stCondLst>
                            <p:childTnLst>
                              <p:par>
                                <p:cTn id="10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625"/>
                            </p:stCondLst>
                            <p:childTnLst>
                              <p:par>
                                <p:cTn id="11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775"/>
                            </p:stCondLst>
                            <p:childTnLst>
                              <p:par>
                                <p:cTn id="1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850"/>
                            </p:stCondLst>
                            <p:childTnLst>
                              <p:par>
                                <p:cTn id="1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925"/>
                            </p:stCondLst>
                            <p:childTnLst>
                              <p:par>
                                <p:cTn id="1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75"/>
                            </p:stCondLst>
                            <p:childTnLst>
                              <p:par>
                                <p:cTn id="1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150"/>
                            </p:stCondLst>
                            <p:childTnLst>
                              <p:par>
                                <p:cTn id="13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225"/>
                            </p:stCondLst>
                            <p:childTnLst>
                              <p:par>
                                <p:cTn id="13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00"/>
                            </p:stCondLst>
                            <p:childTnLst>
                              <p:par>
                                <p:cTn id="13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375"/>
                            </p:stCondLst>
                            <p:childTnLst>
                              <p:par>
                                <p:cTn id="14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450"/>
                            </p:stCondLst>
                            <p:childTnLst>
                              <p:par>
                                <p:cTn id="1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25"/>
                            </p:stCondLst>
                            <p:childTnLst>
                              <p:par>
                                <p:cTn id="14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6"/>
                                            </p:cond>
                                          </p:stCondLst>
                                        </p:cTn>
                                        <p:tgtEl>
                                          <p:spTgt spid="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0"/>
                            </p:stCondLst>
                            <p:childTnLst>
                              <p:par>
                                <p:cTn id="14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675"/>
                            </p:stCondLst>
                            <p:childTnLst>
                              <p:par>
                                <p:cTn id="15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2"/>
                                            </p:cond>
                                          </p:stCondLst>
                                        </p:cTn>
                                        <p:tgtEl>
                                          <p:spTgt spid="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5"/>
                                            </p:cond>
                                          </p:stCondLst>
                                        </p:cTn>
                                        <p:tgtEl>
                                          <p:spTgt spid="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825"/>
                            </p:stCondLst>
                            <p:childTnLst>
                              <p:par>
                                <p:cTn id="1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8"/>
                                            </p:cond>
                                          </p:stCondLst>
                                        </p:cTn>
                                        <p:tgtEl>
                                          <p:spTgt spid="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900"/>
                            </p:stCondLst>
                            <p:childTnLst>
                              <p:par>
                                <p:cTn id="16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1"/>
                                            </p:cond>
                                          </p:stCondLst>
                                        </p:cTn>
                                        <p:tgtEl>
                                          <p:spTgt spid="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975"/>
                            </p:stCondLst>
                            <p:childTnLst>
                              <p:par>
                                <p:cTn id="16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4"/>
                                            </p:cond>
                                          </p:stCondLst>
                                        </p:cTn>
                                        <p:tgtEl>
                                          <p:spTgt spid="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050"/>
                            </p:stCondLst>
                            <p:childTnLst>
                              <p:par>
                                <p:cTn id="16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7"/>
                                            </p:cond>
                                          </p:stCondLst>
                                        </p:cTn>
                                        <p:tgtEl>
                                          <p:spTgt spid="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125"/>
                            </p:stCondLst>
                            <p:childTnLst>
                              <p:par>
                                <p:cTn id="17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0"/>
                                            </p:cond>
                                          </p:stCondLst>
                                        </p:cTn>
                                        <p:tgtEl>
                                          <p:spTgt spid="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200"/>
                            </p:stCondLst>
                            <p:childTnLst>
                              <p:par>
                                <p:cTn id="17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3"/>
                                            </p:cond>
                                          </p:stCondLst>
                                        </p:cTn>
                                        <p:tgtEl>
                                          <p:spTgt spid="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275"/>
                            </p:stCondLst>
                            <p:childTnLst>
                              <p:par>
                                <p:cTn id="17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6"/>
                                            </p:cond>
                                          </p:stCondLst>
                                        </p:cTn>
                                        <p:tgtEl>
                                          <p:spTgt spid="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35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850"/>
                            </p:stCondLst>
                            <p:childTnLst>
                              <p:par>
                                <p:cTn id="1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2"/>
                                            </p:cond>
                                          </p:stCondLst>
                                        </p:cTn>
                                        <p:tgtEl>
                                          <p:spTgt spid="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925"/>
                            </p:stCondLst>
                            <p:childTnLst>
                              <p:par>
                                <p:cTn id="18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5"/>
                                            </p:cond>
                                          </p:stCondLst>
                                        </p:cTn>
                                        <p:tgtEl>
                                          <p:spTgt spid="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8"/>
                                            </p:cond>
                                          </p:stCondLst>
                                        </p:cTn>
                                        <p:tgtEl>
                                          <p:spTgt spid="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75"/>
                            </p:stCondLst>
                            <p:childTnLst>
                              <p:par>
                                <p:cTn id="1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1"/>
                                            </p:cond>
                                          </p:stCondLst>
                                        </p:cTn>
                                        <p:tgtEl>
                                          <p:spTgt spid="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150"/>
                            </p:stCondLst>
                            <p:childTnLst>
                              <p:par>
                                <p:cTn id="19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4"/>
                                            </p:cond>
                                          </p:stCondLst>
                                        </p:cTn>
                                        <p:tgtEl>
                                          <p:spTgt spid="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225"/>
                            </p:stCondLst>
                            <p:childTnLst>
                              <p:par>
                                <p:cTn id="19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7"/>
                                            </p:cond>
                                          </p:stCondLst>
                                        </p:cTn>
                                        <p:tgtEl>
                                          <p:spTgt spid="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300"/>
                            </p:stCondLst>
                            <p:childTnLst>
                              <p:par>
                                <p:cTn id="20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0"/>
                                            </p:cond>
                                          </p:stCondLst>
                                        </p:cTn>
                                        <p:tgtEl>
                                          <p:spTgt spid="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375"/>
                            </p:stCondLst>
                            <p:childTnLst>
                              <p:par>
                                <p:cTn id="2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3"/>
                                            </p:cond>
                                          </p:stCondLst>
                                        </p:cTn>
                                        <p:tgtEl>
                                          <p:spTgt spid="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450"/>
                            </p:stCondLst>
                            <p:childTnLst>
                              <p:par>
                                <p:cTn id="20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6"/>
                                            </p:cond>
                                          </p:stCondLst>
                                        </p:cTn>
                                        <p:tgtEl>
                                          <p:spTgt spid="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525"/>
                            </p:stCondLst>
                            <p:childTnLst>
                              <p:par>
                                <p:cTn id="20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9"/>
                                            </p:cond>
                                          </p:stCondLst>
                                        </p:cTn>
                                        <p:tgtEl>
                                          <p:spTgt spid="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600"/>
                            </p:stCondLst>
                            <p:childTnLst>
                              <p:par>
                                <p:cTn id="2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2"/>
                                            </p:cond>
                                          </p:stCondLst>
                                        </p:cTn>
                                        <p:tgtEl>
                                          <p:spTgt spid="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675"/>
                            </p:stCondLst>
                            <p:childTnLst>
                              <p:par>
                                <p:cTn id="21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5"/>
                                            </p:cond>
                                          </p:stCondLst>
                                        </p:cTn>
                                        <p:tgtEl>
                                          <p:spTgt spid="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750"/>
                            </p:stCondLst>
                            <p:childTnLst>
                              <p:par>
                                <p:cTn id="2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8"/>
                                            </p:cond>
                                          </p:stCondLst>
                                        </p:cTn>
                                        <p:tgtEl>
                                          <p:spTgt spid="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825"/>
                            </p:stCondLst>
                            <p:childTnLst>
                              <p:par>
                                <p:cTn id="22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1"/>
                                            </p:cond>
                                          </p:stCondLst>
                                        </p:cTn>
                                        <p:tgtEl>
                                          <p:spTgt spid="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900"/>
                            </p:stCondLst>
                            <p:childTnLst>
                              <p:par>
                                <p:cTn id="22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4"/>
                                            </p:cond>
                                          </p:stCondLst>
                                        </p:cTn>
                                        <p:tgtEl>
                                          <p:spTgt spid="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975"/>
                            </p:stCondLst>
                            <p:childTnLst>
                              <p:par>
                                <p:cTn id="22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7"/>
                                            </p:cond>
                                          </p:stCondLst>
                                        </p:cTn>
                                        <p:tgtEl>
                                          <p:spTgt spid="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050"/>
                            </p:stCondLst>
                            <p:childTnLst>
                              <p:par>
                                <p:cTn id="23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0"/>
                                            </p:cond>
                                          </p:stCondLst>
                                        </p:cTn>
                                        <p:tgtEl>
                                          <p:spTgt spid="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6125"/>
                            </p:stCondLst>
                            <p:childTnLst>
                              <p:par>
                                <p:cTn id="2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3"/>
                                            </p:cond>
                                          </p:stCondLst>
                                        </p:cTn>
                                        <p:tgtEl>
                                          <p:spTgt spid="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6200"/>
                            </p:stCondLst>
                            <p:childTnLst>
                              <p:par>
                                <p:cTn id="2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6"/>
                                            </p:cond>
                                          </p:stCondLst>
                                        </p:cTn>
                                        <p:tgtEl>
                                          <p:spTgt spid="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6275"/>
                            </p:stCondLst>
                            <p:childTnLst>
                              <p:par>
                                <p:cTn id="2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9"/>
                                            </p:cond>
                                          </p:stCondLst>
                                        </p:cTn>
                                        <p:tgtEl>
                                          <p:spTgt spid="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6350"/>
                            </p:stCondLst>
                            <p:childTnLst>
                              <p:par>
                                <p:cTn id="2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2"/>
                                            </p:cond>
                                          </p:stCondLst>
                                        </p:cTn>
                                        <p:tgtEl>
                                          <p:spTgt spid="1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6425"/>
                            </p:stCondLst>
                            <p:childTnLst>
                              <p:par>
                                <p:cTn id="2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5"/>
                                            </p:cond>
                                          </p:stCondLst>
                                        </p:cTn>
                                        <p:tgtEl>
                                          <p:spTgt spid="1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6500"/>
                            </p:stCondLst>
                            <p:childTnLst>
                              <p:par>
                                <p:cTn id="2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8"/>
                                            </p:cond>
                                          </p:stCondLst>
                                        </p:cTn>
                                        <p:tgtEl>
                                          <p:spTgt spid="1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6575"/>
                            </p:stCondLst>
                            <p:childTnLst>
                              <p:par>
                                <p:cTn id="25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1"/>
                                            </p:cond>
                                          </p:stCondLst>
                                        </p:cTn>
                                        <p:tgtEl>
                                          <p:spTgt spid="1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650"/>
                            </p:stCondLst>
                            <p:childTnLst>
                              <p:par>
                                <p:cTn id="2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4"/>
                                            </p:cond>
                                          </p:stCondLst>
                                        </p:cTn>
                                        <p:tgtEl>
                                          <p:spTgt spid="1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725"/>
                            </p:stCondLst>
                            <p:childTnLst>
                              <p:par>
                                <p:cTn id="2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7"/>
                                            </p:cond>
                                          </p:stCondLst>
                                        </p:cTn>
                                        <p:tgtEl>
                                          <p:spTgt spid="1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6800"/>
                            </p:stCondLst>
                            <p:childTnLst>
                              <p:par>
                                <p:cTn id="2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0"/>
                                            </p:cond>
                                          </p:stCondLst>
                                        </p:cTn>
                                        <p:tgtEl>
                                          <p:spTgt spid="1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6875"/>
                            </p:stCondLst>
                            <p:childTnLst>
                              <p:par>
                                <p:cTn id="2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3"/>
                                            </p:cond>
                                          </p:stCondLst>
                                        </p:cTn>
                                        <p:tgtEl>
                                          <p:spTgt spid="1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6950"/>
                            </p:stCondLst>
                            <p:childTnLst>
                              <p:par>
                                <p:cTn id="2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6"/>
                                            </p:cond>
                                          </p:stCondLst>
                                        </p:cTn>
                                        <p:tgtEl>
                                          <p:spTgt spid="1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7025"/>
                            </p:stCondLst>
                            <p:childTnLst>
                              <p:par>
                                <p:cTn id="2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9"/>
                                            </p:cond>
                                          </p:stCondLst>
                                        </p:cTn>
                                        <p:tgtEl>
                                          <p:spTgt spid="1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7100"/>
                            </p:stCondLst>
                            <p:childTnLst>
                              <p:par>
                                <p:cTn id="27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2"/>
                                            </p:cond>
                                          </p:stCondLst>
                                        </p:cTn>
                                        <p:tgtEl>
                                          <p:spTgt spid="1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7175"/>
                            </p:stCondLst>
                            <p:childTnLst>
                              <p:par>
                                <p:cTn id="2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5"/>
                                            </p:cond>
                                          </p:stCondLst>
                                        </p:cTn>
                                        <p:tgtEl>
                                          <p:spTgt spid="1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7250"/>
                            </p:stCondLst>
                            <p:childTnLst>
                              <p:par>
                                <p:cTn id="2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8"/>
                                            </p:cond>
                                          </p:stCondLst>
                                        </p:cTn>
                                        <p:tgtEl>
                                          <p:spTgt spid="1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7325"/>
                            </p:stCondLst>
                            <p:childTnLst>
                              <p:par>
                                <p:cTn id="2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1"/>
                                            </p:cond>
                                          </p:stCondLst>
                                        </p:cTn>
                                        <p:tgtEl>
                                          <p:spTgt spid="1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7400"/>
                            </p:stCondLst>
                            <p:childTnLst>
                              <p:par>
                                <p:cTn id="2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4"/>
                                            </p:cond>
                                          </p:stCondLst>
                                        </p:cTn>
                                        <p:tgtEl>
                                          <p:spTgt spid="1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7475"/>
                            </p:stCondLst>
                            <p:childTnLst>
                              <p:par>
                                <p:cTn id="2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7"/>
                                            </p:cond>
                                          </p:stCondLst>
                                        </p:cTn>
                                        <p:tgtEl>
                                          <p:spTgt spid="1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7550"/>
                            </p:stCondLst>
                            <p:childTnLst>
                              <p:par>
                                <p:cTn id="2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0"/>
                                            </p:cond>
                                          </p:stCondLst>
                                        </p:cTn>
                                        <p:tgtEl>
                                          <p:spTgt spid="1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7625"/>
                            </p:stCondLst>
                            <p:childTnLst>
                              <p:par>
                                <p:cTn id="29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3"/>
                                            </p:cond>
                                          </p:stCondLst>
                                        </p:cTn>
                                        <p:tgtEl>
                                          <p:spTgt spid="1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7700"/>
                            </p:stCondLst>
                            <p:childTnLst>
                              <p:par>
                                <p:cTn id="29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6"/>
                                            </p:cond>
                                          </p:stCondLst>
                                        </p:cTn>
                                        <p:tgtEl>
                                          <p:spTgt spid="1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7775"/>
                            </p:stCondLst>
                            <p:childTnLst>
                              <p:par>
                                <p:cTn id="2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9"/>
                                            </p:cond>
                                          </p:stCondLst>
                                        </p:cTn>
                                        <p:tgtEl>
                                          <p:spTgt spid="1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7850"/>
                            </p:stCondLst>
                            <p:childTnLst>
                              <p:par>
                                <p:cTn id="3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2"/>
                                            </p:cond>
                                          </p:stCondLst>
                                        </p:cTn>
                                        <p:tgtEl>
                                          <p:spTgt spid="1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7925"/>
                            </p:stCondLst>
                            <p:childTnLst>
                              <p:par>
                                <p:cTn id="30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5"/>
                                            </p:cond>
                                          </p:stCondLst>
                                        </p:cTn>
                                        <p:tgtEl>
                                          <p:spTgt spid="1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8000"/>
                            </p:stCondLst>
                            <p:childTnLst>
                              <p:par>
                                <p:cTn id="30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8"/>
                                            </p:cond>
                                          </p:stCondLst>
                                        </p:cTn>
                                        <p:tgtEl>
                                          <p:spTgt spid="1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8075"/>
                            </p:stCondLst>
                            <p:childTnLst>
                              <p:par>
                                <p:cTn id="3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1"/>
                                            </p:cond>
                                          </p:stCondLst>
                                        </p:cTn>
                                        <p:tgtEl>
                                          <p:spTgt spid="1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8150"/>
                            </p:stCondLst>
                            <p:childTnLst>
                              <p:par>
                                <p:cTn id="3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4"/>
                                            </p:cond>
                                          </p:stCondLst>
                                        </p:cTn>
                                        <p:tgtEl>
                                          <p:spTgt spid="1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8225"/>
                            </p:stCondLst>
                            <p:childTnLst>
                              <p:par>
                                <p:cTn id="3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7"/>
                                            </p:cond>
                                          </p:stCondLst>
                                        </p:cTn>
                                        <p:tgtEl>
                                          <p:spTgt spid="1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8300"/>
                            </p:stCondLst>
                            <p:childTnLst>
                              <p:par>
                                <p:cTn id="3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0"/>
                                            </p:cond>
                                          </p:stCondLst>
                                        </p:cTn>
                                        <p:tgtEl>
                                          <p:spTgt spid="1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8375"/>
                            </p:stCondLst>
                            <p:childTnLst>
                              <p:par>
                                <p:cTn id="3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3"/>
                                            </p:cond>
                                          </p:stCondLst>
                                        </p:cTn>
                                        <p:tgtEl>
                                          <p:spTgt spid="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8450"/>
                            </p:stCondLst>
                            <p:childTnLst>
                              <p:par>
                                <p:cTn id="3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6"/>
                                            </p:cond>
                                          </p:stCondLst>
                                        </p:cTn>
                                        <p:tgtEl>
                                          <p:spTgt spid="1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8525"/>
                            </p:stCondLst>
                            <p:childTnLst>
                              <p:par>
                                <p:cTn id="3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9"/>
                                            </p:cond>
                                          </p:stCondLst>
                                        </p:cTn>
                                        <p:tgtEl>
                                          <p:spTgt spid="1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8600"/>
                            </p:stCondLst>
                            <p:childTnLst>
                              <p:par>
                                <p:cTn id="3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2"/>
                                            </p:cond>
                                          </p:stCondLst>
                                        </p:cTn>
                                        <p:tgtEl>
                                          <p:spTgt spid="1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8675"/>
                            </p:stCondLst>
                            <p:childTnLst>
                              <p:par>
                                <p:cTn id="3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5"/>
                                            </p:cond>
                                          </p:stCondLst>
                                        </p:cTn>
                                        <p:tgtEl>
                                          <p:spTgt spid="1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8750"/>
                            </p:stCondLst>
                            <p:childTnLst>
                              <p:par>
                                <p:cTn id="3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8"/>
                                            </p:cond>
                                          </p:stCondLst>
                                        </p:cTn>
                                        <p:tgtEl>
                                          <p:spTgt spid="1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8825"/>
                            </p:stCondLst>
                            <p:childTnLst>
                              <p:par>
                                <p:cTn id="3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1"/>
                                            </p:cond>
                                          </p:stCondLst>
                                        </p:cTn>
                                        <p:tgtEl>
                                          <p:spTgt spid="1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8900"/>
                            </p:stCondLst>
                            <p:childTnLst>
                              <p:par>
                                <p:cTn id="3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4"/>
                                            </p:cond>
                                          </p:stCondLst>
                                        </p:cTn>
                                        <p:tgtEl>
                                          <p:spTgt spid="1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8975"/>
                            </p:stCondLst>
                            <p:childTnLst>
                              <p:par>
                                <p:cTn id="3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7"/>
                                            </p:cond>
                                          </p:stCondLst>
                                        </p:cTn>
                                        <p:tgtEl>
                                          <p:spTgt spid="1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8" grpId="0" animBg="1" autoUpdateAnimBg="0"/>
      <p:bldP spid="11596" grpId="0" animBg="1" autoUpdateAnimBg="0"/>
      <p:bldP spid="11598" grpId="0" animBg="1" autoUpdateAnimBg="0"/>
      <p:bldP spid="11603" grpId="0" animBg="1" autoUpdateAnimBg="0"/>
      <p:bldP spid="11604" grpId="0" animBg="1" autoUpdateAnimBg="0"/>
      <p:bldP spid="11605" grpId="0" animBg="1" autoUpdateAnimBg="0"/>
      <p:bldP spid="11606" grpId="0" animBg="1" autoUpdateAnimBg="0"/>
      <p:bldP spid="11607" grpId="0" animBg="1" autoUpdateAnimBg="0"/>
      <p:bldP spid="11608" grpId="0" animBg="1" autoUpdateAnimBg="0"/>
      <p:bldP spid="11609" grpId="0" animBg="1" autoUpdateAnimBg="0"/>
      <p:bldP spid="11610" grpId="0" animBg="1" autoUpdateAnimBg="0"/>
      <p:bldP spid="11611" grpId="0" animBg="1" autoUpdateAnimBg="0"/>
      <p:bldP spid="11612" grpId="0" animBg="1" autoUpdateAnimBg="0"/>
      <p:bldP spid="11613" grpId="0" animBg="1" autoUpdateAnimBg="0"/>
      <p:bldP spid="11614" grpId="0" animBg="1" autoUpdateAnimBg="0"/>
      <p:bldP spid="11618" grpId="0" animBg="1" autoUpdateAnimBg="0"/>
      <p:bldP spid="11619" grpId="0" animBg="1" autoUpdateAnimBg="0"/>
      <p:bldP spid="11620" grpId="0" animBg="1" autoUpdateAnimBg="0"/>
      <p:bldP spid="11621" grpId="0" animBg="1" autoUpdateAnimBg="0"/>
      <p:bldP spid="11622" grpId="0" animBg="1" autoUpdateAnimBg="0"/>
      <p:bldP spid="11623" grpId="0" animBg="1" autoUpdateAnimBg="0"/>
      <p:bldP spid="11624" grpId="0" animBg="1" autoUpdateAnimBg="0"/>
      <p:bldP spid="11625" grpId="0" animBg="1" autoUpdateAnimBg="0"/>
      <p:bldP spid="11626" grpId="0" animBg="1" autoUpdateAnimBg="0"/>
      <p:bldP spid="11627" grpId="0" animBg="1" autoUpdateAnimBg="0"/>
      <p:bldP spid="11628" grpId="0" animBg="1" autoUpdateAnimBg="0"/>
      <p:bldP spid="11629" grpId="0" animBg="1" autoUpdateAnimBg="0"/>
      <p:bldP spid="11630" grpId="0" animBg="1" autoUpdateAnimBg="0"/>
      <p:bldP spid="11631" grpId="0" animBg="1" autoUpdateAnimBg="0"/>
      <p:bldP spid="11632" grpId="0" animBg="1" autoUpdateAnimBg="0"/>
      <p:bldP spid="11636" grpId="0" animBg="1" autoUpdateAnimBg="0"/>
      <p:bldP spid="11637" grpId="0" animBg="1" autoUpdateAnimBg="0"/>
      <p:bldP spid="11638" grpId="0" animBg="1" autoUpdateAnimBg="0"/>
      <p:bldP spid="11642" grpId="0" animBg="1" autoUpdateAnimBg="0"/>
      <p:bldP spid="11643" grpId="0" animBg="1" autoUpdateAnimBg="0"/>
      <p:bldP spid="11644" grpId="0" animBg="1" autoUpdateAnimBg="0"/>
      <p:bldP spid="11645" grpId="0" animBg="1" autoUpdateAnimBg="0"/>
      <p:bldP spid="11646" grpId="0" animBg="1" autoUpdateAnimBg="0"/>
      <p:bldP spid="11647" grpId="0" animBg="1" autoUpdateAnimBg="0"/>
      <p:bldP spid="11648" grpId="0" animBg="1" autoUpdateAnimBg="0"/>
      <p:bldP spid="11649" grpId="0" animBg="1" autoUpdateAnimBg="0"/>
      <p:bldP spid="11650" grpId="0" animBg="1" autoUpdateAnimBg="0"/>
      <p:bldP spid="11651" grpId="0" animBg="1" autoUpdateAnimBg="0"/>
      <p:bldP spid="11652" grpId="0" animBg="1" autoUpdateAnimBg="0"/>
      <p:bldP spid="11653" grpId="0" animBg="1" autoUpdateAnimBg="0"/>
      <p:bldP spid="11654" grpId="0" animBg="1" autoUpdateAnimBg="0"/>
      <p:bldP spid="11655" grpId="0" animBg="1" autoUpdateAnimBg="0"/>
      <p:bldP spid="11656" grpId="0" animBg="1" autoUpdateAnimBg="0"/>
      <p:bldP spid="11657" grpId="0" animBg="1" autoUpdateAnimBg="0"/>
      <p:bldP spid="11658" grpId="0" animBg="1" autoUpdateAnimBg="0"/>
      <p:bldP spid="11659" grpId="0" animBg="1" autoUpdateAnimBg="0"/>
      <p:bldP spid="11660" grpId="0" animBg="1" autoUpdateAnimBg="0"/>
      <p:bldP spid="11661" grpId="0" animBg="1" autoUpdateAnimBg="0"/>
      <p:bldP spid="11662" grpId="0" animBg="1" autoUpdateAnimBg="0"/>
      <p:bldP spid="11663" grpId="0" animBg="1" autoUpdateAnimBg="0"/>
      <p:bldP spid="11664" grpId="0" animBg="1" autoUpdateAnimBg="0"/>
      <p:bldP spid="11665" grpId="0" animBg="1" autoUpdateAnimBg="0"/>
      <p:bldP spid="11666" grpId="0" animBg="1" autoUpdateAnimBg="0"/>
      <p:bldP spid="11667" grpId="0" animBg="1" autoUpdateAnimBg="0"/>
      <p:bldP spid="11668" grpId="0" animBg="1" autoUpdateAnimBg="0"/>
      <p:bldP spid="11669" grpId="0" animBg="1" autoUpdateAnimBg="0"/>
      <p:bldP spid="11670" grpId="0" animBg="1" autoUpdateAnimBg="0"/>
      <p:bldP spid="11671" grpId="0" animBg="1" autoUpdateAnimBg="0"/>
      <p:bldP spid="11672" grpId="0" animBg="1" autoUpdateAnimBg="0"/>
      <p:bldP spid="11673" grpId="0" animBg="1" autoUpdateAnimBg="0"/>
      <p:bldP spid="11674" grpId="0" animBg="1" autoUpdateAnimBg="0"/>
      <p:bldP spid="11678" grpId="0" animBg="1" autoUpdateAnimBg="0"/>
      <p:bldP spid="11679" grpId="0" animBg="1" autoUpdateAnimBg="0"/>
      <p:bldP spid="11680" grpId="0" animBg="1" autoUpdateAnimBg="0"/>
      <p:bldP spid="11681" grpId="0" animBg="1" autoUpdateAnimBg="0"/>
      <p:bldP spid="11682" grpId="0" animBg="1" autoUpdateAnimBg="0"/>
      <p:bldP spid="11683" grpId="0" animBg="1" autoUpdateAnimBg="0"/>
      <p:bldP spid="11684" grpId="0" animBg="1" autoUpdateAnimBg="0"/>
      <p:bldP spid="11685" grpId="0" animBg="1" autoUpdateAnimBg="0"/>
      <p:bldP spid="11686" grpId="0" animBg="1" autoUpdateAnimBg="0"/>
      <p:bldP spid="11690" grpId="0" animBg="1" autoUpdateAnimBg="0"/>
      <p:bldP spid="11691" grpId="0" animBg="1" autoUpdateAnimBg="0"/>
      <p:bldP spid="11692" grpId="0" animBg="1" autoUpdateAnimBg="0"/>
      <p:bldP spid="11854" grpId="0" animBg="1" autoUpdateAnimBg="0"/>
      <p:bldP spid="11855" grpId="0" animBg="1" autoUpdateAnimBg="0"/>
      <p:bldP spid="11856" grpId="0" animBg="1" autoUpdateAnimBg="0"/>
      <p:bldP spid="11857" grpId="0" animBg="1" autoUpdateAnimBg="0"/>
      <p:bldP spid="11858" grpId="0" animBg="1" autoUpdateAnimBg="0"/>
      <p:bldP spid="11859" grpId="0" animBg="1" autoUpdateAnimBg="0"/>
      <p:bldP spid="11860" grpId="0" animBg="1" autoUpdateAnimBg="0"/>
      <p:bldP spid="11861" grpId="0" animBg="1" autoUpdateAnimBg="0"/>
      <p:bldP spid="11862" grpId="0" animBg="1" autoUpdateAnimBg="0"/>
      <p:bldP spid="11863" grpId="0" animBg="1" autoUpdateAnimBg="0"/>
      <p:bldP spid="11864" grpId="0" animBg="1" autoUpdateAnimBg="0"/>
      <p:bldP spid="11865" grpId="0" animBg="1" autoUpdateAnimBg="0"/>
      <p:bldP spid="11866" grpId="0" animBg="1" autoUpdateAnimBg="0"/>
      <p:bldP spid="11867" grpId="0" animBg="1" autoUpdateAnimBg="0"/>
      <p:bldP spid="11868" grpId="0" animBg="1" autoUpdateAnimBg="0"/>
      <p:bldP spid="11869" grpId="0" animBg="1" autoUpdateAnimBg="0"/>
      <p:bldP spid="11870" grpId="0" animBg="1" autoUpdateAnimBg="0"/>
      <p:bldP spid="11871" grpId="0" animBg="1" autoUpdateAnimBg="0"/>
      <p:bldP spid="11872" grpId="0" animBg="1" autoUpdateAnimBg="0"/>
      <p:bldP spid="11873" grpId="0" animBg="1" autoUpdateAnimBg="0"/>
      <p:bldP spid="11874" grpId="0" animBg="1" autoUpdateAnimBg="0"/>
      <p:bldP spid="11875" grpId="0" animBg="1" autoUpdateAnimBg="0"/>
      <p:bldP spid="11876" grpId="0" animBg="1" autoUpdateAnimBg="0"/>
      <p:bldP spid="11877" grpId="0" animBg="1" autoUpdateAnimBg="0"/>
      <p:bldP spid="11878" grpId="0" animBg="1" autoUpdateAnimBg="0"/>
      <p:bldP spid="11879" grpId="0" animBg="1" autoUpdateAnimBg="0"/>
      <p:bldP spid="11880" grpId="0" animBg="1" autoUpdateAnimBg="0"/>
      <p:bldP spid="11881" grpId="0" animBg="1" autoUpdateAnimBg="0"/>
      <p:bldP spid="11882" grpId="0" animBg="1" autoUpdateAnimBg="0"/>
      <p:bldP spid="11883" grpId="0" animBg="1" autoUpdateAnimBg="0"/>
      <p:bldP spid="11884" grpId="0" animBg="1" autoUpdateAnimBg="0"/>
      <p:bldP spid="11885" grpId="0" animBg="1" autoUpdateAnimBg="0"/>
      <p:bldP spid="11886" grpId="0" animBg="1" autoUpdateAnimBg="0"/>
      <p:bldP spid="11887" grpId="0" animBg="1" autoUpdateAnimBg="0"/>
      <p:bldP spid="11888" grpId="0" animBg="1" autoUpdateAnimBg="0"/>
      <p:bldP spid="1189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600" b="1" cap="all" spc="0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cs typeface="Tahoma" pitchFamily="34" charset="0"/>
              </a:rPr>
              <a:t>Metodologia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1600200" y="1676400"/>
          <a:ext cx="6199188" cy="4892675"/>
        </p:xfrm>
        <a:graphic>
          <a:graphicData uri="http://schemas.openxmlformats.org/presentationml/2006/ole">
            <p:oleObj spid="_x0000_s13324" name="Visio" r:id="rId3" imgW="6199200" imgH="489204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4" name="Object 1030"/>
          <p:cNvGraphicFramePr>
            <a:graphicFrameLocks noChangeAspect="1"/>
          </p:cNvGraphicFramePr>
          <p:nvPr/>
        </p:nvGraphicFramePr>
        <p:xfrm>
          <a:off x="1647821" y="214289"/>
          <a:ext cx="6496079" cy="6500859"/>
        </p:xfrm>
        <a:graphic>
          <a:graphicData uri="http://schemas.openxmlformats.org/presentationml/2006/ole">
            <p:oleObj spid="_x0000_s48134" name="Visio" r:id="rId3" imgW="8243640" imgH="8251920" progId="Visio.Drawing.11">
              <p:embed/>
            </p:oleObj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ítulo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13"/>
            <a:ext cx="7783513" cy="163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423</TotalTime>
  <Words>88</Words>
  <Application>Microsoft Office PowerPoint</Application>
  <PresentationFormat>Apresentação na tela (4:3)</PresentationFormat>
  <Paragraphs>28</Paragraphs>
  <Slides>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8" baseType="lpstr">
      <vt:lpstr>Corbel</vt:lpstr>
      <vt:lpstr>Arial</vt:lpstr>
      <vt:lpstr>Consolas</vt:lpstr>
      <vt:lpstr>Wingdings</vt:lpstr>
      <vt:lpstr>Wingdings 2</vt:lpstr>
      <vt:lpstr>Wingdings 3</vt:lpstr>
      <vt:lpstr>Calibri</vt:lpstr>
      <vt:lpstr>Tahoma</vt:lpstr>
      <vt:lpstr>Metrô</vt:lpstr>
      <vt:lpstr>Foto do Microsoft Photo Editor 3.0</vt:lpstr>
      <vt:lpstr>Desenho do Microsoft Visio</vt:lpstr>
      <vt:lpstr>Editoração de vídeos</vt:lpstr>
      <vt:lpstr>INTRODUÇÃO</vt:lpstr>
      <vt:lpstr>Slide 3</vt:lpstr>
      <vt:lpstr>Objetivo</vt:lpstr>
      <vt:lpstr>Metodologia</vt:lpstr>
      <vt:lpstr>Slide 6</vt:lpstr>
      <vt:lpstr>Slide 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</dc:title>
  <dc:creator>Thiago Mizutani</dc:creator>
  <cp:lastModifiedBy>Thiago Mizutani</cp:lastModifiedBy>
  <cp:revision>33</cp:revision>
  <dcterms:created xsi:type="dcterms:W3CDTF">2008-02-29T02:27:49Z</dcterms:created>
  <dcterms:modified xsi:type="dcterms:W3CDTF">2008-05-21T01:57:29Z</dcterms:modified>
</cp:coreProperties>
</file>