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14"/>
  </p:notesMasterIdLst>
  <p:sldIdLst>
    <p:sldId id="260" r:id="rId2"/>
    <p:sldId id="261" r:id="rId3"/>
    <p:sldId id="264" r:id="rId4"/>
    <p:sldId id="257" r:id="rId5"/>
    <p:sldId id="258" r:id="rId6"/>
    <p:sldId id="265" r:id="rId7"/>
    <p:sldId id="266" r:id="rId8"/>
    <p:sldId id="267" r:id="rId9"/>
    <p:sldId id="268" r:id="rId10"/>
    <p:sldId id="263" r:id="rId11"/>
    <p:sldId id="270" r:id="rId12"/>
    <p:sldId id="269" r:id="rId13"/>
  </p:sldIdLst>
  <p:sldSz cx="9144000" cy="6858000" type="screen4x3"/>
  <p:notesSz cx="6858000" cy="9144000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00FF"/>
    <a:srgbClr val="FFFF99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698" autoAdjust="0"/>
    <p:restoredTop sz="94333" autoAdjust="0"/>
  </p:normalViewPr>
  <p:slideViewPr>
    <p:cSldViewPr>
      <p:cViewPr>
        <p:scale>
          <a:sx n="75" d="100"/>
          <a:sy n="75" d="100"/>
        </p:scale>
        <p:origin x="-97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DEECE-57F3-45C3-B6A1-14E5456BA4A0}" type="datetimeFigureOut">
              <a:rPr lang="pt-BR" smtClean="0"/>
              <a:pPr/>
              <a:t>22/5/2008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2740C-1C54-4604-AD0C-99ADBC7A09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2740C-1C54-4604-AD0C-99ADBC7A0972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E231C-11E3-4335-8D80-5423C04CCB5F}" type="datetimeFigureOut">
              <a:rPr lang="pt-BR"/>
              <a:pPr>
                <a:defRPr/>
              </a:pPr>
              <a:t>22/5/2008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2E2DA-A63E-4804-8F7E-985E9019D8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0482B-32DF-4720-936C-963299A9CA5A}" type="datetimeFigureOut">
              <a:rPr lang="pt-BR"/>
              <a:pPr>
                <a:defRPr/>
              </a:pPr>
              <a:t>22/5/2008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22CCD-08C5-408F-A1DE-94B8680A6D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58522-D905-4AC4-86F6-90FBCCEEDE25}" type="datetimeFigureOut">
              <a:rPr lang="pt-BR"/>
              <a:pPr>
                <a:defRPr/>
              </a:pPr>
              <a:t>22/5/2008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44777-2C3B-479C-A1D8-A9B7888F5E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26E0E-42C8-4623-A3EB-39CDC7811FB1}" type="datetimeFigureOut">
              <a:rPr lang="pt-BR"/>
              <a:pPr>
                <a:defRPr/>
              </a:pPr>
              <a:t>22/5/2008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95CD4-90B8-422E-B015-ECF074402A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6790A-E2E8-41F9-A59F-F34141A28FDE}" type="datetimeFigureOut">
              <a:rPr lang="pt-BR"/>
              <a:pPr>
                <a:defRPr/>
              </a:pPr>
              <a:t>22/5/2008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67A34-69A8-41FD-8313-60EBBEF5CC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2BBF6-5BB3-4735-B7AC-BC5A7F4CD905}" type="datetimeFigureOut">
              <a:rPr lang="pt-BR"/>
              <a:pPr>
                <a:defRPr/>
              </a:pPr>
              <a:t>22/5/2008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E1126-7ACD-4D33-98AD-3E4D170181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8" name="Retângulo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9" name="Retângulo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10" name="Retângulo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11" name="Retângulo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12" name="Retângulo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15" name="Retângulo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16" name="Retângulo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17" name="Retângulo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036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u="none" smtClean="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06C90587-CEC6-42A6-BBB5-2A72EB8E7B2E}" type="datetimeFigureOut">
              <a:rPr lang="pt-BR"/>
              <a:pPr>
                <a:defRPr/>
              </a:pPr>
              <a:t>22/5/2008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u="none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u="none" smtClean="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37A19EF0-57FF-49EA-8A42-EB357A8983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fontAlgn="base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tags" Target="../tags/tag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62" y="428604"/>
            <a:ext cx="7772400" cy="9144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4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Editoração de vídeos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928813"/>
            <a:ext cx="7772400" cy="44275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dirty="0" smtClean="0"/>
              <a:t>Integrantes:</a:t>
            </a:r>
          </a:p>
          <a:p>
            <a:pPr>
              <a:buFont typeface="Wingdings" pitchFamily="2" charset="2"/>
              <a:buNone/>
            </a:pPr>
            <a:endParaRPr lang="pt-BR" dirty="0" smtClean="0"/>
          </a:p>
          <a:p>
            <a:pPr>
              <a:buFont typeface="Wingdings" pitchFamily="2" charset="2"/>
              <a:buNone/>
            </a:pPr>
            <a:r>
              <a:rPr lang="pt-BR" dirty="0" smtClean="0"/>
              <a:t>Thiago Mizutani</a:t>
            </a:r>
          </a:p>
          <a:p>
            <a:pPr>
              <a:buFont typeface="Wingdings" pitchFamily="2" charset="2"/>
              <a:buNone/>
            </a:pPr>
            <a:r>
              <a:rPr lang="pt-BR" dirty="0" smtClean="0"/>
              <a:t>Fabrício Lopes de Souza</a:t>
            </a:r>
          </a:p>
          <a:p>
            <a:pPr>
              <a:buFont typeface="Wingdings" pitchFamily="2" charset="2"/>
              <a:buNone/>
            </a:pPr>
            <a:r>
              <a:rPr lang="pt-BR" dirty="0" smtClean="0"/>
              <a:t>Ivan Shiguenori Machida</a:t>
            </a:r>
          </a:p>
          <a:p>
            <a:pPr>
              <a:buFont typeface="Wingdings" pitchFamily="2" charset="2"/>
              <a:buNone/>
            </a:pPr>
            <a:r>
              <a:rPr lang="pt-BR" dirty="0" smtClean="0"/>
              <a:t>Maurício </a:t>
            </a:r>
            <a:r>
              <a:rPr lang="pt-BR" dirty="0" err="1" smtClean="0"/>
              <a:t>Keniti</a:t>
            </a:r>
            <a:r>
              <a:rPr lang="pt-BR" dirty="0" smtClean="0"/>
              <a:t> Hirota</a:t>
            </a:r>
          </a:p>
          <a:p>
            <a:pPr>
              <a:buFont typeface="Wingdings" pitchFamily="2" charset="2"/>
              <a:buNone/>
            </a:pPr>
            <a:endParaRPr lang="pt-BR" dirty="0" smtClean="0"/>
          </a:p>
          <a:p>
            <a:pPr>
              <a:buFont typeface="Wingdings" pitchFamily="2" charset="2"/>
              <a:buNone/>
            </a:pPr>
            <a:r>
              <a:rPr lang="pt-BR" dirty="0" smtClean="0"/>
              <a:t>Orientador: Paulo Sérgio Silva Rodrigues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Resultados Esperados</a:t>
            </a:r>
          </a:p>
        </p:txBody>
      </p:sp>
      <p:pic>
        <p:nvPicPr>
          <p:cNvPr id="58370" name="Picture 2" descr="C:\Documents and Settings\Thiago Mizutani\Meus documentos\FEI\TCC\TCC Master\LATEX\imagens\preview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52558"/>
            <a:ext cx="7001492" cy="546259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Resultados Esperados</a:t>
            </a:r>
          </a:p>
        </p:txBody>
      </p:sp>
      <p:pic>
        <p:nvPicPr>
          <p:cNvPr id="60418" name="Picture 2" descr="C:\Documents and Settings\Thiago Mizutani\Meus documentos\FEI\TCC\TCC Master\LATEX\imagens\preview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6863" y="1181084"/>
            <a:ext cx="7103426" cy="55340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Resultados Esperados</a:t>
            </a:r>
          </a:p>
        </p:txBody>
      </p:sp>
      <p:pic>
        <p:nvPicPr>
          <p:cNvPr id="59394" name="Picture 2" descr="C:\Documents and Settings\Thiago Mizutani\Meus documentos\FEI\TCC\TCC Master\LATEX\imagens\preview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85860"/>
            <a:ext cx="7000924" cy="5454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88" y="357188"/>
            <a:ext cx="77724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</a:rPr>
              <a:t>INTRODUÇÃO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209800"/>
            <a:ext cx="7772400" cy="3657600"/>
          </a:xfrm>
        </p:spPr>
        <p:txBody>
          <a:bodyPr/>
          <a:lstStyle/>
          <a:p>
            <a:r>
              <a:rPr lang="pt-BR" dirty="0" smtClean="0"/>
              <a:t>Mercado necessita de ferramentas de edição de vídeo</a:t>
            </a:r>
          </a:p>
          <a:p>
            <a:r>
              <a:rPr lang="pt-BR" dirty="0" smtClean="0"/>
              <a:t>Número de vídeos cresce exponencialmente</a:t>
            </a:r>
          </a:p>
          <a:p>
            <a:r>
              <a:rPr lang="pt-BR" dirty="0" smtClean="0"/>
              <a:t>Um vídeo é normalmente formado por vários vídeos menores : Tomadas</a:t>
            </a:r>
          </a:p>
          <a:p>
            <a:r>
              <a:rPr lang="pt-BR" dirty="0" smtClean="0"/>
              <a:t>Tomadas são divididas por transições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Espaço Reservado para Conteúdo 2"/>
          <p:cNvSpPr>
            <a:spLocks/>
          </p:cNvSpPr>
          <p:nvPr/>
        </p:nvSpPr>
        <p:spPr bwMode="auto">
          <a:xfrm>
            <a:off x="990600" y="1447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000" u="none" dirty="0">
                <a:latin typeface="Corbel" pitchFamily="34" charset="0"/>
              </a:rPr>
              <a:t>Cortes</a:t>
            </a: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000" u="none" dirty="0">
                <a:latin typeface="Corbel" pitchFamily="34" charset="0"/>
              </a:rPr>
              <a:t>Fades (</a:t>
            </a:r>
            <a:r>
              <a:rPr lang="pt-BR" sz="2000" u="none" dirty="0" err="1">
                <a:latin typeface="Corbel" pitchFamily="34" charset="0"/>
              </a:rPr>
              <a:t>Fade-In</a:t>
            </a:r>
            <a:r>
              <a:rPr lang="pt-BR" sz="2000" u="none" dirty="0">
                <a:latin typeface="Corbel" pitchFamily="34" charset="0"/>
              </a:rPr>
              <a:t> e </a:t>
            </a:r>
            <a:r>
              <a:rPr lang="pt-BR" sz="2000" u="none" dirty="0" err="1">
                <a:latin typeface="Corbel" pitchFamily="34" charset="0"/>
              </a:rPr>
              <a:t>Fade-Out</a:t>
            </a:r>
            <a:r>
              <a:rPr lang="pt-BR" sz="2000" u="none" dirty="0">
                <a:latin typeface="Corbel" pitchFamily="34" charset="0"/>
              </a:rPr>
              <a:t>)</a:t>
            </a: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pt-BR" sz="2000" u="none" dirty="0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000" u="none" dirty="0">
                <a:latin typeface="Corbel" pitchFamily="34" charset="0"/>
              </a:rPr>
              <a:t>Dissolves</a:t>
            </a:r>
          </a:p>
        </p:txBody>
      </p:sp>
      <p:sp>
        <p:nvSpPr>
          <p:cNvPr id="47107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990600" y="304800"/>
            <a:ext cx="7772400" cy="1143000"/>
          </a:xfrm>
        </p:spPr>
        <p:txBody>
          <a:bodyPr/>
          <a:lstStyle/>
          <a:p>
            <a:r>
              <a:rPr lang="pt-BR" dirty="0" smtClean="0"/>
              <a:t>Diferentes padrões para cada tipo de transição</a:t>
            </a:r>
          </a:p>
          <a:p>
            <a:pPr>
              <a:buFont typeface="Wingdings" pitchFamily="2" charset="2"/>
              <a:buNone/>
            </a:pPr>
            <a:endParaRPr lang="pt-BR" dirty="0" smtClean="0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143000" y="5105400"/>
          <a:ext cx="7315200" cy="1066800"/>
        </p:xfrm>
        <a:graphic>
          <a:graphicData uri="http://schemas.openxmlformats.org/presentationml/2006/ole">
            <p:oleObj spid="_x0000_s47108" name="Photo Editor Photo" r:id="rId3" imgW="5877745" imgH="733333" progId="">
              <p:embed/>
            </p:oleObj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1143000" y="3505200"/>
          <a:ext cx="7315200" cy="1066800"/>
        </p:xfrm>
        <a:graphic>
          <a:graphicData uri="http://schemas.openxmlformats.org/presentationml/2006/ole">
            <p:oleObj spid="_x0000_s47110" name="Photo Editor Photo" r:id="rId4" imgW="5838095" imgH="733333" progId="">
              <p:embed/>
            </p:oleObj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1143000" y="1905000"/>
          <a:ext cx="7315200" cy="1066800"/>
        </p:xfrm>
        <a:graphic>
          <a:graphicData uri="http://schemas.openxmlformats.org/presentationml/2006/ole">
            <p:oleObj spid="_x0000_s47111" name="Photo Editor Photo" r:id="rId5" imgW="5877745" imgH="733333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98" name="Picture 634" descr="C:\Documents and Settings\Thiago Mizutani\Meus documentos\FEI\TCC\TCC Master\LATEX\imagens\fadeou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500570"/>
            <a:ext cx="4286280" cy="71438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62" y="500042"/>
            <a:ext cx="7772400" cy="9144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Objetivo</a:t>
            </a:r>
          </a:p>
        </p:txBody>
      </p:sp>
      <p:sp>
        <p:nvSpPr>
          <p:cNvPr id="11269" name="Espaço Reservado para Conteúdo 2"/>
          <p:cNvSpPr>
            <a:spLocks/>
          </p:cNvSpPr>
          <p:nvPr/>
        </p:nvSpPr>
        <p:spPr bwMode="auto">
          <a:xfrm>
            <a:off x="914400" y="22098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3000" u="none" dirty="0">
                <a:latin typeface="Corbel" pitchFamily="34" charset="0"/>
              </a:rPr>
              <a:t>Desenvolver uma ferramenta capaz de automatizar o processo de detecção de transições de um vídeo</a:t>
            </a: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pt-BR" sz="3000" u="none" dirty="0">
              <a:latin typeface="Corbel" pitchFamily="34" charset="0"/>
            </a:endParaRP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4786314" y="4500570"/>
          <a:ext cx="4286280" cy="714380"/>
        </p:xfrm>
        <a:graphic>
          <a:graphicData uri="http://schemas.openxmlformats.org/presentationml/2006/ole">
            <p:oleObj spid="_x0000_s11270" name="Photo Editor Photo" r:id="rId5" imgW="5877745" imgH="733333" progId="">
              <p:embed/>
            </p:oleObj>
          </a:graphicData>
        </a:graphic>
      </p:graphicFrame>
      <p:sp>
        <p:nvSpPr>
          <p:cNvPr id="11558" name="Rectangle 294"/>
          <p:cNvSpPr>
            <a:spLocks noChangeArrowheads="1"/>
          </p:cNvSpPr>
          <p:nvPr/>
        </p:nvSpPr>
        <p:spPr bwMode="auto">
          <a:xfrm>
            <a:off x="404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596" name="Rectangle 332"/>
          <p:cNvSpPr>
            <a:spLocks noChangeArrowheads="1"/>
          </p:cNvSpPr>
          <p:nvPr/>
        </p:nvSpPr>
        <p:spPr bwMode="auto">
          <a:xfrm>
            <a:off x="481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598" name="Rectangle 334"/>
          <p:cNvSpPr>
            <a:spLocks noChangeArrowheads="1"/>
          </p:cNvSpPr>
          <p:nvPr/>
        </p:nvSpPr>
        <p:spPr bwMode="auto">
          <a:xfrm>
            <a:off x="557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3" name="Rectangle 339"/>
          <p:cNvSpPr>
            <a:spLocks noChangeArrowheads="1"/>
          </p:cNvSpPr>
          <p:nvPr/>
        </p:nvSpPr>
        <p:spPr bwMode="auto">
          <a:xfrm>
            <a:off x="633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4" name="Rectangle 340"/>
          <p:cNvSpPr>
            <a:spLocks noChangeArrowheads="1"/>
          </p:cNvSpPr>
          <p:nvPr/>
        </p:nvSpPr>
        <p:spPr bwMode="auto">
          <a:xfrm>
            <a:off x="709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5" name="Rectangle 341"/>
          <p:cNvSpPr>
            <a:spLocks noChangeArrowheads="1"/>
          </p:cNvSpPr>
          <p:nvPr/>
        </p:nvSpPr>
        <p:spPr bwMode="auto">
          <a:xfrm>
            <a:off x="785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6" name="Rectangle 342"/>
          <p:cNvSpPr>
            <a:spLocks noChangeArrowheads="1"/>
          </p:cNvSpPr>
          <p:nvPr/>
        </p:nvSpPr>
        <p:spPr bwMode="auto">
          <a:xfrm>
            <a:off x="862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7" name="Rectangle 343"/>
          <p:cNvSpPr>
            <a:spLocks noChangeArrowheads="1"/>
          </p:cNvSpPr>
          <p:nvPr/>
        </p:nvSpPr>
        <p:spPr bwMode="auto">
          <a:xfrm>
            <a:off x="938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8" name="Rectangle 344"/>
          <p:cNvSpPr>
            <a:spLocks noChangeArrowheads="1"/>
          </p:cNvSpPr>
          <p:nvPr/>
        </p:nvSpPr>
        <p:spPr bwMode="auto">
          <a:xfrm>
            <a:off x="1014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9" name="Rectangle 345"/>
          <p:cNvSpPr>
            <a:spLocks noChangeArrowheads="1"/>
          </p:cNvSpPr>
          <p:nvPr/>
        </p:nvSpPr>
        <p:spPr bwMode="auto">
          <a:xfrm>
            <a:off x="1090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0" name="Rectangle 346"/>
          <p:cNvSpPr>
            <a:spLocks noChangeArrowheads="1"/>
          </p:cNvSpPr>
          <p:nvPr/>
        </p:nvSpPr>
        <p:spPr bwMode="auto">
          <a:xfrm>
            <a:off x="1166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1" name="Rectangle 347"/>
          <p:cNvSpPr>
            <a:spLocks noChangeArrowheads="1"/>
          </p:cNvSpPr>
          <p:nvPr/>
        </p:nvSpPr>
        <p:spPr bwMode="auto">
          <a:xfrm>
            <a:off x="1243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2" name="Rectangle 348"/>
          <p:cNvSpPr>
            <a:spLocks noChangeArrowheads="1"/>
          </p:cNvSpPr>
          <p:nvPr/>
        </p:nvSpPr>
        <p:spPr bwMode="auto">
          <a:xfrm>
            <a:off x="1319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3" name="Rectangle 349"/>
          <p:cNvSpPr>
            <a:spLocks noChangeArrowheads="1"/>
          </p:cNvSpPr>
          <p:nvPr/>
        </p:nvSpPr>
        <p:spPr bwMode="auto">
          <a:xfrm>
            <a:off x="1395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4" name="Rectangle 350"/>
          <p:cNvSpPr>
            <a:spLocks noChangeArrowheads="1"/>
          </p:cNvSpPr>
          <p:nvPr/>
        </p:nvSpPr>
        <p:spPr bwMode="auto">
          <a:xfrm>
            <a:off x="1471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8" name="Rectangle 354"/>
          <p:cNvSpPr>
            <a:spLocks noChangeArrowheads="1"/>
          </p:cNvSpPr>
          <p:nvPr/>
        </p:nvSpPr>
        <p:spPr bwMode="auto">
          <a:xfrm>
            <a:off x="1547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9" name="Rectangle 355"/>
          <p:cNvSpPr>
            <a:spLocks noChangeArrowheads="1"/>
          </p:cNvSpPr>
          <p:nvPr/>
        </p:nvSpPr>
        <p:spPr bwMode="auto">
          <a:xfrm>
            <a:off x="1624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0" name="Rectangle 356"/>
          <p:cNvSpPr>
            <a:spLocks noChangeArrowheads="1"/>
          </p:cNvSpPr>
          <p:nvPr/>
        </p:nvSpPr>
        <p:spPr bwMode="auto">
          <a:xfrm>
            <a:off x="1700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1" name="Rectangle 357"/>
          <p:cNvSpPr>
            <a:spLocks noChangeArrowheads="1"/>
          </p:cNvSpPr>
          <p:nvPr/>
        </p:nvSpPr>
        <p:spPr bwMode="auto">
          <a:xfrm>
            <a:off x="1776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2" name="Rectangle 358"/>
          <p:cNvSpPr>
            <a:spLocks noChangeArrowheads="1"/>
          </p:cNvSpPr>
          <p:nvPr/>
        </p:nvSpPr>
        <p:spPr bwMode="auto">
          <a:xfrm>
            <a:off x="1852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3" name="Rectangle 359"/>
          <p:cNvSpPr>
            <a:spLocks noChangeArrowheads="1"/>
          </p:cNvSpPr>
          <p:nvPr/>
        </p:nvSpPr>
        <p:spPr bwMode="auto">
          <a:xfrm>
            <a:off x="1928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4" name="Rectangle 360"/>
          <p:cNvSpPr>
            <a:spLocks noChangeArrowheads="1"/>
          </p:cNvSpPr>
          <p:nvPr/>
        </p:nvSpPr>
        <p:spPr bwMode="auto">
          <a:xfrm>
            <a:off x="2005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5" name="Rectangle 361"/>
          <p:cNvSpPr>
            <a:spLocks noChangeArrowheads="1"/>
          </p:cNvSpPr>
          <p:nvPr/>
        </p:nvSpPr>
        <p:spPr bwMode="auto">
          <a:xfrm>
            <a:off x="2081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6" name="Rectangle 362"/>
          <p:cNvSpPr>
            <a:spLocks noChangeArrowheads="1"/>
          </p:cNvSpPr>
          <p:nvPr/>
        </p:nvSpPr>
        <p:spPr bwMode="auto">
          <a:xfrm>
            <a:off x="2157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7" name="Rectangle 363"/>
          <p:cNvSpPr>
            <a:spLocks noChangeArrowheads="1"/>
          </p:cNvSpPr>
          <p:nvPr/>
        </p:nvSpPr>
        <p:spPr bwMode="auto">
          <a:xfrm>
            <a:off x="2233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8" name="Rectangle 364"/>
          <p:cNvSpPr>
            <a:spLocks noChangeArrowheads="1"/>
          </p:cNvSpPr>
          <p:nvPr/>
        </p:nvSpPr>
        <p:spPr bwMode="auto">
          <a:xfrm>
            <a:off x="2309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9" name="Rectangle 365"/>
          <p:cNvSpPr>
            <a:spLocks noChangeArrowheads="1"/>
          </p:cNvSpPr>
          <p:nvPr/>
        </p:nvSpPr>
        <p:spPr bwMode="auto">
          <a:xfrm>
            <a:off x="2386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0" name="Rectangle 366"/>
          <p:cNvSpPr>
            <a:spLocks noChangeArrowheads="1"/>
          </p:cNvSpPr>
          <p:nvPr/>
        </p:nvSpPr>
        <p:spPr bwMode="auto">
          <a:xfrm>
            <a:off x="2462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1" name="Rectangle 367"/>
          <p:cNvSpPr>
            <a:spLocks noChangeArrowheads="1"/>
          </p:cNvSpPr>
          <p:nvPr/>
        </p:nvSpPr>
        <p:spPr bwMode="auto">
          <a:xfrm>
            <a:off x="2538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2" name="Rectangle 368"/>
          <p:cNvSpPr>
            <a:spLocks noChangeArrowheads="1"/>
          </p:cNvSpPr>
          <p:nvPr/>
        </p:nvSpPr>
        <p:spPr bwMode="auto">
          <a:xfrm>
            <a:off x="2614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6" name="Rectangle 372"/>
          <p:cNvSpPr>
            <a:spLocks noChangeArrowheads="1"/>
          </p:cNvSpPr>
          <p:nvPr/>
        </p:nvSpPr>
        <p:spPr bwMode="auto">
          <a:xfrm>
            <a:off x="2690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7" name="Rectangle 373"/>
          <p:cNvSpPr>
            <a:spLocks noChangeArrowheads="1"/>
          </p:cNvSpPr>
          <p:nvPr/>
        </p:nvSpPr>
        <p:spPr bwMode="auto">
          <a:xfrm>
            <a:off x="2767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8" name="Rectangle 374"/>
          <p:cNvSpPr>
            <a:spLocks noChangeArrowheads="1"/>
          </p:cNvSpPr>
          <p:nvPr/>
        </p:nvSpPr>
        <p:spPr bwMode="auto">
          <a:xfrm>
            <a:off x="2843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2" name="Rectangle 378"/>
          <p:cNvSpPr>
            <a:spLocks noChangeArrowheads="1"/>
          </p:cNvSpPr>
          <p:nvPr/>
        </p:nvSpPr>
        <p:spPr bwMode="auto">
          <a:xfrm>
            <a:off x="2919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3" name="Rectangle 379"/>
          <p:cNvSpPr>
            <a:spLocks noChangeArrowheads="1"/>
          </p:cNvSpPr>
          <p:nvPr/>
        </p:nvSpPr>
        <p:spPr bwMode="auto">
          <a:xfrm>
            <a:off x="2995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4" name="Rectangle 380"/>
          <p:cNvSpPr>
            <a:spLocks noChangeArrowheads="1"/>
          </p:cNvSpPr>
          <p:nvPr/>
        </p:nvSpPr>
        <p:spPr bwMode="auto">
          <a:xfrm>
            <a:off x="3071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5" name="Rectangle 381"/>
          <p:cNvSpPr>
            <a:spLocks noChangeArrowheads="1"/>
          </p:cNvSpPr>
          <p:nvPr/>
        </p:nvSpPr>
        <p:spPr bwMode="auto">
          <a:xfrm>
            <a:off x="3148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6" name="Rectangle 382"/>
          <p:cNvSpPr>
            <a:spLocks noChangeArrowheads="1"/>
          </p:cNvSpPr>
          <p:nvPr/>
        </p:nvSpPr>
        <p:spPr bwMode="auto">
          <a:xfrm>
            <a:off x="3224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7" name="Rectangle 383"/>
          <p:cNvSpPr>
            <a:spLocks noChangeArrowheads="1"/>
          </p:cNvSpPr>
          <p:nvPr/>
        </p:nvSpPr>
        <p:spPr bwMode="auto">
          <a:xfrm>
            <a:off x="3300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8" name="Rectangle 384"/>
          <p:cNvSpPr>
            <a:spLocks noChangeArrowheads="1"/>
          </p:cNvSpPr>
          <p:nvPr/>
        </p:nvSpPr>
        <p:spPr bwMode="auto">
          <a:xfrm>
            <a:off x="3376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9" name="Rectangle 385"/>
          <p:cNvSpPr>
            <a:spLocks noChangeArrowheads="1"/>
          </p:cNvSpPr>
          <p:nvPr/>
        </p:nvSpPr>
        <p:spPr bwMode="auto">
          <a:xfrm>
            <a:off x="3452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0" name="Rectangle 386"/>
          <p:cNvSpPr>
            <a:spLocks noChangeArrowheads="1"/>
          </p:cNvSpPr>
          <p:nvPr/>
        </p:nvSpPr>
        <p:spPr bwMode="auto">
          <a:xfrm>
            <a:off x="3529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1" name="Rectangle 387"/>
          <p:cNvSpPr>
            <a:spLocks noChangeArrowheads="1"/>
          </p:cNvSpPr>
          <p:nvPr/>
        </p:nvSpPr>
        <p:spPr bwMode="auto">
          <a:xfrm>
            <a:off x="3605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2" name="Rectangle 388"/>
          <p:cNvSpPr>
            <a:spLocks noChangeArrowheads="1"/>
          </p:cNvSpPr>
          <p:nvPr/>
        </p:nvSpPr>
        <p:spPr bwMode="auto">
          <a:xfrm>
            <a:off x="3681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3" name="Rectangle 389"/>
          <p:cNvSpPr>
            <a:spLocks noChangeArrowheads="1"/>
          </p:cNvSpPr>
          <p:nvPr/>
        </p:nvSpPr>
        <p:spPr bwMode="auto">
          <a:xfrm>
            <a:off x="3757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4" name="Rectangle 390"/>
          <p:cNvSpPr>
            <a:spLocks noChangeArrowheads="1"/>
          </p:cNvSpPr>
          <p:nvPr/>
        </p:nvSpPr>
        <p:spPr bwMode="auto">
          <a:xfrm>
            <a:off x="3833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5" name="Rectangle 391"/>
          <p:cNvSpPr>
            <a:spLocks noChangeArrowheads="1"/>
          </p:cNvSpPr>
          <p:nvPr/>
        </p:nvSpPr>
        <p:spPr bwMode="auto">
          <a:xfrm>
            <a:off x="3910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6" name="Rectangle 392"/>
          <p:cNvSpPr>
            <a:spLocks noChangeArrowheads="1"/>
          </p:cNvSpPr>
          <p:nvPr/>
        </p:nvSpPr>
        <p:spPr bwMode="auto">
          <a:xfrm>
            <a:off x="3986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7" name="Rectangle 393"/>
          <p:cNvSpPr>
            <a:spLocks noChangeArrowheads="1"/>
          </p:cNvSpPr>
          <p:nvPr/>
        </p:nvSpPr>
        <p:spPr bwMode="auto">
          <a:xfrm>
            <a:off x="4062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8" name="Rectangle 394"/>
          <p:cNvSpPr>
            <a:spLocks noChangeArrowheads="1"/>
          </p:cNvSpPr>
          <p:nvPr/>
        </p:nvSpPr>
        <p:spPr bwMode="auto">
          <a:xfrm>
            <a:off x="4138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9" name="Rectangle 395"/>
          <p:cNvSpPr>
            <a:spLocks noChangeArrowheads="1"/>
          </p:cNvSpPr>
          <p:nvPr/>
        </p:nvSpPr>
        <p:spPr bwMode="auto">
          <a:xfrm>
            <a:off x="4214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0" name="Rectangle 396"/>
          <p:cNvSpPr>
            <a:spLocks noChangeArrowheads="1"/>
          </p:cNvSpPr>
          <p:nvPr/>
        </p:nvSpPr>
        <p:spPr bwMode="auto">
          <a:xfrm>
            <a:off x="4291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1" name="Rectangle 397"/>
          <p:cNvSpPr>
            <a:spLocks noChangeArrowheads="1"/>
          </p:cNvSpPr>
          <p:nvPr/>
        </p:nvSpPr>
        <p:spPr bwMode="auto">
          <a:xfrm>
            <a:off x="4367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2" name="Rectangle 398"/>
          <p:cNvSpPr>
            <a:spLocks noChangeArrowheads="1"/>
          </p:cNvSpPr>
          <p:nvPr/>
        </p:nvSpPr>
        <p:spPr bwMode="auto">
          <a:xfrm>
            <a:off x="4443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3" name="Rectangle 399"/>
          <p:cNvSpPr>
            <a:spLocks noChangeArrowheads="1"/>
          </p:cNvSpPr>
          <p:nvPr/>
        </p:nvSpPr>
        <p:spPr bwMode="auto">
          <a:xfrm>
            <a:off x="4519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4" name="Rectangle 400"/>
          <p:cNvSpPr>
            <a:spLocks noChangeArrowheads="1"/>
          </p:cNvSpPr>
          <p:nvPr/>
        </p:nvSpPr>
        <p:spPr bwMode="auto">
          <a:xfrm>
            <a:off x="4595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5" name="Rectangle 401"/>
          <p:cNvSpPr>
            <a:spLocks noChangeArrowheads="1"/>
          </p:cNvSpPr>
          <p:nvPr/>
        </p:nvSpPr>
        <p:spPr bwMode="auto">
          <a:xfrm>
            <a:off x="4672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6" name="Rectangle 402"/>
          <p:cNvSpPr>
            <a:spLocks noChangeArrowheads="1"/>
          </p:cNvSpPr>
          <p:nvPr/>
        </p:nvSpPr>
        <p:spPr bwMode="auto">
          <a:xfrm>
            <a:off x="4748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7" name="Rectangle 403"/>
          <p:cNvSpPr>
            <a:spLocks noChangeArrowheads="1"/>
          </p:cNvSpPr>
          <p:nvPr/>
        </p:nvSpPr>
        <p:spPr bwMode="auto">
          <a:xfrm>
            <a:off x="4824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8" name="Rectangle 404"/>
          <p:cNvSpPr>
            <a:spLocks noChangeArrowheads="1"/>
          </p:cNvSpPr>
          <p:nvPr/>
        </p:nvSpPr>
        <p:spPr bwMode="auto">
          <a:xfrm>
            <a:off x="4900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9" name="Rectangle 405"/>
          <p:cNvSpPr>
            <a:spLocks noChangeArrowheads="1"/>
          </p:cNvSpPr>
          <p:nvPr/>
        </p:nvSpPr>
        <p:spPr bwMode="auto">
          <a:xfrm>
            <a:off x="4976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0" name="Rectangle 406"/>
          <p:cNvSpPr>
            <a:spLocks noChangeArrowheads="1"/>
          </p:cNvSpPr>
          <p:nvPr/>
        </p:nvSpPr>
        <p:spPr bwMode="auto">
          <a:xfrm>
            <a:off x="5053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1" name="Rectangle 407"/>
          <p:cNvSpPr>
            <a:spLocks noChangeArrowheads="1"/>
          </p:cNvSpPr>
          <p:nvPr/>
        </p:nvSpPr>
        <p:spPr bwMode="auto">
          <a:xfrm>
            <a:off x="5129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2" name="Rectangle 408"/>
          <p:cNvSpPr>
            <a:spLocks noChangeArrowheads="1"/>
          </p:cNvSpPr>
          <p:nvPr/>
        </p:nvSpPr>
        <p:spPr bwMode="auto">
          <a:xfrm>
            <a:off x="5205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3" name="Rectangle 409"/>
          <p:cNvSpPr>
            <a:spLocks noChangeArrowheads="1"/>
          </p:cNvSpPr>
          <p:nvPr/>
        </p:nvSpPr>
        <p:spPr bwMode="auto">
          <a:xfrm>
            <a:off x="5281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4" name="Rectangle 410"/>
          <p:cNvSpPr>
            <a:spLocks noChangeArrowheads="1"/>
          </p:cNvSpPr>
          <p:nvPr/>
        </p:nvSpPr>
        <p:spPr bwMode="auto">
          <a:xfrm>
            <a:off x="5357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8" name="Rectangle 414"/>
          <p:cNvSpPr>
            <a:spLocks noChangeArrowheads="1"/>
          </p:cNvSpPr>
          <p:nvPr/>
        </p:nvSpPr>
        <p:spPr bwMode="auto">
          <a:xfrm>
            <a:off x="5434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9" name="Rectangle 415"/>
          <p:cNvSpPr>
            <a:spLocks noChangeArrowheads="1"/>
          </p:cNvSpPr>
          <p:nvPr/>
        </p:nvSpPr>
        <p:spPr bwMode="auto">
          <a:xfrm>
            <a:off x="5510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0" name="Rectangle 416"/>
          <p:cNvSpPr>
            <a:spLocks noChangeArrowheads="1"/>
          </p:cNvSpPr>
          <p:nvPr/>
        </p:nvSpPr>
        <p:spPr bwMode="auto">
          <a:xfrm>
            <a:off x="5586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1" name="Rectangle 417"/>
          <p:cNvSpPr>
            <a:spLocks noChangeArrowheads="1"/>
          </p:cNvSpPr>
          <p:nvPr/>
        </p:nvSpPr>
        <p:spPr bwMode="auto">
          <a:xfrm>
            <a:off x="5662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2" name="Rectangle 418"/>
          <p:cNvSpPr>
            <a:spLocks noChangeArrowheads="1"/>
          </p:cNvSpPr>
          <p:nvPr/>
        </p:nvSpPr>
        <p:spPr bwMode="auto">
          <a:xfrm>
            <a:off x="5738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3" name="Rectangle 419"/>
          <p:cNvSpPr>
            <a:spLocks noChangeArrowheads="1"/>
          </p:cNvSpPr>
          <p:nvPr/>
        </p:nvSpPr>
        <p:spPr bwMode="auto">
          <a:xfrm>
            <a:off x="5815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4" name="Rectangle 420"/>
          <p:cNvSpPr>
            <a:spLocks noChangeArrowheads="1"/>
          </p:cNvSpPr>
          <p:nvPr/>
        </p:nvSpPr>
        <p:spPr bwMode="auto">
          <a:xfrm>
            <a:off x="5891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5" name="Rectangle 421"/>
          <p:cNvSpPr>
            <a:spLocks noChangeArrowheads="1"/>
          </p:cNvSpPr>
          <p:nvPr/>
        </p:nvSpPr>
        <p:spPr bwMode="auto">
          <a:xfrm>
            <a:off x="5967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6" name="Rectangle 422"/>
          <p:cNvSpPr>
            <a:spLocks noChangeArrowheads="1"/>
          </p:cNvSpPr>
          <p:nvPr/>
        </p:nvSpPr>
        <p:spPr bwMode="auto">
          <a:xfrm>
            <a:off x="6043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90" name="Rectangle 426"/>
          <p:cNvSpPr>
            <a:spLocks noChangeArrowheads="1"/>
          </p:cNvSpPr>
          <p:nvPr/>
        </p:nvSpPr>
        <p:spPr bwMode="auto">
          <a:xfrm>
            <a:off x="6119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91" name="Rectangle 427"/>
          <p:cNvSpPr>
            <a:spLocks noChangeArrowheads="1"/>
          </p:cNvSpPr>
          <p:nvPr/>
        </p:nvSpPr>
        <p:spPr bwMode="auto">
          <a:xfrm>
            <a:off x="6196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92" name="Rectangle 428"/>
          <p:cNvSpPr>
            <a:spLocks noChangeArrowheads="1"/>
          </p:cNvSpPr>
          <p:nvPr/>
        </p:nvSpPr>
        <p:spPr bwMode="auto">
          <a:xfrm>
            <a:off x="6272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4" name="Rectangle 590"/>
          <p:cNvSpPr>
            <a:spLocks noChangeArrowheads="1"/>
          </p:cNvSpPr>
          <p:nvPr/>
        </p:nvSpPr>
        <p:spPr bwMode="auto">
          <a:xfrm>
            <a:off x="6348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5" name="Rectangle 591"/>
          <p:cNvSpPr>
            <a:spLocks noChangeArrowheads="1"/>
          </p:cNvSpPr>
          <p:nvPr/>
        </p:nvSpPr>
        <p:spPr bwMode="auto">
          <a:xfrm>
            <a:off x="6424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6" name="Rectangle 592"/>
          <p:cNvSpPr>
            <a:spLocks noChangeArrowheads="1"/>
          </p:cNvSpPr>
          <p:nvPr/>
        </p:nvSpPr>
        <p:spPr bwMode="auto">
          <a:xfrm>
            <a:off x="6500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7" name="Rectangle 593"/>
          <p:cNvSpPr>
            <a:spLocks noChangeArrowheads="1"/>
          </p:cNvSpPr>
          <p:nvPr/>
        </p:nvSpPr>
        <p:spPr bwMode="auto">
          <a:xfrm>
            <a:off x="6577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8" name="Rectangle 594"/>
          <p:cNvSpPr>
            <a:spLocks noChangeArrowheads="1"/>
          </p:cNvSpPr>
          <p:nvPr/>
        </p:nvSpPr>
        <p:spPr bwMode="auto">
          <a:xfrm>
            <a:off x="6653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9" name="Rectangle 595"/>
          <p:cNvSpPr>
            <a:spLocks noChangeArrowheads="1"/>
          </p:cNvSpPr>
          <p:nvPr/>
        </p:nvSpPr>
        <p:spPr bwMode="auto">
          <a:xfrm>
            <a:off x="6729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0" name="Rectangle 596"/>
          <p:cNvSpPr>
            <a:spLocks noChangeArrowheads="1"/>
          </p:cNvSpPr>
          <p:nvPr/>
        </p:nvSpPr>
        <p:spPr bwMode="auto">
          <a:xfrm>
            <a:off x="6805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1" name="Rectangle 597"/>
          <p:cNvSpPr>
            <a:spLocks noChangeArrowheads="1"/>
          </p:cNvSpPr>
          <p:nvPr/>
        </p:nvSpPr>
        <p:spPr bwMode="auto">
          <a:xfrm>
            <a:off x="6881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2" name="Rectangle 598"/>
          <p:cNvSpPr>
            <a:spLocks noChangeArrowheads="1"/>
          </p:cNvSpPr>
          <p:nvPr/>
        </p:nvSpPr>
        <p:spPr bwMode="auto">
          <a:xfrm>
            <a:off x="6958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3" name="Rectangle 599"/>
          <p:cNvSpPr>
            <a:spLocks noChangeArrowheads="1"/>
          </p:cNvSpPr>
          <p:nvPr/>
        </p:nvSpPr>
        <p:spPr bwMode="auto">
          <a:xfrm>
            <a:off x="7034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4" name="Rectangle 600"/>
          <p:cNvSpPr>
            <a:spLocks noChangeArrowheads="1"/>
          </p:cNvSpPr>
          <p:nvPr/>
        </p:nvSpPr>
        <p:spPr bwMode="auto">
          <a:xfrm>
            <a:off x="7110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5" name="Rectangle 601"/>
          <p:cNvSpPr>
            <a:spLocks noChangeArrowheads="1"/>
          </p:cNvSpPr>
          <p:nvPr/>
        </p:nvSpPr>
        <p:spPr bwMode="auto">
          <a:xfrm>
            <a:off x="7186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6" name="Rectangle 602"/>
          <p:cNvSpPr>
            <a:spLocks noChangeArrowheads="1"/>
          </p:cNvSpPr>
          <p:nvPr/>
        </p:nvSpPr>
        <p:spPr bwMode="auto">
          <a:xfrm>
            <a:off x="7262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7" name="Rectangle 603"/>
          <p:cNvSpPr>
            <a:spLocks noChangeArrowheads="1"/>
          </p:cNvSpPr>
          <p:nvPr/>
        </p:nvSpPr>
        <p:spPr bwMode="auto">
          <a:xfrm>
            <a:off x="7339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8" name="Rectangle 604"/>
          <p:cNvSpPr>
            <a:spLocks noChangeArrowheads="1"/>
          </p:cNvSpPr>
          <p:nvPr/>
        </p:nvSpPr>
        <p:spPr bwMode="auto">
          <a:xfrm>
            <a:off x="7415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9" name="Rectangle 605"/>
          <p:cNvSpPr>
            <a:spLocks noChangeArrowheads="1"/>
          </p:cNvSpPr>
          <p:nvPr/>
        </p:nvSpPr>
        <p:spPr bwMode="auto">
          <a:xfrm>
            <a:off x="7491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0" name="Rectangle 606"/>
          <p:cNvSpPr>
            <a:spLocks noChangeArrowheads="1"/>
          </p:cNvSpPr>
          <p:nvPr/>
        </p:nvSpPr>
        <p:spPr bwMode="auto">
          <a:xfrm>
            <a:off x="7567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1" name="Rectangle 607"/>
          <p:cNvSpPr>
            <a:spLocks noChangeArrowheads="1"/>
          </p:cNvSpPr>
          <p:nvPr/>
        </p:nvSpPr>
        <p:spPr bwMode="auto">
          <a:xfrm>
            <a:off x="7643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2" name="Rectangle 608"/>
          <p:cNvSpPr>
            <a:spLocks noChangeArrowheads="1"/>
          </p:cNvSpPr>
          <p:nvPr/>
        </p:nvSpPr>
        <p:spPr bwMode="auto">
          <a:xfrm>
            <a:off x="7720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3" name="Rectangle 609"/>
          <p:cNvSpPr>
            <a:spLocks noChangeArrowheads="1"/>
          </p:cNvSpPr>
          <p:nvPr/>
        </p:nvSpPr>
        <p:spPr bwMode="auto">
          <a:xfrm>
            <a:off x="7796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4" name="Rectangle 610"/>
          <p:cNvSpPr>
            <a:spLocks noChangeArrowheads="1"/>
          </p:cNvSpPr>
          <p:nvPr/>
        </p:nvSpPr>
        <p:spPr bwMode="auto">
          <a:xfrm>
            <a:off x="7872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5" name="Rectangle 611"/>
          <p:cNvSpPr>
            <a:spLocks noChangeArrowheads="1"/>
          </p:cNvSpPr>
          <p:nvPr/>
        </p:nvSpPr>
        <p:spPr bwMode="auto">
          <a:xfrm>
            <a:off x="7948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6" name="Rectangle 612"/>
          <p:cNvSpPr>
            <a:spLocks noChangeArrowheads="1"/>
          </p:cNvSpPr>
          <p:nvPr/>
        </p:nvSpPr>
        <p:spPr bwMode="auto">
          <a:xfrm>
            <a:off x="8024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7" name="Rectangle 613"/>
          <p:cNvSpPr>
            <a:spLocks noChangeArrowheads="1"/>
          </p:cNvSpPr>
          <p:nvPr/>
        </p:nvSpPr>
        <p:spPr bwMode="auto">
          <a:xfrm>
            <a:off x="8101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8" name="Rectangle 614"/>
          <p:cNvSpPr>
            <a:spLocks noChangeArrowheads="1"/>
          </p:cNvSpPr>
          <p:nvPr/>
        </p:nvSpPr>
        <p:spPr bwMode="auto">
          <a:xfrm>
            <a:off x="8177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9" name="Rectangle 615"/>
          <p:cNvSpPr>
            <a:spLocks noChangeArrowheads="1"/>
          </p:cNvSpPr>
          <p:nvPr/>
        </p:nvSpPr>
        <p:spPr bwMode="auto">
          <a:xfrm>
            <a:off x="8253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0" name="Rectangle 616"/>
          <p:cNvSpPr>
            <a:spLocks noChangeArrowheads="1"/>
          </p:cNvSpPr>
          <p:nvPr/>
        </p:nvSpPr>
        <p:spPr bwMode="auto">
          <a:xfrm>
            <a:off x="8329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1" name="Rectangle 617"/>
          <p:cNvSpPr>
            <a:spLocks noChangeArrowheads="1"/>
          </p:cNvSpPr>
          <p:nvPr/>
        </p:nvSpPr>
        <p:spPr bwMode="auto">
          <a:xfrm>
            <a:off x="8405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2" name="Rectangle 618"/>
          <p:cNvSpPr>
            <a:spLocks noChangeArrowheads="1"/>
          </p:cNvSpPr>
          <p:nvPr/>
        </p:nvSpPr>
        <p:spPr bwMode="auto">
          <a:xfrm>
            <a:off x="8482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3" name="Rectangle 619"/>
          <p:cNvSpPr>
            <a:spLocks noChangeArrowheads="1"/>
          </p:cNvSpPr>
          <p:nvPr/>
        </p:nvSpPr>
        <p:spPr bwMode="auto">
          <a:xfrm>
            <a:off x="8558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4" name="Rectangle 620"/>
          <p:cNvSpPr>
            <a:spLocks noChangeArrowheads="1"/>
          </p:cNvSpPr>
          <p:nvPr/>
        </p:nvSpPr>
        <p:spPr bwMode="auto">
          <a:xfrm>
            <a:off x="8634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5" name="Rectangle 621"/>
          <p:cNvSpPr>
            <a:spLocks noChangeArrowheads="1"/>
          </p:cNvSpPr>
          <p:nvPr/>
        </p:nvSpPr>
        <p:spPr bwMode="auto">
          <a:xfrm>
            <a:off x="8710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6" name="Rectangle 622"/>
          <p:cNvSpPr>
            <a:spLocks noChangeArrowheads="1"/>
          </p:cNvSpPr>
          <p:nvPr/>
        </p:nvSpPr>
        <p:spPr bwMode="auto">
          <a:xfrm>
            <a:off x="8786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7" name="Rectangle 623"/>
          <p:cNvSpPr>
            <a:spLocks noChangeArrowheads="1"/>
          </p:cNvSpPr>
          <p:nvPr/>
        </p:nvSpPr>
        <p:spPr bwMode="auto">
          <a:xfrm>
            <a:off x="8863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8" name="Rectangle 624"/>
          <p:cNvSpPr>
            <a:spLocks noChangeArrowheads="1"/>
          </p:cNvSpPr>
          <p:nvPr/>
        </p:nvSpPr>
        <p:spPr bwMode="auto">
          <a:xfrm>
            <a:off x="8939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91" name="Rectangle 627"/>
          <p:cNvSpPr>
            <a:spLocks noChangeArrowheads="1"/>
          </p:cNvSpPr>
          <p:nvPr/>
        </p:nvSpPr>
        <p:spPr bwMode="auto">
          <a:xfrm>
            <a:off x="9015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pic>
        <p:nvPicPr>
          <p:cNvPr id="11899" name="Picture 635" descr="C:\Documents and Settings\Thiago Mizutani\Meus documentos\FEI\TCC\TCC Master\LATEX\imagens\dissolv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6024583"/>
            <a:ext cx="4357718" cy="714380"/>
          </a:xfrm>
          <a:prstGeom prst="rect">
            <a:avLst/>
          </a:prstGeom>
          <a:noFill/>
        </p:spPr>
      </p:pic>
      <p:pic>
        <p:nvPicPr>
          <p:cNvPr id="11900" name="Picture 636" descr="C:\Documents and Settings\Thiago Mizutani\Meus documentos\FEI\TCC\TCC Master\LATEX\imagens\fadein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86282" y="6024583"/>
            <a:ext cx="4357718" cy="733425"/>
          </a:xfrm>
          <a:prstGeom prst="rect">
            <a:avLst/>
          </a:prstGeom>
          <a:noFill/>
        </p:spPr>
      </p:pic>
      <p:sp>
        <p:nvSpPr>
          <p:cNvPr id="147" name="Rectangle 294"/>
          <p:cNvSpPr>
            <a:spLocks noChangeArrowheads="1"/>
          </p:cNvSpPr>
          <p:nvPr/>
        </p:nvSpPr>
        <p:spPr bwMode="auto">
          <a:xfrm>
            <a:off x="433358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48" name="Rectangle 332"/>
          <p:cNvSpPr>
            <a:spLocks noChangeArrowheads="1"/>
          </p:cNvSpPr>
          <p:nvPr/>
        </p:nvSpPr>
        <p:spPr bwMode="auto">
          <a:xfrm>
            <a:off x="509558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49" name="Rectangle 334"/>
          <p:cNvSpPr>
            <a:spLocks noChangeArrowheads="1"/>
          </p:cNvSpPr>
          <p:nvPr/>
        </p:nvSpPr>
        <p:spPr bwMode="auto">
          <a:xfrm>
            <a:off x="585758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0" name="Rectangle 339"/>
          <p:cNvSpPr>
            <a:spLocks noChangeArrowheads="1"/>
          </p:cNvSpPr>
          <p:nvPr/>
        </p:nvSpPr>
        <p:spPr bwMode="auto">
          <a:xfrm>
            <a:off x="633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1" name="Rectangle 340"/>
          <p:cNvSpPr>
            <a:spLocks noChangeArrowheads="1"/>
          </p:cNvSpPr>
          <p:nvPr/>
        </p:nvSpPr>
        <p:spPr bwMode="auto">
          <a:xfrm>
            <a:off x="709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2" name="Rectangle 341"/>
          <p:cNvSpPr>
            <a:spLocks noChangeArrowheads="1"/>
          </p:cNvSpPr>
          <p:nvPr/>
        </p:nvSpPr>
        <p:spPr bwMode="auto">
          <a:xfrm>
            <a:off x="785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3" name="Rectangle 342"/>
          <p:cNvSpPr>
            <a:spLocks noChangeArrowheads="1"/>
          </p:cNvSpPr>
          <p:nvPr/>
        </p:nvSpPr>
        <p:spPr bwMode="auto">
          <a:xfrm>
            <a:off x="862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4" name="Rectangle 343"/>
          <p:cNvSpPr>
            <a:spLocks noChangeArrowheads="1"/>
          </p:cNvSpPr>
          <p:nvPr/>
        </p:nvSpPr>
        <p:spPr bwMode="auto">
          <a:xfrm>
            <a:off x="938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5" name="Rectangle 344"/>
          <p:cNvSpPr>
            <a:spLocks noChangeArrowheads="1"/>
          </p:cNvSpPr>
          <p:nvPr/>
        </p:nvSpPr>
        <p:spPr bwMode="auto">
          <a:xfrm>
            <a:off x="1014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6" name="Rectangle 345"/>
          <p:cNvSpPr>
            <a:spLocks noChangeArrowheads="1"/>
          </p:cNvSpPr>
          <p:nvPr/>
        </p:nvSpPr>
        <p:spPr bwMode="auto">
          <a:xfrm>
            <a:off x="1090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7" name="Rectangle 346"/>
          <p:cNvSpPr>
            <a:spLocks noChangeArrowheads="1"/>
          </p:cNvSpPr>
          <p:nvPr/>
        </p:nvSpPr>
        <p:spPr bwMode="auto">
          <a:xfrm>
            <a:off x="1166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8" name="Rectangle 347"/>
          <p:cNvSpPr>
            <a:spLocks noChangeArrowheads="1"/>
          </p:cNvSpPr>
          <p:nvPr/>
        </p:nvSpPr>
        <p:spPr bwMode="auto">
          <a:xfrm>
            <a:off x="1243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9" name="Rectangle 348"/>
          <p:cNvSpPr>
            <a:spLocks noChangeArrowheads="1"/>
          </p:cNvSpPr>
          <p:nvPr/>
        </p:nvSpPr>
        <p:spPr bwMode="auto">
          <a:xfrm>
            <a:off x="1319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0" name="Rectangle 349"/>
          <p:cNvSpPr>
            <a:spLocks noChangeArrowheads="1"/>
          </p:cNvSpPr>
          <p:nvPr/>
        </p:nvSpPr>
        <p:spPr bwMode="auto">
          <a:xfrm>
            <a:off x="1395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1" name="Rectangle 350"/>
          <p:cNvSpPr>
            <a:spLocks noChangeArrowheads="1"/>
          </p:cNvSpPr>
          <p:nvPr/>
        </p:nvSpPr>
        <p:spPr bwMode="auto">
          <a:xfrm>
            <a:off x="1471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2" name="Rectangle 354"/>
          <p:cNvSpPr>
            <a:spLocks noChangeArrowheads="1"/>
          </p:cNvSpPr>
          <p:nvPr/>
        </p:nvSpPr>
        <p:spPr bwMode="auto">
          <a:xfrm>
            <a:off x="1547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3" name="Rectangle 355"/>
          <p:cNvSpPr>
            <a:spLocks noChangeArrowheads="1"/>
          </p:cNvSpPr>
          <p:nvPr/>
        </p:nvSpPr>
        <p:spPr bwMode="auto">
          <a:xfrm>
            <a:off x="1624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4" name="Rectangle 356"/>
          <p:cNvSpPr>
            <a:spLocks noChangeArrowheads="1"/>
          </p:cNvSpPr>
          <p:nvPr/>
        </p:nvSpPr>
        <p:spPr bwMode="auto">
          <a:xfrm>
            <a:off x="1700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5" name="Rectangle 357"/>
          <p:cNvSpPr>
            <a:spLocks noChangeArrowheads="1"/>
          </p:cNvSpPr>
          <p:nvPr/>
        </p:nvSpPr>
        <p:spPr bwMode="auto">
          <a:xfrm>
            <a:off x="1776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6" name="Rectangle 358"/>
          <p:cNvSpPr>
            <a:spLocks noChangeArrowheads="1"/>
          </p:cNvSpPr>
          <p:nvPr/>
        </p:nvSpPr>
        <p:spPr bwMode="auto">
          <a:xfrm>
            <a:off x="1852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7" name="Rectangle 359"/>
          <p:cNvSpPr>
            <a:spLocks noChangeArrowheads="1"/>
          </p:cNvSpPr>
          <p:nvPr/>
        </p:nvSpPr>
        <p:spPr bwMode="auto">
          <a:xfrm>
            <a:off x="1928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8" name="Rectangle 360"/>
          <p:cNvSpPr>
            <a:spLocks noChangeArrowheads="1"/>
          </p:cNvSpPr>
          <p:nvPr/>
        </p:nvSpPr>
        <p:spPr bwMode="auto">
          <a:xfrm>
            <a:off x="2005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9" name="Rectangle 361"/>
          <p:cNvSpPr>
            <a:spLocks noChangeArrowheads="1"/>
          </p:cNvSpPr>
          <p:nvPr/>
        </p:nvSpPr>
        <p:spPr bwMode="auto">
          <a:xfrm>
            <a:off x="2081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0" name="Rectangle 362"/>
          <p:cNvSpPr>
            <a:spLocks noChangeArrowheads="1"/>
          </p:cNvSpPr>
          <p:nvPr/>
        </p:nvSpPr>
        <p:spPr bwMode="auto">
          <a:xfrm>
            <a:off x="2157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1" name="Rectangle 363"/>
          <p:cNvSpPr>
            <a:spLocks noChangeArrowheads="1"/>
          </p:cNvSpPr>
          <p:nvPr/>
        </p:nvSpPr>
        <p:spPr bwMode="auto">
          <a:xfrm>
            <a:off x="2233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2" name="Rectangle 364"/>
          <p:cNvSpPr>
            <a:spLocks noChangeArrowheads="1"/>
          </p:cNvSpPr>
          <p:nvPr/>
        </p:nvSpPr>
        <p:spPr bwMode="auto">
          <a:xfrm>
            <a:off x="2309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3" name="Rectangle 365"/>
          <p:cNvSpPr>
            <a:spLocks noChangeArrowheads="1"/>
          </p:cNvSpPr>
          <p:nvPr/>
        </p:nvSpPr>
        <p:spPr bwMode="auto">
          <a:xfrm>
            <a:off x="2386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4" name="Rectangle 366"/>
          <p:cNvSpPr>
            <a:spLocks noChangeArrowheads="1"/>
          </p:cNvSpPr>
          <p:nvPr/>
        </p:nvSpPr>
        <p:spPr bwMode="auto">
          <a:xfrm>
            <a:off x="2462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5" name="Rectangle 367"/>
          <p:cNvSpPr>
            <a:spLocks noChangeArrowheads="1"/>
          </p:cNvSpPr>
          <p:nvPr/>
        </p:nvSpPr>
        <p:spPr bwMode="auto">
          <a:xfrm>
            <a:off x="2538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6" name="Rectangle 368"/>
          <p:cNvSpPr>
            <a:spLocks noChangeArrowheads="1"/>
          </p:cNvSpPr>
          <p:nvPr/>
        </p:nvSpPr>
        <p:spPr bwMode="auto">
          <a:xfrm>
            <a:off x="2614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7" name="Rectangle 372"/>
          <p:cNvSpPr>
            <a:spLocks noChangeArrowheads="1"/>
          </p:cNvSpPr>
          <p:nvPr/>
        </p:nvSpPr>
        <p:spPr bwMode="auto">
          <a:xfrm>
            <a:off x="2690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8" name="Rectangle 373"/>
          <p:cNvSpPr>
            <a:spLocks noChangeArrowheads="1"/>
          </p:cNvSpPr>
          <p:nvPr/>
        </p:nvSpPr>
        <p:spPr bwMode="auto">
          <a:xfrm>
            <a:off x="2767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9" name="Rectangle 374"/>
          <p:cNvSpPr>
            <a:spLocks noChangeArrowheads="1"/>
          </p:cNvSpPr>
          <p:nvPr/>
        </p:nvSpPr>
        <p:spPr bwMode="auto">
          <a:xfrm>
            <a:off x="2843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0" name="Rectangle 378"/>
          <p:cNvSpPr>
            <a:spLocks noChangeArrowheads="1"/>
          </p:cNvSpPr>
          <p:nvPr/>
        </p:nvSpPr>
        <p:spPr bwMode="auto">
          <a:xfrm>
            <a:off x="2919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1" name="Rectangle 379"/>
          <p:cNvSpPr>
            <a:spLocks noChangeArrowheads="1"/>
          </p:cNvSpPr>
          <p:nvPr/>
        </p:nvSpPr>
        <p:spPr bwMode="auto">
          <a:xfrm>
            <a:off x="2995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2" name="Rectangle 380"/>
          <p:cNvSpPr>
            <a:spLocks noChangeArrowheads="1"/>
          </p:cNvSpPr>
          <p:nvPr/>
        </p:nvSpPr>
        <p:spPr bwMode="auto">
          <a:xfrm>
            <a:off x="3071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3" name="Rectangle 381"/>
          <p:cNvSpPr>
            <a:spLocks noChangeArrowheads="1"/>
          </p:cNvSpPr>
          <p:nvPr/>
        </p:nvSpPr>
        <p:spPr bwMode="auto">
          <a:xfrm>
            <a:off x="3148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4" name="Rectangle 382"/>
          <p:cNvSpPr>
            <a:spLocks noChangeArrowheads="1"/>
          </p:cNvSpPr>
          <p:nvPr/>
        </p:nvSpPr>
        <p:spPr bwMode="auto">
          <a:xfrm>
            <a:off x="3224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5" name="Rectangle 383"/>
          <p:cNvSpPr>
            <a:spLocks noChangeArrowheads="1"/>
          </p:cNvSpPr>
          <p:nvPr/>
        </p:nvSpPr>
        <p:spPr bwMode="auto">
          <a:xfrm>
            <a:off x="3300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6" name="Rectangle 384"/>
          <p:cNvSpPr>
            <a:spLocks noChangeArrowheads="1"/>
          </p:cNvSpPr>
          <p:nvPr/>
        </p:nvSpPr>
        <p:spPr bwMode="auto">
          <a:xfrm>
            <a:off x="3376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7" name="Rectangle 385"/>
          <p:cNvSpPr>
            <a:spLocks noChangeArrowheads="1"/>
          </p:cNvSpPr>
          <p:nvPr/>
        </p:nvSpPr>
        <p:spPr bwMode="auto">
          <a:xfrm>
            <a:off x="3452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8" name="Rectangle 386"/>
          <p:cNvSpPr>
            <a:spLocks noChangeArrowheads="1"/>
          </p:cNvSpPr>
          <p:nvPr/>
        </p:nvSpPr>
        <p:spPr bwMode="auto">
          <a:xfrm>
            <a:off x="3529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9" name="Rectangle 387"/>
          <p:cNvSpPr>
            <a:spLocks noChangeArrowheads="1"/>
          </p:cNvSpPr>
          <p:nvPr/>
        </p:nvSpPr>
        <p:spPr bwMode="auto">
          <a:xfrm>
            <a:off x="3605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0" name="Rectangle 388"/>
          <p:cNvSpPr>
            <a:spLocks noChangeArrowheads="1"/>
          </p:cNvSpPr>
          <p:nvPr/>
        </p:nvSpPr>
        <p:spPr bwMode="auto">
          <a:xfrm>
            <a:off x="3681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1" name="Rectangle 389"/>
          <p:cNvSpPr>
            <a:spLocks noChangeArrowheads="1"/>
          </p:cNvSpPr>
          <p:nvPr/>
        </p:nvSpPr>
        <p:spPr bwMode="auto">
          <a:xfrm>
            <a:off x="3757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2" name="Rectangle 390"/>
          <p:cNvSpPr>
            <a:spLocks noChangeArrowheads="1"/>
          </p:cNvSpPr>
          <p:nvPr/>
        </p:nvSpPr>
        <p:spPr bwMode="auto">
          <a:xfrm>
            <a:off x="3833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3" name="Rectangle 391"/>
          <p:cNvSpPr>
            <a:spLocks noChangeArrowheads="1"/>
          </p:cNvSpPr>
          <p:nvPr/>
        </p:nvSpPr>
        <p:spPr bwMode="auto">
          <a:xfrm>
            <a:off x="3910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4" name="Rectangle 392"/>
          <p:cNvSpPr>
            <a:spLocks noChangeArrowheads="1"/>
          </p:cNvSpPr>
          <p:nvPr/>
        </p:nvSpPr>
        <p:spPr bwMode="auto">
          <a:xfrm>
            <a:off x="3986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5" name="Rectangle 393"/>
          <p:cNvSpPr>
            <a:spLocks noChangeArrowheads="1"/>
          </p:cNvSpPr>
          <p:nvPr/>
        </p:nvSpPr>
        <p:spPr bwMode="auto">
          <a:xfrm>
            <a:off x="4062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6" name="Rectangle 394"/>
          <p:cNvSpPr>
            <a:spLocks noChangeArrowheads="1"/>
          </p:cNvSpPr>
          <p:nvPr/>
        </p:nvSpPr>
        <p:spPr bwMode="auto">
          <a:xfrm>
            <a:off x="4138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7" name="Rectangle 395"/>
          <p:cNvSpPr>
            <a:spLocks noChangeArrowheads="1"/>
          </p:cNvSpPr>
          <p:nvPr/>
        </p:nvSpPr>
        <p:spPr bwMode="auto">
          <a:xfrm>
            <a:off x="4214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8" name="Rectangle 396"/>
          <p:cNvSpPr>
            <a:spLocks noChangeArrowheads="1"/>
          </p:cNvSpPr>
          <p:nvPr/>
        </p:nvSpPr>
        <p:spPr bwMode="auto">
          <a:xfrm>
            <a:off x="4291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9" name="Rectangle 397"/>
          <p:cNvSpPr>
            <a:spLocks noChangeArrowheads="1"/>
          </p:cNvSpPr>
          <p:nvPr/>
        </p:nvSpPr>
        <p:spPr bwMode="auto">
          <a:xfrm>
            <a:off x="4367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0" name="Rectangle 398"/>
          <p:cNvSpPr>
            <a:spLocks noChangeArrowheads="1"/>
          </p:cNvSpPr>
          <p:nvPr/>
        </p:nvSpPr>
        <p:spPr bwMode="auto">
          <a:xfrm>
            <a:off x="4443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1" name="Rectangle 399"/>
          <p:cNvSpPr>
            <a:spLocks noChangeArrowheads="1"/>
          </p:cNvSpPr>
          <p:nvPr/>
        </p:nvSpPr>
        <p:spPr bwMode="auto">
          <a:xfrm>
            <a:off x="4519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2" name="Rectangle 400"/>
          <p:cNvSpPr>
            <a:spLocks noChangeArrowheads="1"/>
          </p:cNvSpPr>
          <p:nvPr/>
        </p:nvSpPr>
        <p:spPr bwMode="auto">
          <a:xfrm>
            <a:off x="4595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3" name="Rectangle 401"/>
          <p:cNvSpPr>
            <a:spLocks noChangeArrowheads="1"/>
          </p:cNvSpPr>
          <p:nvPr/>
        </p:nvSpPr>
        <p:spPr bwMode="auto">
          <a:xfrm>
            <a:off x="4672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4" name="Rectangle 402"/>
          <p:cNvSpPr>
            <a:spLocks noChangeArrowheads="1"/>
          </p:cNvSpPr>
          <p:nvPr/>
        </p:nvSpPr>
        <p:spPr bwMode="auto">
          <a:xfrm>
            <a:off x="4748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5" name="Rectangle 403"/>
          <p:cNvSpPr>
            <a:spLocks noChangeArrowheads="1"/>
          </p:cNvSpPr>
          <p:nvPr/>
        </p:nvSpPr>
        <p:spPr bwMode="auto">
          <a:xfrm>
            <a:off x="4824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6" name="Rectangle 404"/>
          <p:cNvSpPr>
            <a:spLocks noChangeArrowheads="1"/>
          </p:cNvSpPr>
          <p:nvPr/>
        </p:nvSpPr>
        <p:spPr bwMode="auto">
          <a:xfrm>
            <a:off x="4900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7" name="Rectangle 405"/>
          <p:cNvSpPr>
            <a:spLocks noChangeArrowheads="1"/>
          </p:cNvSpPr>
          <p:nvPr/>
        </p:nvSpPr>
        <p:spPr bwMode="auto">
          <a:xfrm>
            <a:off x="4976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8" name="Rectangle 406"/>
          <p:cNvSpPr>
            <a:spLocks noChangeArrowheads="1"/>
          </p:cNvSpPr>
          <p:nvPr/>
        </p:nvSpPr>
        <p:spPr bwMode="auto">
          <a:xfrm>
            <a:off x="5053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9" name="Rectangle 407"/>
          <p:cNvSpPr>
            <a:spLocks noChangeArrowheads="1"/>
          </p:cNvSpPr>
          <p:nvPr/>
        </p:nvSpPr>
        <p:spPr bwMode="auto">
          <a:xfrm>
            <a:off x="5129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0" name="Rectangle 408"/>
          <p:cNvSpPr>
            <a:spLocks noChangeArrowheads="1"/>
          </p:cNvSpPr>
          <p:nvPr/>
        </p:nvSpPr>
        <p:spPr bwMode="auto">
          <a:xfrm>
            <a:off x="5205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1" name="Rectangle 409"/>
          <p:cNvSpPr>
            <a:spLocks noChangeArrowheads="1"/>
          </p:cNvSpPr>
          <p:nvPr/>
        </p:nvSpPr>
        <p:spPr bwMode="auto">
          <a:xfrm>
            <a:off x="5281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2" name="Rectangle 410"/>
          <p:cNvSpPr>
            <a:spLocks noChangeArrowheads="1"/>
          </p:cNvSpPr>
          <p:nvPr/>
        </p:nvSpPr>
        <p:spPr bwMode="auto">
          <a:xfrm>
            <a:off x="5357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3" name="Rectangle 414"/>
          <p:cNvSpPr>
            <a:spLocks noChangeArrowheads="1"/>
          </p:cNvSpPr>
          <p:nvPr/>
        </p:nvSpPr>
        <p:spPr bwMode="auto">
          <a:xfrm>
            <a:off x="5434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4" name="Rectangle 415"/>
          <p:cNvSpPr>
            <a:spLocks noChangeArrowheads="1"/>
          </p:cNvSpPr>
          <p:nvPr/>
        </p:nvSpPr>
        <p:spPr bwMode="auto">
          <a:xfrm>
            <a:off x="5510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5" name="Rectangle 416"/>
          <p:cNvSpPr>
            <a:spLocks noChangeArrowheads="1"/>
          </p:cNvSpPr>
          <p:nvPr/>
        </p:nvSpPr>
        <p:spPr bwMode="auto">
          <a:xfrm>
            <a:off x="5586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6" name="Rectangle 417"/>
          <p:cNvSpPr>
            <a:spLocks noChangeArrowheads="1"/>
          </p:cNvSpPr>
          <p:nvPr/>
        </p:nvSpPr>
        <p:spPr bwMode="auto">
          <a:xfrm>
            <a:off x="5662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7" name="Rectangle 418"/>
          <p:cNvSpPr>
            <a:spLocks noChangeArrowheads="1"/>
          </p:cNvSpPr>
          <p:nvPr/>
        </p:nvSpPr>
        <p:spPr bwMode="auto">
          <a:xfrm>
            <a:off x="5738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8" name="Rectangle 419"/>
          <p:cNvSpPr>
            <a:spLocks noChangeArrowheads="1"/>
          </p:cNvSpPr>
          <p:nvPr/>
        </p:nvSpPr>
        <p:spPr bwMode="auto">
          <a:xfrm>
            <a:off x="5815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9" name="Rectangle 420"/>
          <p:cNvSpPr>
            <a:spLocks noChangeArrowheads="1"/>
          </p:cNvSpPr>
          <p:nvPr/>
        </p:nvSpPr>
        <p:spPr bwMode="auto">
          <a:xfrm>
            <a:off x="5891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0" name="Rectangle 421"/>
          <p:cNvSpPr>
            <a:spLocks noChangeArrowheads="1"/>
          </p:cNvSpPr>
          <p:nvPr/>
        </p:nvSpPr>
        <p:spPr bwMode="auto">
          <a:xfrm>
            <a:off x="5967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1" name="Rectangle 422"/>
          <p:cNvSpPr>
            <a:spLocks noChangeArrowheads="1"/>
          </p:cNvSpPr>
          <p:nvPr/>
        </p:nvSpPr>
        <p:spPr bwMode="auto">
          <a:xfrm>
            <a:off x="6043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2" name="Rectangle 426"/>
          <p:cNvSpPr>
            <a:spLocks noChangeArrowheads="1"/>
          </p:cNvSpPr>
          <p:nvPr/>
        </p:nvSpPr>
        <p:spPr bwMode="auto">
          <a:xfrm>
            <a:off x="6119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3" name="Rectangle 427"/>
          <p:cNvSpPr>
            <a:spLocks noChangeArrowheads="1"/>
          </p:cNvSpPr>
          <p:nvPr/>
        </p:nvSpPr>
        <p:spPr bwMode="auto">
          <a:xfrm>
            <a:off x="6196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4" name="Rectangle 428"/>
          <p:cNvSpPr>
            <a:spLocks noChangeArrowheads="1"/>
          </p:cNvSpPr>
          <p:nvPr/>
        </p:nvSpPr>
        <p:spPr bwMode="auto">
          <a:xfrm>
            <a:off x="6272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5" name="Rectangle 590"/>
          <p:cNvSpPr>
            <a:spLocks noChangeArrowheads="1"/>
          </p:cNvSpPr>
          <p:nvPr/>
        </p:nvSpPr>
        <p:spPr bwMode="auto">
          <a:xfrm>
            <a:off x="6348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6" name="Rectangle 591"/>
          <p:cNvSpPr>
            <a:spLocks noChangeArrowheads="1"/>
          </p:cNvSpPr>
          <p:nvPr/>
        </p:nvSpPr>
        <p:spPr bwMode="auto">
          <a:xfrm>
            <a:off x="6424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7" name="Rectangle 592"/>
          <p:cNvSpPr>
            <a:spLocks noChangeArrowheads="1"/>
          </p:cNvSpPr>
          <p:nvPr/>
        </p:nvSpPr>
        <p:spPr bwMode="auto">
          <a:xfrm>
            <a:off x="6500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8" name="Rectangle 593"/>
          <p:cNvSpPr>
            <a:spLocks noChangeArrowheads="1"/>
          </p:cNvSpPr>
          <p:nvPr/>
        </p:nvSpPr>
        <p:spPr bwMode="auto">
          <a:xfrm>
            <a:off x="6577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9" name="Rectangle 594"/>
          <p:cNvSpPr>
            <a:spLocks noChangeArrowheads="1"/>
          </p:cNvSpPr>
          <p:nvPr/>
        </p:nvSpPr>
        <p:spPr bwMode="auto">
          <a:xfrm>
            <a:off x="6653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0" name="Rectangle 595"/>
          <p:cNvSpPr>
            <a:spLocks noChangeArrowheads="1"/>
          </p:cNvSpPr>
          <p:nvPr/>
        </p:nvSpPr>
        <p:spPr bwMode="auto">
          <a:xfrm>
            <a:off x="6729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1" name="Rectangle 596"/>
          <p:cNvSpPr>
            <a:spLocks noChangeArrowheads="1"/>
          </p:cNvSpPr>
          <p:nvPr/>
        </p:nvSpPr>
        <p:spPr bwMode="auto">
          <a:xfrm>
            <a:off x="6805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2" name="Rectangle 597"/>
          <p:cNvSpPr>
            <a:spLocks noChangeArrowheads="1"/>
          </p:cNvSpPr>
          <p:nvPr/>
        </p:nvSpPr>
        <p:spPr bwMode="auto">
          <a:xfrm>
            <a:off x="6881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3" name="Rectangle 598"/>
          <p:cNvSpPr>
            <a:spLocks noChangeArrowheads="1"/>
          </p:cNvSpPr>
          <p:nvPr/>
        </p:nvSpPr>
        <p:spPr bwMode="auto">
          <a:xfrm>
            <a:off x="6958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4" name="Rectangle 599"/>
          <p:cNvSpPr>
            <a:spLocks noChangeArrowheads="1"/>
          </p:cNvSpPr>
          <p:nvPr/>
        </p:nvSpPr>
        <p:spPr bwMode="auto">
          <a:xfrm>
            <a:off x="7034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5" name="Rectangle 600"/>
          <p:cNvSpPr>
            <a:spLocks noChangeArrowheads="1"/>
          </p:cNvSpPr>
          <p:nvPr/>
        </p:nvSpPr>
        <p:spPr bwMode="auto">
          <a:xfrm>
            <a:off x="7110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6" name="Rectangle 601"/>
          <p:cNvSpPr>
            <a:spLocks noChangeArrowheads="1"/>
          </p:cNvSpPr>
          <p:nvPr/>
        </p:nvSpPr>
        <p:spPr bwMode="auto">
          <a:xfrm>
            <a:off x="7186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7" name="Rectangle 602"/>
          <p:cNvSpPr>
            <a:spLocks noChangeArrowheads="1"/>
          </p:cNvSpPr>
          <p:nvPr/>
        </p:nvSpPr>
        <p:spPr bwMode="auto">
          <a:xfrm>
            <a:off x="7262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8" name="Rectangle 603"/>
          <p:cNvSpPr>
            <a:spLocks noChangeArrowheads="1"/>
          </p:cNvSpPr>
          <p:nvPr/>
        </p:nvSpPr>
        <p:spPr bwMode="auto">
          <a:xfrm>
            <a:off x="7339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9" name="Rectangle 604"/>
          <p:cNvSpPr>
            <a:spLocks noChangeArrowheads="1"/>
          </p:cNvSpPr>
          <p:nvPr/>
        </p:nvSpPr>
        <p:spPr bwMode="auto">
          <a:xfrm>
            <a:off x="7415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0" name="Rectangle 605"/>
          <p:cNvSpPr>
            <a:spLocks noChangeArrowheads="1"/>
          </p:cNvSpPr>
          <p:nvPr/>
        </p:nvSpPr>
        <p:spPr bwMode="auto">
          <a:xfrm>
            <a:off x="7491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1" name="Rectangle 606"/>
          <p:cNvSpPr>
            <a:spLocks noChangeArrowheads="1"/>
          </p:cNvSpPr>
          <p:nvPr/>
        </p:nvSpPr>
        <p:spPr bwMode="auto">
          <a:xfrm>
            <a:off x="7567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2" name="Rectangle 607"/>
          <p:cNvSpPr>
            <a:spLocks noChangeArrowheads="1"/>
          </p:cNvSpPr>
          <p:nvPr/>
        </p:nvSpPr>
        <p:spPr bwMode="auto">
          <a:xfrm>
            <a:off x="7643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3" name="Rectangle 608"/>
          <p:cNvSpPr>
            <a:spLocks noChangeArrowheads="1"/>
          </p:cNvSpPr>
          <p:nvPr/>
        </p:nvSpPr>
        <p:spPr bwMode="auto">
          <a:xfrm>
            <a:off x="7720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4" name="Rectangle 609"/>
          <p:cNvSpPr>
            <a:spLocks noChangeArrowheads="1"/>
          </p:cNvSpPr>
          <p:nvPr/>
        </p:nvSpPr>
        <p:spPr bwMode="auto">
          <a:xfrm>
            <a:off x="7796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5" name="Rectangle 610"/>
          <p:cNvSpPr>
            <a:spLocks noChangeArrowheads="1"/>
          </p:cNvSpPr>
          <p:nvPr/>
        </p:nvSpPr>
        <p:spPr bwMode="auto">
          <a:xfrm>
            <a:off x="7872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6" name="Rectangle 611"/>
          <p:cNvSpPr>
            <a:spLocks noChangeArrowheads="1"/>
          </p:cNvSpPr>
          <p:nvPr/>
        </p:nvSpPr>
        <p:spPr bwMode="auto">
          <a:xfrm>
            <a:off x="7948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7" name="Rectangle 612"/>
          <p:cNvSpPr>
            <a:spLocks noChangeArrowheads="1"/>
          </p:cNvSpPr>
          <p:nvPr/>
        </p:nvSpPr>
        <p:spPr bwMode="auto">
          <a:xfrm>
            <a:off x="8024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8" name="Rectangle 613"/>
          <p:cNvSpPr>
            <a:spLocks noChangeArrowheads="1"/>
          </p:cNvSpPr>
          <p:nvPr/>
        </p:nvSpPr>
        <p:spPr bwMode="auto">
          <a:xfrm>
            <a:off x="8101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9" name="Rectangle 614"/>
          <p:cNvSpPr>
            <a:spLocks noChangeArrowheads="1"/>
          </p:cNvSpPr>
          <p:nvPr/>
        </p:nvSpPr>
        <p:spPr bwMode="auto">
          <a:xfrm>
            <a:off x="8177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0" name="Rectangle 615"/>
          <p:cNvSpPr>
            <a:spLocks noChangeArrowheads="1"/>
          </p:cNvSpPr>
          <p:nvPr/>
        </p:nvSpPr>
        <p:spPr bwMode="auto">
          <a:xfrm>
            <a:off x="8253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1" name="Rectangle 616"/>
          <p:cNvSpPr>
            <a:spLocks noChangeArrowheads="1"/>
          </p:cNvSpPr>
          <p:nvPr/>
        </p:nvSpPr>
        <p:spPr bwMode="auto">
          <a:xfrm>
            <a:off x="8329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2" name="Rectangle 617"/>
          <p:cNvSpPr>
            <a:spLocks noChangeArrowheads="1"/>
          </p:cNvSpPr>
          <p:nvPr/>
        </p:nvSpPr>
        <p:spPr bwMode="auto">
          <a:xfrm>
            <a:off x="8405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3" name="Rectangle 618"/>
          <p:cNvSpPr>
            <a:spLocks noChangeArrowheads="1"/>
          </p:cNvSpPr>
          <p:nvPr/>
        </p:nvSpPr>
        <p:spPr bwMode="auto">
          <a:xfrm>
            <a:off x="8482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4" name="Rectangle 619"/>
          <p:cNvSpPr>
            <a:spLocks noChangeArrowheads="1"/>
          </p:cNvSpPr>
          <p:nvPr/>
        </p:nvSpPr>
        <p:spPr bwMode="auto">
          <a:xfrm>
            <a:off x="8558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5" name="Rectangle 620"/>
          <p:cNvSpPr>
            <a:spLocks noChangeArrowheads="1"/>
          </p:cNvSpPr>
          <p:nvPr/>
        </p:nvSpPr>
        <p:spPr bwMode="auto">
          <a:xfrm>
            <a:off x="8634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6" name="Rectangle 621"/>
          <p:cNvSpPr>
            <a:spLocks noChangeArrowheads="1"/>
          </p:cNvSpPr>
          <p:nvPr/>
        </p:nvSpPr>
        <p:spPr bwMode="auto">
          <a:xfrm>
            <a:off x="8710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7" name="Rectangle 622"/>
          <p:cNvSpPr>
            <a:spLocks noChangeArrowheads="1"/>
          </p:cNvSpPr>
          <p:nvPr/>
        </p:nvSpPr>
        <p:spPr bwMode="auto">
          <a:xfrm>
            <a:off x="8786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8" name="Rectangle 623"/>
          <p:cNvSpPr>
            <a:spLocks noChangeArrowheads="1"/>
          </p:cNvSpPr>
          <p:nvPr/>
        </p:nvSpPr>
        <p:spPr bwMode="auto">
          <a:xfrm>
            <a:off x="8863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9" name="Rectangle 624"/>
          <p:cNvSpPr>
            <a:spLocks noChangeArrowheads="1"/>
          </p:cNvSpPr>
          <p:nvPr/>
        </p:nvSpPr>
        <p:spPr bwMode="auto">
          <a:xfrm>
            <a:off x="8944004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60" name="Rectangle 627"/>
          <p:cNvSpPr>
            <a:spLocks noChangeArrowheads="1"/>
          </p:cNvSpPr>
          <p:nvPr/>
        </p:nvSpPr>
        <p:spPr bwMode="auto">
          <a:xfrm>
            <a:off x="9015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grpSp>
        <p:nvGrpSpPr>
          <p:cNvPr id="275" name="Grupo 274"/>
          <p:cNvGrpSpPr/>
          <p:nvPr/>
        </p:nvGrpSpPr>
        <p:grpSpPr>
          <a:xfrm>
            <a:off x="7143768" y="5357826"/>
            <a:ext cx="1326849" cy="1400182"/>
            <a:chOff x="7143768" y="5357826"/>
            <a:chExt cx="1326849" cy="1400182"/>
          </a:xfrm>
        </p:grpSpPr>
        <p:sp>
          <p:nvSpPr>
            <p:cNvPr id="144" name="Rectangle 628"/>
            <p:cNvSpPr>
              <a:spLocks noChangeArrowheads="1"/>
            </p:cNvSpPr>
            <p:nvPr/>
          </p:nvSpPr>
          <p:spPr bwMode="auto">
            <a:xfrm>
              <a:off x="8424898" y="5900752"/>
              <a:ext cx="45719" cy="85725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u="none"/>
            </a:p>
          </p:txBody>
        </p:sp>
        <p:sp>
          <p:nvSpPr>
            <p:cNvPr id="142" name="Text Box 630"/>
            <p:cNvSpPr txBox="1">
              <a:spLocks noChangeArrowheads="1"/>
            </p:cNvSpPr>
            <p:nvPr/>
          </p:nvSpPr>
          <p:spPr bwMode="auto">
            <a:xfrm>
              <a:off x="7143768" y="5357826"/>
              <a:ext cx="1219200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100" u="none" dirty="0" err="1" smtClean="0">
                  <a:solidFill>
                    <a:schemeClr val="bg1"/>
                  </a:solidFill>
                </a:rPr>
                <a:t>Fade-In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 </a:t>
              </a:r>
              <a:r>
                <a:rPr lang="pt-BR" sz="1100" u="none" dirty="0">
                  <a:solidFill>
                    <a:schemeClr val="bg1"/>
                  </a:solidFill>
                </a:rPr>
                <a:t>em 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02:30:25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  <p:cxnSp>
          <p:nvCxnSpPr>
            <p:cNvPr id="264" name="Conector reto 263"/>
            <p:cNvCxnSpPr>
              <a:stCxn id="144" idx="0"/>
              <a:endCxn id="142" idx="3"/>
            </p:cNvCxnSpPr>
            <p:nvPr/>
          </p:nvCxnSpPr>
          <p:spPr>
            <a:xfrm rot="16200000" flipV="1">
              <a:off x="8241622" y="5694616"/>
              <a:ext cx="327482" cy="8479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upo 277"/>
          <p:cNvGrpSpPr/>
          <p:nvPr/>
        </p:nvGrpSpPr>
        <p:grpSpPr>
          <a:xfrm>
            <a:off x="2571736" y="5357826"/>
            <a:ext cx="1290638" cy="1400182"/>
            <a:chOff x="2571736" y="5357826"/>
            <a:chExt cx="1290638" cy="1400182"/>
          </a:xfrm>
        </p:grpSpPr>
        <p:sp>
          <p:nvSpPr>
            <p:cNvPr id="138" name="Text Box 630"/>
            <p:cNvSpPr txBox="1">
              <a:spLocks noChangeArrowheads="1"/>
            </p:cNvSpPr>
            <p:nvPr/>
          </p:nvSpPr>
          <p:spPr bwMode="auto">
            <a:xfrm>
              <a:off x="2643174" y="5357826"/>
              <a:ext cx="1219200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100" u="none" dirty="0" smtClean="0">
                  <a:solidFill>
                    <a:schemeClr val="bg1"/>
                  </a:solidFill>
                </a:rPr>
                <a:t>Dissolve </a:t>
              </a:r>
              <a:r>
                <a:rPr lang="pt-BR" sz="1100" u="none" dirty="0">
                  <a:solidFill>
                    <a:schemeClr val="bg1"/>
                  </a:solidFill>
                </a:rPr>
                <a:t>em 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02:00:55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  <p:sp>
          <p:nvSpPr>
            <p:cNvPr id="140" name="Rectangle 628"/>
            <p:cNvSpPr>
              <a:spLocks noChangeArrowheads="1"/>
            </p:cNvSpPr>
            <p:nvPr/>
          </p:nvSpPr>
          <p:spPr bwMode="auto">
            <a:xfrm>
              <a:off x="2571736" y="5900752"/>
              <a:ext cx="45719" cy="85725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u="none"/>
            </a:p>
          </p:txBody>
        </p:sp>
        <p:cxnSp>
          <p:nvCxnSpPr>
            <p:cNvPr id="267" name="Conector reto 266"/>
            <p:cNvCxnSpPr>
              <a:stCxn id="140" idx="0"/>
              <a:endCxn id="138" idx="1"/>
            </p:cNvCxnSpPr>
            <p:nvPr/>
          </p:nvCxnSpPr>
          <p:spPr>
            <a:xfrm rot="5400000" flipH="1" flipV="1">
              <a:off x="2455144" y="5712722"/>
              <a:ext cx="327482" cy="48578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upo 276"/>
          <p:cNvGrpSpPr/>
          <p:nvPr/>
        </p:nvGrpSpPr>
        <p:grpSpPr>
          <a:xfrm>
            <a:off x="6929454" y="3886206"/>
            <a:ext cx="1290638" cy="1400182"/>
            <a:chOff x="6929454" y="3886206"/>
            <a:chExt cx="1290638" cy="1400182"/>
          </a:xfrm>
        </p:grpSpPr>
        <p:sp>
          <p:nvSpPr>
            <p:cNvPr id="11894" name="Text Box 630"/>
            <p:cNvSpPr txBox="1">
              <a:spLocks noChangeArrowheads="1"/>
            </p:cNvSpPr>
            <p:nvPr/>
          </p:nvSpPr>
          <p:spPr bwMode="auto">
            <a:xfrm>
              <a:off x="7000892" y="3886206"/>
              <a:ext cx="1219200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100" u="none" dirty="0">
                  <a:solidFill>
                    <a:schemeClr val="bg1"/>
                  </a:solidFill>
                </a:rPr>
                <a:t>Corte em 01:30:25</a:t>
              </a:r>
            </a:p>
          </p:txBody>
        </p:sp>
        <p:sp>
          <p:nvSpPr>
            <p:cNvPr id="125" name="Rectangle 628"/>
            <p:cNvSpPr>
              <a:spLocks noChangeArrowheads="1"/>
            </p:cNvSpPr>
            <p:nvPr/>
          </p:nvSpPr>
          <p:spPr bwMode="auto">
            <a:xfrm>
              <a:off x="6929454" y="4429132"/>
              <a:ext cx="45719" cy="85725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u="none"/>
            </a:p>
          </p:txBody>
        </p:sp>
        <p:cxnSp>
          <p:nvCxnSpPr>
            <p:cNvPr id="269" name="Conector reto 268"/>
            <p:cNvCxnSpPr>
              <a:stCxn id="125" idx="0"/>
              <a:endCxn id="11894" idx="1"/>
            </p:cNvCxnSpPr>
            <p:nvPr/>
          </p:nvCxnSpPr>
          <p:spPr>
            <a:xfrm rot="5400000" flipH="1" flipV="1">
              <a:off x="6812862" y="4241102"/>
              <a:ext cx="327482" cy="48578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upo 275"/>
          <p:cNvGrpSpPr/>
          <p:nvPr/>
        </p:nvGrpSpPr>
        <p:grpSpPr>
          <a:xfrm>
            <a:off x="4786314" y="3886146"/>
            <a:ext cx="1290638" cy="1400242"/>
            <a:chOff x="4786314" y="3886146"/>
            <a:chExt cx="1290638" cy="1400242"/>
          </a:xfrm>
        </p:grpSpPr>
        <p:cxnSp>
          <p:nvCxnSpPr>
            <p:cNvPr id="271" name="Conector reto 270"/>
            <p:cNvCxnSpPr>
              <a:stCxn id="130" idx="0"/>
              <a:endCxn id="128" idx="1"/>
            </p:cNvCxnSpPr>
            <p:nvPr/>
          </p:nvCxnSpPr>
          <p:spPr>
            <a:xfrm rot="5400000" flipH="1" flipV="1">
              <a:off x="4669692" y="4241072"/>
              <a:ext cx="327542" cy="48578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 Box 630"/>
            <p:cNvSpPr txBox="1">
              <a:spLocks noChangeArrowheads="1"/>
            </p:cNvSpPr>
            <p:nvPr/>
          </p:nvSpPr>
          <p:spPr bwMode="auto">
            <a:xfrm>
              <a:off x="4857752" y="3886146"/>
              <a:ext cx="1219200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100" u="none" dirty="0" err="1" smtClean="0">
                  <a:solidFill>
                    <a:schemeClr val="bg1"/>
                  </a:solidFill>
                </a:rPr>
                <a:t>Fade-Out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 em 01:10:30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  <p:sp>
          <p:nvSpPr>
            <p:cNvPr id="130" name="Rectangle 628"/>
            <p:cNvSpPr>
              <a:spLocks noChangeArrowheads="1"/>
            </p:cNvSpPr>
            <p:nvPr/>
          </p:nvSpPr>
          <p:spPr bwMode="auto">
            <a:xfrm>
              <a:off x="4786314" y="4429132"/>
              <a:ext cx="45719" cy="85725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u="none"/>
            </a:p>
          </p:txBody>
        </p:sp>
      </p:grp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"/>
                            </p:stCondLst>
                            <p:childTnLst>
                              <p:par>
                                <p:cTn id="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1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"/>
                            </p:stCondLst>
                            <p:childTnLst>
                              <p:par>
                                <p:cTn id="1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"/>
                            </p:stCondLst>
                            <p:childTnLst>
                              <p:par>
                                <p:cTn id="1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"/>
                            </p:stCondLst>
                            <p:childTnLst>
                              <p:par>
                                <p:cTn id="2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"/>
                            </p:stCondLst>
                            <p:childTnLst>
                              <p:par>
                                <p:cTn id="2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1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25"/>
                            </p:stCondLst>
                            <p:childTnLst>
                              <p:par>
                                <p:cTn id="2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1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1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75"/>
                            </p:stCondLst>
                            <p:childTnLst>
                              <p:par>
                                <p:cTn id="3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1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1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25"/>
                            </p:stCondLst>
                            <p:childTnLst>
                              <p:par>
                                <p:cTn id="3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1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1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75"/>
                            </p:stCondLst>
                            <p:childTnLst>
                              <p:par>
                                <p:cTn id="4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1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"/>
                            </p:stCondLst>
                            <p:childTnLst>
                              <p:par>
                                <p:cTn id="4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1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25"/>
                            </p:stCondLst>
                            <p:childTnLst>
                              <p:par>
                                <p:cTn id="5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75"/>
                            </p:stCondLst>
                            <p:childTnLst>
                              <p:par>
                                <p:cTn id="5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50"/>
                            </p:stCondLst>
                            <p:childTnLst>
                              <p:par>
                                <p:cTn id="5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25"/>
                            </p:stCondLst>
                            <p:childTnLst>
                              <p:par>
                                <p:cTn id="6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75"/>
                            </p:stCondLst>
                            <p:childTnLst>
                              <p:par>
                                <p:cTn id="6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50"/>
                            </p:stCondLst>
                            <p:childTnLst>
                              <p:par>
                                <p:cTn id="7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25"/>
                            </p:stCondLst>
                            <p:childTnLst>
                              <p:par>
                                <p:cTn id="7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875"/>
                            </p:stCondLst>
                            <p:childTnLst>
                              <p:par>
                                <p:cTn id="8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0"/>
                                            </p:cond>
                                          </p:stCondLst>
                                        </p:cTn>
                                        <p:tgtEl>
                                          <p:spTgt spid="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950"/>
                            </p:stCondLst>
                            <p:childTnLst>
                              <p:par>
                                <p:cTn id="8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25"/>
                            </p:stCondLst>
                            <p:childTnLst>
                              <p:par>
                                <p:cTn id="8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6"/>
                                            </p:cond>
                                          </p:stCondLst>
                                        </p:cTn>
                                        <p:tgtEl>
                                          <p:spTgt spid="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"/>
                            </p:stCondLst>
                            <p:childTnLst>
                              <p:par>
                                <p:cTn id="8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175"/>
                            </p:stCondLst>
                            <p:childTnLst>
                              <p:par>
                                <p:cTn id="9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250"/>
                            </p:stCondLst>
                            <p:childTnLst>
                              <p:par>
                                <p:cTn id="9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325"/>
                            </p:stCondLst>
                            <p:childTnLst>
                              <p:par>
                                <p:cTn id="9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8"/>
                                            </p:cond>
                                          </p:stCondLst>
                                        </p:cTn>
                                        <p:tgtEl>
                                          <p:spTgt spid="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00"/>
                            </p:stCondLst>
                            <p:childTnLst>
                              <p:par>
                                <p:cTn id="10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1"/>
                                            </p:cond>
                                          </p:stCondLst>
                                        </p:cTn>
                                        <p:tgtEl>
                                          <p:spTgt spid="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475"/>
                            </p:stCondLst>
                            <p:childTnLst>
                              <p:par>
                                <p:cTn id="10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4"/>
                                            </p:cond>
                                          </p:stCondLst>
                                        </p:cTn>
                                        <p:tgtEl>
                                          <p:spTgt spid="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50"/>
                            </p:stCondLst>
                            <p:childTnLst>
                              <p:par>
                                <p:cTn id="10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7"/>
                                            </p:cond>
                                          </p:stCondLst>
                                        </p:cTn>
                                        <p:tgtEl>
                                          <p:spTgt spid="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625"/>
                            </p:stCondLst>
                            <p:childTnLst>
                              <p:par>
                                <p:cTn id="11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0"/>
                                            </p:cond>
                                          </p:stCondLst>
                                        </p:cTn>
                                        <p:tgtEl>
                                          <p:spTgt spid="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1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3"/>
                                            </p:cond>
                                          </p:stCondLst>
                                        </p:cTn>
                                        <p:tgtEl>
                                          <p:spTgt spid="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775"/>
                            </p:stCondLst>
                            <p:childTnLst>
                              <p:par>
                                <p:cTn id="11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6"/>
                                            </p:cond>
                                          </p:stCondLst>
                                        </p:cTn>
                                        <p:tgtEl>
                                          <p:spTgt spid="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850"/>
                            </p:stCondLst>
                            <p:childTnLst>
                              <p:par>
                                <p:cTn id="11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9"/>
                                            </p:cond>
                                          </p:stCondLst>
                                        </p:cTn>
                                        <p:tgtEl>
                                          <p:spTgt spid="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925"/>
                            </p:stCondLst>
                            <p:childTnLst>
                              <p:par>
                                <p:cTn id="12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2"/>
                                            </p:cond>
                                          </p:stCondLst>
                                        </p:cTn>
                                        <p:tgtEl>
                                          <p:spTgt spid="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5"/>
                                            </p:cond>
                                          </p:stCondLst>
                                        </p:cTn>
                                        <p:tgtEl>
                                          <p:spTgt spid="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75"/>
                            </p:stCondLst>
                            <p:childTnLst>
                              <p:par>
                                <p:cTn id="12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8"/>
                                            </p:cond>
                                          </p:stCondLst>
                                        </p:cTn>
                                        <p:tgtEl>
                                          <p:spTgt spid="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150"/>
                            </p:stCondLst>
                            <p:childTnLst>
                              <p:par>
                                <p:cTn id="13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1"/>
                                            </p:cond>
                                          </p:stCondLst>
                                        </p:cTn>
                                        <p:tgtEl>
                                          <p:spTgt spid="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225"/>
                            </p:stCondLst>
                            <p:childTnLst>
                              <p:par>
                                <p:cTn id="13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4"/>
                                            </p:cond>
                                          </p:stCondLst>
                                        </p:cTn>
                                        <p:tgtEl>
                                          <p:spTgt spid="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300"/>
                            </p:stCondLst>
                            <p:childTnLst>
                              <p:par>
                                <p:cTn id="13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7"/>
                                            </p:cond>
                                          </p:stCondLst>
                                        </p:cTn>
                                        <p:tgtEl>
                                          <p:spTgt spid="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375"/>
                            </p:stCondLst>
                            <p:childTnLst>
                              <p:par>
                                <p:cTn id="14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0"/>
                                            </p:cond>
                                          </p:stCondLst>
                                        </p:cTn>
                                        <p:tgtEl>
                                          <p:spTgt spid="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450"/>
                            </p:stCondLst>
                            <p:childTnLst>
                              <p:par>
                                <p:cTn id="14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3"/>
                                            </p:cond>
                                          </p:stCondLst>
                                        </p:cTn>
                                        <p:tgtEl>
                                          <p:spTgt spid="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525"/>
                            </p:stCondLst>
                            <p:childTnLst>
                              <p:par>
                                <p:cTn id="14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6"/>
                                            </p:cond>
                                          </p:stCondLst>
                                        </p:cTn>
                                        <p:tgtEl>
                                          <p:spTgt spid="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600"/>
                            </p:stCondLst>
                            <p:childTnLst>
                              <p:par>
                                <p:cTn id="14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9"/>
                                            </p:cond>
                                          </p:stCondLst>
                                        </p:cTn>
                                        <p:tgtEl>
                                          <p:spTgt spid="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675"/>
                            </p:stCondLst>
                            <p:childTnLst>
                              <p:par>
                                <p:cTn id="15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2"/>
                                            </p:cond>
                                          </p:stCondLst>
                                        </p:cTn>
                                        <p:tgtEl>
                                          <p:spTgt spid="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750"/>
                            </p:stCondLst>
                            <p:childTnLst>
                              <p:par>
                                <p:cTn id="15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5"/>
                                            </p:cond>
                                          </p:stCondLst>
                                        </p:cTn>
                                        <p:tgtEl>
                                          <p:spTgt spid="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825"/>
                            </p:stCondLst>
                            <p:childTnLst>
                              <p:par>
                                <p:cTn id="15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8"/>
                                            </p:cond>
                                          </p:stCondLst>
                                        </p:cTn>
                                        <p:tgtEl>
                                          <p:spTgt spid="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900"/>
                            </p:stCondLst>
                            <p:childTnLst>
                              <p:par>
                                <p:cTn id="16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1"/>
                                            </p:cond>
                                          </p:stCondLst>
                                        </p:cTn>
                                        <p:tgtEl>
                                          <p:spTgt spid="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975"/>
                            </p:stCondLst>
                            <p:childTnLst>
                              <p:par>
                                <p:cTn id="16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4"/>
                                            </p:cond>
                                          </p:stCondLst>
                                        </p:cTn>
                                        <p:tgtEl>
                                          <p:spTgt spid="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050"/>
                            </p:stCondLst>
                            <p:childTnLst>
                              <p:par>
                                <p:cTn id="16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7"/>
                                            </p:cond>
                                          </p:stCondLst>
                                        </p:cTn>
                                        <p:tgtEl>
                                          <p:spTgt spid="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125"/>
                            </p:stCondLst>
                            <p:childTnLst>
                              <p:par>
                                <p:cTn id="17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0"/>
                                            </p:cond>
                                          </p:stCondLst>
                                        </p:cTn>
                                        <p:tgtEl>
                                          <p:spTgt spid="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200"/>
                            </p:stCondLst>
                            <p:childTnLst>
                              <p:par>
                                <p:cTn id="17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3"/>
                                            </p:cond>
                                          </p:stCondLst>
                                        </p:cTn>
                                        <p:tgtEl>
                                          <p:spTgt spid="1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4275"/>
                            </p:stCondLst>
                            <p:childTnLst>
                              <p:par>
                                <p:cTn id="17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6"/>
                                            </p:cond>
                                          </p:stCondLst>
                                        </p:cTn>
                                        <p:tgtEl>
                                          <p:spTgt spid="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350"/>
                            </p:stCondLst>
                            <p:childTnLst>
                              <p:par>
                                <p:cTn id="17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9"/>
                                            </p:cond>
                                          </p:stCondLst>
                                        </p:cTn>
                                        <p:tgtEl>
                                          <p:spTgt spid="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4425"/>
                            </p:stCondLst>
                            <p:childTnLst>
                              <p:par>
                                <p:cTn id="18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2"/>
                                            </p:cond>
                                          </p:stCondLst>
                                        </p:cTn>
                                        <p:tgtEl>
                                          <p:spTgt spid="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500"/>
                            </p:stCondLst>
                            <p:childTnLst>
                              <p:par>
                                <p:cTn id="18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5"/>
                                            </p:cond>
                                          </p:stCondLst>
                                        </p:cTn>
                                        <p:tgtEl>
                                          <p:spTgt spid="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4575"/>
                            </p:stCondLst>
                            <p:childTnLst>
                              <p:par>
                                <p:cTn id="18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8"/>
                                            </p:cond>
                                          </p:stCondLst>
                                        </p:cTn>
                                        <p:tgtEl>
                                          <p:spTgt spid="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650"/>
                            </p:stCondLst>
                            <p:childTnLst>
                              <p:par>
                                <p:cTn id="19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1"/>
                                            </p:cond>
                                          </p:stCondLst>
                                        </p:cTn>
                                        <p:tgtEl>
                                          <p:spTgt spid="1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725"/>
                            </p:stCondLst>
                            <p:childTnLst>
                              <p:par>
                                <p:cTn id="19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4"/>
                                            </p:cond>
                                          </p:stCondLst>
                                        </p:cTn>
                                        <p:tgtEl>
                                          <p:spTgt spid="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4800"/>
                            </p:stCondLst>
                            <p:childTnLst>
                              <p:par>
                                <p:cTn id="19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7"/>
                                            </p:cond>
                                          </p:stCondLst>
                                        </p:cTn>
                                        <p:tgtEl>
                                          <p:spTgt spid="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4875"/>
                            </p:stCondLst>
                            <p:childTnLst>
                              <p:par>
                                <p:cTn id="20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0"/>
                                            </p:cond>
                                          </p:stCondLst>
                                        </p:cTn>
                                        <p:tgtEl>
                                          <p:spTgt spid="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4950"/>
                            </p:stCondLst>
                            <p:childTnLst>
                              <p:par>
                                <p:cTn id="20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3"/>
                                            </p:cond>
                                          </p:stCondLst>
                                        </p:cTn>
                                        <p:tgtEl>
                                          <p:spTgt spid="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25"/>
                            </p:stCondLst>
                            <p:childTnLst>
                              <p:par>
                                <p:cTn id="20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6"/>
                                            </p:cond>
                                          </p:stCondLst>
                                        </p:cTn>
                                        <p:tgtEl>
                                          <p:spTgt spid="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100"/>
                            </p:stCondLst>
                            <p:childTnLst>
                              <p:par>
                                <p:cTn id="20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9"/>
                                            </p:cond>
                                          </p:stCondLst>
                                        </p:cTn>
                                        <p:tgtEl>
                                          <p:spTgt spid="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175"/>
                            </p:stCondLst>
                            <p:childTnLst>
                              <p:par>
                                <p:cTn id="21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2"/>
                                            </p:cond>
                                          </p:stCondLst>
                                        </p:cTn>
                                        <p:tgtEl>
                                          <p:spTgt spid="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250"/>
                            </p:stCondLst>
                            <p:childTnLst>
                              <p:par>
                                <p:cTn id="21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5"/>
                                            </p:cond>
                                          </p:stCondLst>
                                        </p:cTn>
                                        <p:tgtEl>
                                          <p:spTgt spid="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325"/>
                            </p:stCondLst>
                            <p:childTnLst>
                              <p:par>
                                <p:cTn id="21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8"/>
                                            </p:cond>
                                          </p:stCondLst>
                                        </p:cTn>
                                        <p:tgtEl>
                                          <p:spTgt spid="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400"/>
                            </p:stCondLst>
                            <p:childTnLst>
                              <p:par>
                                <p:cTn id="22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1"/>
                                            </p:cond>
                                          </p:stCondLst>
                                        </p:cTn>
                                        <p:tgtEl>
                                          <p:spTgt spid="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475"/>
                            </p:stCondLst>
                            <p:childTnLst>
                              <p:par>
                                <p:cTn id="22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4"/>
                                            </p:cond>
                                          </p:stCondLst>
                                        </p:cTn>
                                        <p:tgtEl>
                                          <p:spTgt spid="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550"/>
                            </p:stCondLst>
                            <p:childTnLst>
                              <p:par>
                                <p:cTn id="22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7"/>
                                            </p:cond>
                                          </p:stCondLst>
                                        </p:cTn>
                                        <p:tgtEl>
                                          <p:spTgt spid="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625"/>
                            </p:stCondLst>
                            <p:childTnLst>
                              <p:par>
                                <p:cTn id="23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0"/>
                                            </p:cond>
                                          </p:stCondLst>
                                        </p:cTn>
                                        <p:tgtEl>
                                          <p:spTgt spid="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3"/>
                                            </p:cond>
                                          </p:stCondLst>
                                        </p:cTn>
                                        <p:tgtEl>
                                          <p:spTgt spid="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775"/>
                            </p:stCondLst>
                            <p:childTnLst>
                              <p:par>
                                <p:cTn id="23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6"/>
                                            </p:cond>
                                          </p:stCondLst>
                                        </p:cTn>
                                        <p:tgtEl>
                                          <p:spTgt spid="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850"/>
                            </p:stCondLst>
                            <p:childTnLst>
                              <p:par>
                                <p:cTn id="23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9"/>
                                            </p:cond>
                                          </p:stCondLst>
                                        </p:cTn>
                                        <p:tgtEl>
                                          <p:spTgt spid="1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925"/>
                            </p:stCondLst>
                            <p:childTnLst>
                              <p:par>
                                <p:cTn id="24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2"/>
                                            </p:cond>
                                          </p:stCondLst>
                                        </p:cTn>
                                        <p:tgtEl>
                                          <p:spTgt spid="1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6000"/>
                            </p:stCondLst>
                            <p:childTnLst>
                              <p:par>
                                <p:cTn id="24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5"/>
                                            </p:cond>
                                          </p:stCondLst>
                                        </p:cTn>
                                        <p:tgtEl>
                                          <p:spTgt spid="1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6075"/>
                            </p:stCondLst>
                            <p:childTnLst>
                              <p:par>
                                <p:cTn id="24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8"/>
                                            </p:cond>
                                          </p:stCondLst>
                                        </p:cTn>
                                        <p:tgtEl>
                                          <p:spTgt spid="1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6150"/>
                            </p:stCondLst>
                            <p:childTnLst>
                              <p:par>
                                <p:cTn id="25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1"/>
                                            </p:cond>
                                          </p:stCondLst>
                                        </p:cTn>
                                        <p:tgtEl>
                                          <p:spTgt spid="1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6225"/>
                            </p:stCondLst>
                            <p:childTnLst>
                              <p:par>
                                <p:cTn id="25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4"/>
                                            </p:cond>
                                          </p:stCondLst>
                                        </p:cTn>
                                        <p:tgtEl>
                                          <p:spTgt spid="1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6300"/>
                            </p:stCondLst>
                            <p:childTnLst>
                              <p:par>
                                <p:cTn id="25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7"/>
                                            </p:cond>
                                          </p:stCondLst>
                                        </p:cTn>
                                        <p:tgtEl>
                                          <p:spTgt spid="1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6375"/>
                            </p:stCondLst>
                            <p:childTnLst>
                              <p:par>
                                <p:cTn id="26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0"/>
                                            </p:cond>
                                          </p:stCondLst>
                                        </p:cTn>
                                        <p:tgtEl>
                                          <p:spTgt spid="1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6450"/>
                            </p:stCondLst>
                            <p:childTnLst>
                              <p:par>
                                <p:cTn id="26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3"/>
                                            </p:cond>
                                          </p:stCondLst>
                                        </p:cTn>
                                        <p:tgtEl>
                                          <p:spTgt spid="1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6525"/>
                            </p:stCondLst>
                            <p:childTnLst>
                              <p:par>
                                <p:cTn id="26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6"/>
                                            </p:cond>
                                          </p:stCondLst>
                                        </p:cTn>
                                        <p:tgtEl>
                                          <p:spTgt spid="1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6600"/>
                            </p:stCondLst>
                            <p:childTnLst>
                              <p:par>
                                <p:cTn id="26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9"/>
                                            </p:cond>
                                          </p:stCondLst>
                                        </p:cTn>
                                        <p:tgtEl>
                                          <p:spTgt spid="1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6675"/>
                            </p:stCondLst>
                            <p:childTnLst>
                              <p:par>
                                <p:cTn id="27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2"/>
                                            </p:cond>
                                          </p:stCondLst>
                                        </p:cTn>
                                        <p:tgtEl>
                                          <p:spTgt spid="1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6750"/>
                            </p:stCondLst>
                            <p:childTnLst>
                              <p:par>
                                <p:cTn id="27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5"/>
                                            </p:cond>
                                          </p:stCondLst>
                                        </p:cTn>
                                        <p:tgtEl>
                                          <p:spTgt spid="1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6825"/>
                            </p:stCondLst>
                            <p:childTnLst>
                              <p:par>
                                <p:cTn id="27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8"/>
                                            </p:cond>
                                          </p:stCondLst>
                                        </p:cTn>
                                        <p:tgtEl>
                                          <p:spTgt spid="1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6900"/>
                            </p:stCondLst>
                            <p:childTnLst>
                              <p:par>
                                <p:cTn id="28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1"/>
                                            </p:cond>
                                          </p:stCondLst>
                                        </p:cTn>
                                        <p:tgtEl>
                                          <p:spTgt spid="1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6975"/>
                            </p:stCondLst>
                            <p:childTnLst>
                              <p:par>
                                <p:cTn id="28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4"/>
                                            </p:cond>
                                          </p:stCondLst>
                                        </p:cTn>
                                        <p:tgtEl>
                                          <p:spTgt spid="1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7050"/>
                            </p:stCondLst>
                            <p:childTnLst>
                              <p:par>
                                <p:cTn id="28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7"/>
                                            </p:cond>
                                          </p:stCondLst>
                                        </p:cTn>
                                        <p:tgtEl>
                                          <p:spTgt spid="1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7125"/>
                            </p:stCondLst>
                            <p:childTnLst>
                              <p:par>
                                <p:cTn id="29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0"/>
                                            </p:cond>
                                          </p:stCondLst>
                                        </p:cTn>
                                        <p:tgtEl>
                                          <p:spTgt spid="1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7200"/>
                            </p:stCondLst>
                            <p:childTnLst>
                              <p:par>
                                <p:cTn id="29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3"/>
                                            </p:cond>
                                          </p:stCondLst>
                                        </p:cTn>
                                        <p:tgtEl>
                                          <p:spTgt spid="1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7275"/>
                            </p:stCondLst>
                            <p:childTnLst>
                              <p:par>
                                <p:cTn id="29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6"/>
                                            </p:cond>
                                          </p:stCondLst>
                                        </p:cTn>
                                        <p:tgtEl>
                                          <p:spTgt spid="1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7350"/>
                            </p:stCondLst>
                            <p:childTnLst>
                              <p:par>
                                <p:cTn id="29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9"/>
                                            </p:cond>
                                          </p:stCondLst>
                                        </p:cTn>
                                        <p:tgtEl>
                                          <p:spTgt spid="1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7425"/>
                            </p:stCondLst>
                            <p:childTnLst>
                              <p:par>
                                <p:cTn id="30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2"/>
                                            </p:cond>
                                          </p:stCondLst>
                                        </p:cTn>
                                        <p:tgtEl>
                                          <p:spTgt spid="1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7500"/>
                            </p:stCondLst>
                            <p:childTnLst>
                              <p:par>
                                <p:cTn id="30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5"/>
                                            </p:cond>
                                          </p:stCondLst>
                                        </p:cTn>
                                        <p:tgtEl>
                                          <p:spTgt spid="1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7575"/>
                            </p:stCondLst>
                            <p:childTnLst>
                              <p:par>
                                <p:cTn id="30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8"/>
                                            </p:cond>
                                          </p:stCondLst>
                                        </p:cTn>
                                        <p:tgtEl>
                                          <p:spTgt spid="1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7650"/>
                            </p:stCondLst>
                            <p:childTnLst>
                              <p:par>
                                <p:cTn id="31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1"/>
                                            </p:cond>
                                          </p:stCondLst>
                                        </p:cTn>
                                        <p:tgtEl>
                                          <p:spTgt spid="1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7725"/>
                            </p:stCondLst>
                            <p:childTnLst>
                              <p:par>
                                <p:cTn id="31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4"/>
                                            </p:cond>
                                          </p:stCondLst>
                                        </p:cTn>
                                        <p:tgtEl>
                                          <p:spTgt spid="1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7800"/>
                            </p:stCondLst>
                            <p:childTnLst>
                              <p:par>
                                <p:cTn id="31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7"/>
                                            </p:cond>
                                          </p:stCondLst>
                                        </p:cTn>
                                        <p:tgtEl>
                                          <p:spTgt spid="1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7875"/>
                            </p:stCondLst>
                            <p:childTnLst>
                              <p:par>
                                <p:cTn id="32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0"/>
                                            </p:cond>
                                          </p:stCondLst>
                                        </p:cTn>
                                        <p:tgtEl>
                                          <p:spTgt spid="1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7950"/>
                            </p:stCondLst>
                            <p:childTnLst>
                              <p:par>
                                <p:cTn id="32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3"/>
                                            </p:cond>
                                          </p:stCondLst>
                                        </p:cTn>
                                        <p:tgtEl>
                                          <p:spTgt spid="1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8025"/>
                            </p:stCondLst>
                            <p:childTnLst>
                              <p:par>
                                <p:cTn id="32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6"/>
                                            </p:cond>
                                          </p:stCondLst>
                                        </p:cTn>
                                        <p:tgtEl>
                                          <p:spTgt spid="1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8100"/>
                            </p:stCondLst>
                            <p:childTnLst>
                              <p:par>
                                <p:cTn id="32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9"/>
                                            </p:cond>
                                          </p:stCondLst>
                                        </p:cTn>
                                        <p:tgtEl>
                                          <p:spTgt spid="1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8175"/>
                            </p:stCondLst>
                            <p:childTnLst>
                              <p:par>
                                <p:cTn id="33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2"/>
                                            </p:cond>
                                          </p:stCondLst>
                                        </p:cTn>
                                        <p:tgtEl>
                                          <p:spTgt spid="1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8250"/>
                            </p:stCondLst>
                            <p:childTnLst>
                              <p:par>
                                <p:cTn id="33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5"/>
                                            </p:cond>
                                          </p:stCondLst>
                                        </p:cTn>
                                        <p:tgtEl>
                                          <p:spTgt spid="1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8325"/>
                            </p:stCondLst>
                            <p:childTnLst>
                              <p:par>
                                <p:cTn id="33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8"/>
                                            </p:cond>
                                          </p:stCondLst>
                                        </p:cTn>
                                        <p:tgtEl>
                                          <p:spTgt spid="1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8400"/>
                            </p:stCondLst>
                            <p:childTnLst>
                              <p:par>
                                <p:cTn id="34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1"/>
                                            </p:cond>
                                          </p:stCondLst>
                                        </p:cTn>
                                        <p:tgtEl>
                                          <p:spTgt spid="1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8475"/>
                            </p:stCondLst>
                            <p:childTnLst>
                              <p:par>
                                <p:cTn id="34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4"/>
                                            </p:cond>
                                          </p:stCondLst>
                                        </p:cTn>
                                        <p:tgtEl>
                                          <p:spTgt spid="1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8550"/>
                            </p:stCondLst>
                            <p:childTnLst>
                              <p:par>
                                <p:cTn id="34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7"/>
                                            </p:cond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8625"/>
                            </p:stCondLst>
                            <p:childTnLst>
                              <p:par>
                                <p:cTn id="35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0"/>
                                            </p:cond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8700"/>
                            </p:stCondLst>
                            <p:childTnLst>
                              <p:par>
                                <p:cTn id="35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3"/>
                                            </p:cond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8775"/>
                            </p:stCondLst>
                            <p:childTnLst>
                              <p:par>
                                <p:cTn id="35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6"/>
                                            </p:cond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8850"/>
                            </p:stCondLst>
                            <p:childTnLst>
                              <p:par>
                                <p:cTn id="35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9"/>
                                            </p:cond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8925"/>
                            </p:stCondLst>
                            <p:childTnLst>
                              <p:par>
                                <p:cTn id="36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2"/>
                                            </p:cond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9000"/>
                            </p:stCondLst>
                            <p:childTnLst>
                              <p:par>
                                <p:cTn id="36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5"/>
                                            </p:cond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9075"/>
                            </p:stCondLst>
                            <p:childTnLst>
                              <p:par>
                                <p:cTn id="36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8"/>
                                            </p:cond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9150"/>
                            </p:stCondLst>
                            <p:childTnLst>
                              <p:par>
                                <p:cTn id="37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1"/>
                                            </p:cond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9225"/>
                            </p:stCondLst>
                            <p:childTnLst>
                              <p:par>
                                <p:cTn id="37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4"/>
                                            </p:cond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9300"/>
                            </p:stCondLst>
                            <p:childTnLst>
                              <p:par>
                                <p:cTn id="37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7"/>
                                            </p:cond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9375"/>
                            </p:stCondLst>
                            <p:childTnLst>
                              <p:par>
                                <p:cTn id="38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0"/>
                                            </p:cond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9450"/>
                            </p:stCondLst>
                            <p:childTnLst>
                              <p:par>
                                <p:cTn id="38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3"/>
                                            </p:cond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9525"/>
                            </p:stCondLst>
                            <p:childTnLst>
                              <p:par>
                                <p:cTn id="38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6"/>
                                            </p:cond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9600"/>
                            </p:stCondLst>
                            <p:childTnLst>
                              <p:par>
                                <p:cTn id="38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9"/>
                                            </p:cond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9675"/>
                            </p:stCondLst>
                            <p:childTnLst>
                              <p:par>
                                <p:cTn id="39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2"/>
                                            </p:cond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9750"/>
                            </p:stCondLst>
                            <p:childTnLst>
                              <p:par>
                                <p:cTn id="39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5"/>
                                            </p:cond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9825"/>
                            </p:stCondLst>
                            <p:childTnLst>
                              <p:par>
                                <p:cTn id="39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8"/>
                                            </p:cond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9900"/>
                            </p:stCondLst>
                            <p:childTnLst>
                              <p:par>
                                <p:cTn id="40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1"/>
                                            </p:cond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9975"/>
                            </p:stCondLst>
                            <p:childTnLst>
                              <p:par>
                                <p:cTn id="40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4"/>
                                            </p:cond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10050"/>
                            </p:stCondLst>
                            <p:childTnLst>
                              <p:par>
                                <p:cTn id="40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7"/>
                                            </p:cond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0125"/>
                            </p:stCondLst>
                            <p:childTnLst>
                              <p:par>
                                <p:cTn id="41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0"/>
                                            </p:cond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0200"/>
                            </p:stCondLst>
                            <p:childTnLst>
                              <p:par>
                                <p:cTn id="41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3"/>
                                            </p:cond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0275"/>
                            </p:stCondLst>
                            <p:childTnLst>
                              <p:par>
                                <p:cTn id="41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6"/>
                                            </p:cond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10350"/>
                            </p:stCondLst>
                            <p:childTnLst>
                              <p:par>
                                <p:cTn id="41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9"/>
                                            </p:cond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0425"/>
                            </p:stCondLst>
                            <p:childTnLst>
                              <p:par>
                                <p:cTn id="42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2"/>
                                            </p:cond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42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5"/>
                                            </p:cond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0575"/>
                            </p:stCondLst>
                            <p:childTnLst>
                              <p:par>
                                <p:cTn id="42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8"/>
                                            </p:cond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10650"/>
                            </p:stCondLst>
                            <p:childTnLst>
                              <p:par>
                                <p:cTn id="43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1"/>
                                            </p:cond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0725"/>
                            </p:stCondLst>
                            <p:childTnLst>
                              <p:par>
                                <p:cTn id="43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4"/>
                                            </p:cond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0800"/>
                            </p:stCondLst>
                            <p:childTnLst>
                              <p:par>
                                <p:cTn id="43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7"/>
                                            </p:cond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0875"/>
                            </p:stCondLst>
                            <p:childTnLst>
                              <p:par>
                                <p:cTn id="44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0"/>
                                            </p:cond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10950"/>
                            </p:stCondLst>
                            <p:childTnLst>
                              <p:par>
                                <p:cTn id="44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3"/>
                                            </p:cond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1025"/>
                            </p:stCondLst>
                            <p:childTnLst>
                              <p:par>
                                <p:cTn id="44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6"/>
                                            </p:cond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11100"/>
                            </p:stCondLst>
                            <p:childTnLst>
                              <p:par>
                                <p:cTn id="44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9"/>
                                            </p:cond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1175"/>
                            </p:stCondLst>
                            <p:childTnLst>
                              <p:par>
                                <p:cTn id="45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2"/>
                                            </p:cond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11250"/>
                            </p:stCondLst>
                            <p:childTnLst>
                              <p:par>
                                <p:cTn id="45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5"/>
                                            </p:cond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1325"/>
                            </p:stCondLst>
                            <p:childTnLst>
                              <p:par>
                                <p:cTn id="45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8"/>
                                            </p:cond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1400"/>
                            </p:stCondLst>
                            <p:childTnLst>
                              <p:par>
                                <p:cTn id="46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1"/>
                                            </p:cond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1475"/>
                            </p:stCondLst>
                            <p:childTnLst>
                              <p:par>
                                <p:cTn id="46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4"/>
                                            </p:cond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11550"/>
                            </p:stCondLst>
                            <p:childTnLst>
                              <p:par>
                                <p:cTn id="46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7"/>
                                            </p:cond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1625"/>
                            </p:stCondLst>
                            <p:childTnLst>
                              <p:par>
                                <p:cTn id="47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0"/>
                                            </p:cond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11700"/>
                            </p:stCondLst>
                            <p:childTnLst>
                              <p:par>
                                <p:cTn id="47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3"/>
                                            </p:cond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11775"/>
                            </p:stCondLst>
                            <p:childTnLst>
                              <p:par>
                                <p:cTn id="47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6"/>
                                            </p:cond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11850"/>
                            </p:stCondLst>
                            <p:childTnLst>
                              <p:par>
                                <p:cTn id="47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9"/>
                                            </p:cond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1925"/>
                            </p:stCondLst>
                            <p:childTnLst>
                              <p:par>
                                <p:cTn id="48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2"/>
                                            </p:cond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12000"/>
                            </p:stCondLst>
                            <p:childTnLst>
                              <p:par>
                                <p:cTn id="48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5"/>
                                            </p:cond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12075"/>
                            </p:stCondLst>
                            <p:childTnLst>
                              <p:par>
                                <p:cTn id="48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8"/>
                                            </p:cond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12150"/>
                            </p:stCondLst>
                            <p:childTnLst>
                              <p:par>
                                <p:cTn id="49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1"/>
                                            </p:cond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2225"/>
                            </p:stCondLst>
                            <p:childTnLst>
                              <p:par>
                                <p:cTn id="49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4"/>
                                            </p:cond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12300"/>
                            </p:stCondLst>
                            <p:childTnLst>
                              <p:par>
                                <p:cTn id="49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7"/>
                                            </p:cond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12375"/>
                            </p:stCondLst>
                            <p:childTnLst>
                              <p:par>
                                <p:cTn id="50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0"/>
                                            </p:cond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12450"/>
                            </p:stCondLst>
                            <p:childTnLst>
                              <p:par>
                                <p:cTn id="50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3"/>
                                            </p:cond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2525"/>
                            </p:stCondLst>
                            <p:childTnLst>
                              <p:par>
                                <p:cTn id="50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6"/>
                                            </p:cond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12600"/>
                            </p:stCondLst>
                            <p:childTnLst>
                              <p:par>
                                <p:cTn id="50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9"/>
                                            </p:cond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12675"/>
                            </p:stCondLst>
                            <p:childTnLst>
                              <p:par>
                                <p:cTn id="51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2"/>
                                            </p:cond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12750"/>
                            </p:stCondLst>
                            <p:childTnLst>
                              <p:par>
                                <p:cTn id="51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5"/>
                                            </p:cond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2825"/>
                            </p:stCondLst>
                            <p:childTnLst>
                              <p:par>
                                <p:cTn id="51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8"/>
                                            </p:cond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12900"/>
                            </p:stCondLst>
                            <p:childTnLst>
                              <p:par>
                                <p:cTn id="52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1"/>
                                            </p:cond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12975"/>
                            </p:stCondLst>
                            <p:childTnLst>
                              <p:par>
                                <p:cTn id="52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4"/>
                                            </p:cond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13050"/>
                            </p:stCondLst>
                            <p:childTnLst>
                              <p:par>
                                <p:cTn id="52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7"/>
                                            </p:cond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3125"/>
                            </p:stCondLst>
                            <p:childTnLst>
                              <p:par>
                                <p:cTn id="53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0"/>
                                            </p:cond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13200"/>
                            </p:stCondLst>
                            <p:childTnLst>
                              <p:par>
                                <p:cTn id="53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3"/>
                                            </p:cond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13275"/>
                            </p:stCondLst>
                            <p:childTnLst>
                              <p:par>
                                <p:cTn id="53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6"/>
                                            </p:cond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13350"/>
                            </p:stCondLst>
                            <p:childTnLst>
                              <p:par>
                                <p:cTn id="53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9"/>
                                            </p:cond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3425"/>
                            </p:stCondLst>
                            <p:childTnLst>
                              <p:par>
                                <p:cTn id="54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2"/>
                                            </p:cond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13500"/>
                            </p:stCondLst>
                            <p:childTnLst>
                              <p:par>
                                <p:cTn id="54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5"/>
                                            </p:cond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13575"/>
                            </p:stCondLst>
                            <p:childTnLst>
                              <p:par>
                                <p:cTn id="54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8"/>
                                            </p:cond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13650"/>
                            </p:stCondLst>
                            <p:childTnLst>
                              <p:par>
                                <p:cTn id="55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1"/>
                                            </p:cond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3725"/>
                            </p:stCondLst>
                            <p:childTnLst>
                              <p:par>
                                <p:cTn id="55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4"/>
                                            </p:cond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13800"/>
                            </p:stCondLst>
                            <p:childTnLst>
                              <p:par>
                                <p:cTn id="55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7"/>
                                            </p:cond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13875"/>
                            </p:stCondLst>
                            <p:childTnLst>
                              <p:par>
                                <p:cTn id="56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0"/>
                                            </p:cond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13950"/>
                            </p:stCondLst>
                            <p:childTnLst>
                              <p:par>
                                <p:cTn id="56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3"/>
                                            </p:cond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4025"/>
                            </p:stCondLst>
                            <p:childTnLst>
                              <p:par>
                                <p:cTn id="56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6"/>
                                            </p:cond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14100"/>
                            </p:stCondLst>
                            <p:childTnLst>
                              <p:par>
                                <p:cTn id="56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9"/>
                                            </p:cond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14175"/>
                            </p:stCondLst>
                            <p:childTnLst>
                              <p:par>
                                <p:cTn id="57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2"/>
                                            </p:cond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14250"/>
                            </p:stCondLst>
                            <p:childTnLst>
                              <p:par>
                                <p:cTn id="57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5"/>
                                            </p:cond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4325"/>
                            </p:stCondLst>
                            <p:childTnLst>
                              <p:par>
                                <p:cTn id="57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8"/>
                                            </p:cond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14400"/>
                            </p:stCondLst>
                            <p:childTnLst>
                              <p:par>
                                <p:cTn id="58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1"/>
                                            </p:cond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14475"/>
                            </p:stCondLst>
                            <p:childTnLst>
                              <p:par>
                                <p:cTn id="58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4"/>
                                            </p:cond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14550"/>
                            </p:stCondLst>
                            <p:childTnLst>
                              <p:par>
                                <p:cTn id="58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7"/>
                                            </p:cond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14625"/>
                            </p:stCondLst>
                            <p:childTnLst>
                              <p:par>
                                <p:cTn id="59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0"/>
                                            </p:cond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14700"/>
                            </p:stCondLst>
                            <p:childTnLst>
                              <p:par>
                                <p:cTn id="59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3"/>
                                            </p:cond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14775"/>
                            </p:stCondLst>
                            <p:childTnLst>
                              <p:par>
                                <p:cTn id="59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6"/>
                                            </p:cond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14850"/>
                            </p:stCondLst>
                            <p:childTnLst>
                              <p:par>
                                <p:cTn id="59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9"/>
                                            </p:cond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14925"/>
                            </p:stCondLst>
                            <p:childTnLst>
                              <p:par>
                                <p:cTn id="60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2"/>
                                            </p:cond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0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5"/>
                                            </p:cond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15075"/>
                            </p:stCondLst>
                            <p:childTnLst>
                              <p:par>
                                <p:cTn id="60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8"/>
                                            </p:cond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0" fill="hold">
                            <p:stCondLst>
                              <p:cond delay="15150"/>
                            </p:stCondLst>
                            <p:childTnLst>
                              <p:par>
                                <p:cTn id="61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1"/>
                                            </p:cond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15225"/>
                            </p:stCondLst>
                            <p:childTnLst>
                              <p:par>
                                <p:cTn id="61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4"/>
                                            </p:cond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15300"/>
                            </p:stCondLst>
                            <p:childTnLst>
                              <p:par>
                                <p:cTn id="61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7"/>
                                            </p:cond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15375"/>
                            </p:stCondLst>
                            <p:childTnLst>
                              <p:par>
                                <p:cTn id="62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0"/>
                                            </p:cond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2" fill="hold">
                            <p:stCondLst>
                              <p:cond delay="15450"/>
                            </p:stCondLst>
                            <p:childTnLst>
                              <p:par>
                                <p:cTn id="62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3"/>
                                            </p:cond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15525"/>
                            </p:stCondLst>
                            <p:childTnLst>
                              <p:par>
                                <p:cTn id="62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6"/>
                                            </p:cond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15600"/>
                            </p:stCondLst>
                            <p:childTnLst>
                              <p:par>
                                <p:cTn id="62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9"/>
                                            </p:cond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15675"/>
                            </p:stCondLst>
                            <p:childTnLst>
                              <p:par>
                                <p:cTn id="63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2"/>
                                            </p:cond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4" fill="hold">
                            <p:stCondLst>
                              <p:cond delay="15750"/>
                            </p:stCondLst>
                            <p:childTnLst>
                              <p:par>
                                <p:cTn id="63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5"/>
                                            </p:cond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15825"/>
                            </p:stCondLst>
                            <p:childTnLst>
                              <p:par>
                                <p:cTn id="63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8"/>
                                            </p:cond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15900"/>
                            </p:stCondLst>
                            <p:childTnLst>
                              <p:par>
                                <p:cTn id="64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1"/>
                                            </p:cond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15975"/>
                            </p:stCondLst>
                            <p:childTnLst>
                              <p:par>
                                <p:cTn id="64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4"/>
                                            </p:cond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16050"/>
                            </p:stCondLst>
                            <p:childTnLst>
                              <p:par>
                                <p:cTn id="64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7"/>
                                            </p:cond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16125"/>
                            </p:stCondLst>
                            <p:childTnLst>
                              <p:par>
                                <p:cTn id="65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0"/>
                                            </p:cond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16200"/>
                            </p:stCondLst>
                            <p:childTnLst>
                              <p:par>
                                <p:cTn id="65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3"/>
                                            </p:cond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16275"/>
                            </p:stCondLst>
                            <p:childTnLst>
                              <p:par>
                                <p:cTn id="65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6"/>
                                            </p:cond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8" fill="hold">
                            <p:stCondLst>
                              <p:cond delay="16350"/>
                            </p:stCondLst>
                            <p:childTnLst>
                              <p:par>
                                <p:cTn id="65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9"/>
                                            </p:cond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16425"/>
                            </p:stCondLst>
                            <p:childTnLst>
                              <p:par>
                                <p:cTn id="66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2"/>
                                            </p:cond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16500"/>
                            </p:stCondLst>
                            <p:childTnLst>
                              <p:par>
                                <p:cTn id="66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5"/>
                                            </p:cond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16575"/>
                            </p:stCondLst>
                            <p:childTnLst>
                              <p:par>
                                <p:cTn id="66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8"/>
                                            </p:cond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0" fill="hold">
                            <p:stCondLst>
                              <p:cond delay="16650"/>
                            </p:stCondLst>
                            <p:childTnLst>
                              <p:par>
                                <p:cTn id="67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1"/>
                                            </p:cond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16725"/>
                            </p:stCondLst>
                            <p:childTnLst>
                              <p:par>
                                <p:cTn id="67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4"/>
                                            </p:cond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16800"/>
                            </p:stCondLst>
                            <p:childTnLst>
                              <p:par>
                                <p:cTn id="67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7"/>
                                            </p:cond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16875"/>
                            </p:stCondLst>
                            <p:childTnLst>
                              <p:par>
                                <p:cTn id="68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0"/>
                                            </p:cond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2" fill="hold">
                            <p:stCondLst>
                              <p:cond delay="16950"/>
                            </p:stCondLst>
                            <p:childTnLst>
                              <p:par>
                                <p:cTn id="68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3"/>
                                            </p:cond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17025"/>
                            </p:stCondLst>
                            <p:childTnLst>
                              <p:par>
                                <p:cTn id="68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6"/>
                                            </p:cond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17100"/>
                            </p:stCondLst>
                            <p:childTnLst>
                              <p:par>
                                <p:cTn id="6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17100"/>
                            </p:stCondLst>
                            <p:childTnLst>
                              <p:par>
                                <p:cTn id="6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4" fill="hold">
                            <p:stCondLst>
                              <p:cond delay="17100"/>
                            </p:stCondLst>
                            <p:childTnLst>
                              <p:par>
                                <p:cTn id="6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17100"/>
                            </p:stCondLst>
                            <p:childTnLst>
                              <p:par>
                                <p:cTn id="6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8" grpId="0" animBg="1" autoUpdateAnimBg="0"/>
      <p:bldP spid="11596" grpId="0" animBg="1" autoUpdateAnimBg="0"/>
      <p:bldP spid="11598" grpId="0" animBg="1" autoUpdateAnimBg="0"/>
      <p:bldP spid="11603" grpId="0" animBg="1" autoUpdateAnimBg="0"/>
      <p:bldP spid="11604" grpId="0" animBg="1" autoUpdateAnimBg="0"/>
      <p:bldP spid="11605" grpId="0" animBg="1" autoUpdateAnimBg="0"/>
      <p:bldP spid="11606" grpId="0" animBg="1" autoUpdateAnimBg="0"/>
      <p:bldP spid="11607" grpId="0" animBg="1" autoUpdateAnimBg="0"/>
      <p:bldP spid="11608" grpId="0" animBg="1" autoUpdateAnimBg="0"/>
      <p:bldP spid="11609" grpId="0" animBg="1" autoUpdateAnimBg="0"/>
      <p:bldP spid="11610" grpId="0" animBg="1" autoUpdateAnimBg="0"/>
      <p:bldP spid="11611" grpId="0" animBg="1" autoUpdateAnimBg="0"/>
      <p:bldP spid="11612" grpId="0" animBg="1" autoUpdateAnimBg="0"/>
      <p:bldP spid="11613" grpId="0" animBg="1" autoUpdateAnimBg="0"/>
      <p:bldP spid="11614" grpId="0" animBg="1" autoUpdateAnimBg="0"/>
      <p:bldP spid="11618" grpId="0" animBg="1" autoUpdateAnimBg="0"/>
      <p:bldP spid="11619" grpId="0" animBg="1" autoUpdateAnimBg="0"/>
      <p:bldP spid="11620" grpId="0" animBg="1" autoUpdateAnimBg="0"/>
      <p:bldP spid="11621" grpId="0" animBg="1" autoUpdateAnimBg="0"/>
      <p:bldP spid="11622" grpId="0" animBg="1" autoUpdateAnimBg="0"/>
      <p:bldP spid="11623" grpId="0" animBg="1" autoUpdateAnimBg="0"/>
      <p:bldP spid="11624" grpId="0" animBg="1" autoUpdateAnimBg="0"/>
      <p:bldP spid="11625" grpId="0" animBg="1" autoUpdateAnimBg="0"/>
      <p:bldP spid="11626" grpId="0" animBg="1" autoUpdateAnimBg="0"/>
      <p:bldP spid="11627" grpId="0" animBg="1" autoUpdateAnimBg="0"/>
      <p:bldP spid="11628" grpId="0" animBg="1" autoUpdateAnimBg="0"/>
      <p:bldP spid="11629" grpId="0" animBg="1" autoUpdateAnimBg="0"/>
      <p:bldP spid="11630" grpId="0" animBg="1" autoUpdateAnimBg="0"/>
      <p:bldP spid="11631" grpId="0" animBg="1" autoUpdateAnimBg="0"/>
      <p:bldP spid="11632" grpId="0" animBg="1" autoUpdateAnimBg="0"/>
      <p:bldP spid="11636" grpId="0" animBg="1" autoUpdateAnimBg="0"/>
      <p:bldP spid="11637" grpId="0" animBg="1" autoUpdateAnimBg="0"/>
      <p:bldP spid="11638" grpId="0" animBg="1" autoUpdateAnimBg="0"/>
      <p:bldP spid="11642" grpId="0" animBg="1" autoUpdateAnimBg="0"/>
      <p:bldP spid="11643" grpId="0" animBg="1" autoUpdateAnimBg="0"/>
      <p:bldP spid="11644" grpId="0" animBg="1" autoUpdateAnimBg="0"/>
      <p:bldP spid="11645" grpId="0" animBg="1" autoUpdateAnimBg="0"/>
      <p:bldP spid="11646" grpId="0" animBg="1" autoUpdateAnimBg="0"/>
      <p:bldP spid="11647" grpId="0" animBg="1" autoUpdateAnimBg="0"/>
      <p:bldP spid="11648" grpId="0" animBg="1" autoUpdateAnimBg="0"/>
      <p:bldP spid="11649" grpId="0" animBg="1" autoUpdateAnimBg="0"/>
      <p:bldP spid="11650" grpId="0" animBg="1" autoUpdateAnimBg="0"/>
      <p:bldP spid="11651" grpId="0" animBg="1" autoUpdateAnimBg="0"/>
      <p:bldP spid="11652" grpId="0" animBg="1" autoUpdateAnimBg="0"/>
      <p:bldP spid="11653" grpId="0" animBg="1" autoUpdateAnimBg="0"/>
      <p:bldP spid="11654" grpId="0" animBg="1" autoUpdateAnimBg="0"/>
      <p:bldP spid="11655" grpId="0" animBg="1" autoUpdateAnimBg="0"/>
      <p:bldP spid="11656" grpId="0" animBg="1" autoUpdateAnimBg="0"/>
      <p:bldP spid="11657" grpId="0" animBg="1" autoUpdateAnimBg="0"/>
      <p:bldP spid="11658" grpId="0" animBg="1" autoUpdateAnimBg="0"/>
      <p:bldP spid="11659" grpId="0" animBg="1" autoUpdateAnimBg="0"/>
      <p:bldP spid="11660" grpId="0" animBg="1" autoUpdateAnimBg="0"/>
      <p:bldP spid="11661" grpId="0" animBg="1" autoUpdateAnimBg="0"/>
      <p:bldP spid="11662" grpId="0" animBg="1" autoUpdateAnimBg="0"/>
      <p:bldP spid="11663" grpId="0" animBg="1" autoUpdateAnimBg="0"/>
      <p:bldP spid="11664" grpId="0" animBg="1" autoUpdateAnimBg="0"/>
      <p:bldP spid="11665" grpId="0" animBg="1" autoUpdateAnimBg="0"/>
      <p:bldP spid="11666" grpId="0" animBg="1" autoUpdateAnimBg="0"/>
      <p:bldP spid="11667" grpId="0" animBg="1" autoUpdateAnimBg="0"/>
      <p:bldP spid="11668" grpId="0" animBg="1" autoUpdateAnimBg="0"/>
      <p:bldP spid="11670" grpId="0" animBg="1" autoUpdateAnimBg="0"/>
      <p:bldP spid="11671" grpId="0" animBg="1" autoUpdateAnimBg="0"/>
      <p:bldP spid="11672" grpId="0" animBg="1" autoUpdateAnimBg="0"/>
      <p:bldP spid="11673" grpId="0" animBg="1" autoUpdateAnimBg="0"/>
      <p:bldP spid="11674" grpId="0" animBg="1" autoUpdateAnimBg="0"/>
      <p:bldP spid="11678" grpId="0" animBg="1" autoUpdateAnimBg="0"/>
      <p:bldP spid="11680" grpId="0" animBg="1" autoUpdateAnimBg="0"/>
      <p:bldP spid="11681" grpId="0" animBg="1" autoUpdateAnimBg="0"/>
      <p:bldP spid="11682" grpId="0" animBg="1" autoUpdateAnimBg="0"/>
      <p:bldP spid="11683" grpId="0" animBg="1" autoUpdateAnimBg="0"/>
      <p:bldP spid="11684" grpId="0" animBg="1" autoUpdateAnimBg="0"/>
      <p:bldP spid="11685" grpId="0" animBg="1" autoUpdateAnimBg="0"/>
      <p:bldP spid="11686" grpId="0" animBg="1" autoUpdateAnimBg="0"/>
      <p:bldP spid="11690" grpId="0" animBg="1" autoUpdateAnimBg="0"/>
      <p:bldP spid="11691" grpId="0" animBg="1" autoUpdateAnimBg="0"/>
      <p:bldP spid="11692" grpId="0" animBg="1" autoUpdateAnimBg="0"/>
      <p:bldP spid="11854" grpId="0" animBg="1" autoUpdateAnimBg="0"/>
      <p:bldP spid="11855" grpId="0" animBg="1" autoUpdateAnimBg="0"/>
      <p:bldP spid="11856" grpId="0" animBg="1" autoUpdateAnimBg="0"/>
      <p:bldP spid="11857" grpId="0" animBg="1" autoUpdateAnimBg="0"/>
      <p:bldP spid="11858" grpId="0" animBg="1" autoUpdateAnimBg="0"/>
      <p:bldP spid="11859" grpId="0" animBg="1" autoUpdateAnimBg="0"/>
      <p:bldP spid="11860" grpId="0" animBg="1" autoUpdateAnimBg="0"/>
      <p:bldP spid="11861" grpId="0" animBg="1" autoUpdateAnimBg="0"/>
      <p:bldP spid="11862" grpId="0" animBg="1" autoUpdateAnimBg="0"/>
      <p:bldP spid="11863" grpId="0" animBg="1" autoUpdateAnimBg="0"/>
      <p:bldP spid="11864" grpId="0" animBg="1" autoUpdateAnimBg="0"/>
      <p:bldP spid="11865" grpId="0" animBg="1" autoUpdateAnimBg="0"/>
      <p:bldP spid="11866" grpId="0" animBg="1" autoUpdateAnimBg="0"/>
      <p:bldP spid="11867" grpId="0" animBg="1" autoUpdateAnimBg="0"/>
      <p:bldP spid="11868" grpId="0" animBg="1" autoUpdateAnimBg="0"/>
      <p:bldP spid="11869" grpId="0" animBg="1" autoUpdateAnimBg="0"/>
      <p:bldP spid="11870" grpId="0" animBg="1" autoUpdateAnimBg="0"/>
      <p:bldP spid="11871" grpId="0" animBg="1" autoUpdateAnimBg="0"/>
      <p:bldP spid="11872" grpId="0" animBg="1" autoUpdateAnimBg="0"/>
      <p:bldP spid="11873" grpId="0" animBg="1" autoUpdateAnimBg="0"/>
      <p:bldP spid="11874" grpId="0" animBg="1" autoUpdateAnimBg="0"/>
      <p:bldP spid="11875" grpId="0" animBg="1" autoUpdateAnimBg="0"/>
      <p:bldP spid="11876" grpId="0" animBg="1" autoUpdateAnimBg="0"/>
      <p:bldP spid="11877" grpId="0" animBg="1" autoUpdateAnimBg="0"/>
      <p:bldP spid="11878" grpId="0" animBg="1" autoUpdateAnimBg="0"/>
      <p:bldP spid="11879" grpId="0" animBg="1" autoUpdateAnimBg="0"/>
      <p:bldP spid="11880" grpId="0" animBg="1" autoUpdateAnimBg="0"/>
      <p:bldP spid="11881" grpId="0" animBg="1" autoUpdateAnimBg="0"/>
      <p:bldP spid="11882" grpId="0" animBg="1" autoUpdateAnimBg="0"/>
      <p:bldP spid="11883" grpId="0" animBg="1" autoUpdateAnimBg="0"/>
      <p:bldP spid="11884" grpId="0" animBg="1" autoUpdateAnimBg="0"/>
      <p:bldP spid="11885" grpId="0" animBg="1" autoUpdateAnimBg="0"/>
      <p:bldP spid="11886" grpId="0" animBg="1" autoUpdateAnimBg="0"/>
      <p:bldP spid="11887" grpId="0" animBg="1" autoUpdateAnimBg="0"/>
      <p:bldP spid="11888" grpId="0" animBg="1" autoUpdateAnimBg="0"/>
      <p:bldP spid="11891" grpId="0" animBg="1" autoUpdateAnimBg="0"/>
      <p:bldP spid="147" grpId="0" animBg="1" autoUpdateAnimBg="0"/>
      <p:bldP spid="148" grpId="0" animBg="1" autoUpdateAnimBg="0"/>
      <p:bldP spid="149" grpId="0" animBg="1" autoUpdateAnimBg="0"/>
      <p:bldP spid="150" grpId="0" animBg="1" autoUpdateAnimBg="0"/>
      <p:bldP spid="151" grpId="0" animBg="1" autoUpdateAnimBg="0"/>
      <p:bldP spid="152" grpId="0" animBg="1" autoUpdateAnimBg="0"/>
      <p:bldP spid="153" grpId="0" animBg="1" autoUpdateAnimBg="0"/>
      <p:bldP spid="154" grpId="0" animBg="1" autoUpdateAnimBg="0"/>
      <p:bldP spid="155" grpId="0" animBg="1" autoUpdateAnimBg="0"/>
      <p:bldP spid="156" grpId="0" animBg="1" autoUpdateAnimBg="0"/>
      <p:bldP spid="157" grpId="0" animBg="1" autoUpdateAnimBg="0"/>
      <p:bldP spid="158" grpId="0" animBg="1" autoUpdateAnimBg="0"/>
      <p:bldP spid="159" grpId="0" animBg="1" autoUpdateAnimBg="0"/>
      <p:bldP spid="160" grpId="0" animBg="1" autoUpdateAnimBg="0"/>
      <p:bldP spid="161" grpId="0" animBg="1" autoUpdateAnimBg="0"/>
      <p:bldP spid="162" grpId="0" animBg="1" autoUpdateAnimBg="0"/>
      <p:bldP spid="163" grpId="0" animBg="1" autoUpdateAnimBg="0"/>
      <p:bldP spid="164" grpId="0" animBg="1" autoUpdateAnimBg="0"/>
      <p:bldP spid="165" grpId="0" animBg="1" autoUpdateAnimBg="0"/>
      <p:bldP spid="166" grpId="0" animBg="1" autoUpdateAnimBg="0"/>
      <p:bldP spid="167" grpId="0" animBg="1" autoUpdateAnimBg="0"/>
      <p:bldP spid="168" grpId="0" animBg="1" autoUpdateAnimBg="0"/>
      <p:bldP spid="169" grpId="0" animBg="1" autoUpdateAnimBg="0"/>
      <p:bldP spid="170" grpId="0" animBg="1" autoUpdateAnimBg="0"/>
      <p:bldP spid="171" grpId="0" animBg="1" autoUpdateAnimBg="0"/>
      <p:bldP spid="172" grpId="0" animBg="1" autoUpdateAnimBg="0"/>
      <p:bldP spid="173" grpId="0" animBg="1" autoUpdateAnimBg="0"/>
      <p:bldP spid="174" grpId="0" animBg="1" autoUpdateAnimBg="0"/>
      <p:bldP spid="175" grpId="0" animBg="1" autoUpdateAnimBg="0"/>
      <p:bldP spid="176" grpId="0" animBg="1" autoUpdateAnimBg="0"/>
      <p:bldP spid="177" grpId="0" animBg="1" autoUpdateAnimBg="0"/>
      <p:bldP spid="178" grpId="0" animBg="1" autoUpdateAnimBg="0"/>
      <p:bldP spid="179" grpId="0" animBg="1" autoUpdateAnimBg="0"/>
      <p:bldP spid="180" grpId="0" animBg="1" autoUpdateAnimBg="0"/>
      <p:bldP spid="181" grpId="0" animBg="1" autoUpdateAnimBg="0"/>
      <p:bldP spid="182" grpId="0" animBg="1" autoUpdateAnimBg="0"/>
      <p:bldP spid="183" grpId="0" animBg="1" autoUpdateAnimBg="0"/>
      <p:bldP spid="185" grpId="0" animBg="1" autoUpdateAnimBg="0"/>
      <p:bldP spid="186" grpId="0" animBg="1" autoUpdateAnimBg="0"/>
      <p:bldP spid="187" grpId="0" animBg="1" autoUpdateAnimBg="0"/>
      <p:bldP spid="188" grpId="0" animBg="1" autoUpdateAnimBg="0"/>
      <p:bldP spid="189" grpId="0" animBg="1" autoUpdateAnimBg="0"/>
      <p:bldP spid="190" grpId="0" animBg="1" autoUpdateAnimBg="0"/>
      <p:bldP spid="191" grpId="0" animBg="1" autoUpdateAnimBg="0"/>
      <p:bldP spid="192" grpId="0" animBg="1" autoUpdateAnimBg="0"/>
      <p:bldP spid="193" grpId="0" animBg="1" autoUpdateAnimBg="0"/>
      <p:bldP spid="194" grpId="0" animBg="1" autoUpdateAnimBg="0"/>
      <p:bldP spid="195" grpId="0" animBg="1" autoUpdateAnimBg="0"/>
      <p:bldP spid="196" grpId="0" animBg="1" autoUpdateAnimBg="0"/>
      <p:bldP spid="197" grpId="0" animBg="1" autoUpdateAnimBg="0"/>
      <p:bldP spid="198" grpId="0" animBg="1" autoUpdateAnimBg="0"/>
      <p:bldP spid="199" grpId="0" animBg="1" autoUpdateAnimBg="0"/>
      <p:bldP spid="200" grpId="0" animBg="1" autoUpdateAnimBg="0"/>
      <p:bldP spid="201" grpId="0" animBg="1" autoUpdateAnimBg="0"/>
      <p:bldP spid="202" grpId="0" animBg="1" autoUpdateAnimBg="0"/>
      <p:bldP spid="203" grpId="0" animBg="1" autoUpdateAnimBg="0"/>
      <p:bldP spid="204" grpId="0" animBg="1" autoUpdateAnimBg="0"/>
      <p:bldP spid="205" grpId="0" animBg="1" autoUpdateAnimBg="0"/>
      <p:bldP spid="206" grpId="0" animBg="1" autoUpdateAnimBg="0"/>
      <p:bldP spid="207" grpId="0" animBg="1" autoUpdateAnimBg="0"/>
      <p:bldP spid="208" grpId="0" animBg="1" autoUpdateAnimBg="0"/>
      <p:bldP spid="209" grpId="0" animBg="1" autoUpdateAnimBg="0"/>
      <p:bldP spid="210" grpId="0" animBg="1" autoUpdateAnimBg="0"/>
      <p:bldP spid="211" grpId="0" animBg="1" autoUpdateAnimBg="0"/>
      <p:bldP spid="212" grpId="0" animBg="1" autoUpdateAnimBg="0"/>
      <p:bldP spid="213" grpId="0" animBg="1" autoUpdateAnimBg="0"/>
      <p:bldP spid="214" grpId="0" animBg="1" autoUpdateAnimBg="0"/>
      <p:bldP spid="215" grpId="0" animBg="1" autoUpdateAnimBg="0"/>
      <p:bldP spid="216" grpId="0" animBg="1" autoUpdateAnimBg="0"/>
      <p:bldP spid="217" grpId="0" animBg="1" autoUpdateAnimBg="0"/>
      <p:bldP spid="218" grpId="0" animBg="1" autoUpdateAnimBg="0"/>
      <p:bldP spid="219" grpId="0" animBg="1" autoUpdateAnimBg="0"/>
      <p:bldP spid="220" grpId="0" animBg="1" autoUpdateAnimBg="0"/>
      <p:bldP spid="221" grpId="0" animBg="1" autoUpdateAnimBg="0"/>
      <p:bldP spid="222" grpId="0" animBg="1" autoUpdateAnimBg="0"/>
      <p:bldP spid="223" grpId="0" animBg="1" autoUpdateAnimBg="0"/>
      <p:bldP spid="224" grpId="0" animBg="1" autoUpdateAnimBg="0"/>
      <p:bldP spid="225" grpId="0" animBg="1" autoUpdateAnimBg="0"/>
      <p:bldP spid="226" grpId="0" animBg="1" autoUpdateAnimBg="0"/>
      <p:bldP spid="227" grpId="0" animBg="1" autoUpdateAnimBg="0"/>
      <p:bldP spid="228" grpId="0" animBg="1" autoUpdateAnimBg="0"/>
      <p:bldP spid="229" grpId="0" animBg="1" autoUpdateAnimBg="0"/>
      <p:bldP spid="230" grpId="0" animBg="1" autoUpdateAnimBg="0"/>
      <p:bldP spid="231" grpId="0" animBg="1" autoUpdateAnimBg="0"/>
      <p:bldP spid="232" grpId="0" animBg="1" autoUpdateAnimBg="0"/>
      <p:bldP spid="233" grpId="0" animBg="1" autoUpdateAnimBg="0"/>
      <p:bldP spid="234" grpId="0" animBg="1" autoUpdateAnimBg="0"/>
      <p:bldP spid="235" grpId="0" animBg="1" autoUpdateAnimBg="0"/>
      <p:bldP spid="236" grpId="0" animBg="1" autoUpdateAnimBg="0"/>
      <p:bldP spid="237" grpId="0" animBg="1" autoUpdateAnimBg="0"/>
      <p:bldP spid="238" grpId="0" animBg="1" autoUpdateAnimBg="0"/>
      <p:bldP spid="239" grpId="0" animBg="1" autoUpdateAnimBg="0"/>
      <p:bldP spid="240" grpId="0" animBg="1" autoUpdateAnimBg="0"/>
      <p:bldP spid="241" grpId="0" animBg="1" autoUpdateAnimBg="0"/>
      <p:bldP spid="242" grpId="0" animBg="1" autoUpdateAnimBg="0"/>
      <p:bldP spid="243" grpId="0" animBg="1" autoUpdateAnimBg="0"/>
      <p:bldP spid="244" grpId="0" animBg="1" autoUpdateAnimBg="0"/>
      <p:bldP spid="245" grpId="0" animBg="1" autoUpdateAnimBg="0"/>
      <p:bldP spid="246" grpId="0" animBg="1" autoUpdateAnimBg="0"/>
      <p:bldP spid="247" grpId="0" animBg="1" autoUpdateAnimBg="0"/>
      <p:bldP spid="248" grpId="0" animBg="1" autoUpdateAnimBg="0"/>
      <p:bldP spid="249" grpId="0" animBg="1" autoUpdateAnimBg="0"/>
      <p:bldP spid="250" grpId="0" animBg="1" autoUpdateAnimBg="0"/>
      <p:bldP spid="251" grpId="0" animBg="1" autoUpdateAnimBg="0"/>
      <p:bldP spid="252" grpId="0" animBg="1" autoUpdateAnimBg="0"/>
      <p:bldP spid="253" grpId="0" animBg="1" autoUpdateAnimBg="0"/>
      <p:bldP spid="254" grpId="0" animBg="1" autoUpdateAnimBg="0"/>
      <p:bldP spid="255" grpId="0" animBg="1" autoUpdateAnimBg="0"/>
      <p:bldP spid="256" grpId="0" animBg="1" autoUpdateAnimBg="0"/>
      <p:bldP spid="257" grpId="0" animBg="1" autoUpdateAnimBg="0"/>
      <p:bldP spid="258" grpId="0" animBg="1" autoUpdateAnimBg="0"/>
      <p:bldP spid="259" grpId="0" animBg="1" autoUpdateAnimBg="0"/>
      <p:bldP spid="26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7224" y="214290"/>
            <a:ext cx="7772400" cy="9144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sz="6600" b="1" cap="all" spc="0" dirty="0" smtClean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cs typeface="Tahoma" pitchFamily="34" charset="0"/>
              </a:rPr>
              <a:t>Metodologia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6429388" y="3357562"/>
            <a:ext cx="1285884" cy="785818"/>
            <a:chOff x="3143240" y="214290"/>
            <a:chExt cx="1571636" cy="928694"/>
          </a:xfrm>
        </p:grpSpPr>
        <p:sp>
          <p:nvSpPr>
            <p:cNvPr id="6" name="Retângulo 5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143240" y="383143"/>
              <a:ext cx="1571636" cy="509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Detecção de Dissolve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4143372" y="5643578"/>
            <a:ext cx="1285884" cy="785818"/>
            <a:chOff x="3143240" y="214290"/>
            <a:chExt cx="1571636" cy="928694"/>
          </a:xfrm>
        </p:grpSpPr>
        <p:sp>
          <p:nvSpPr>
            <p:cNvPr id="9" name="Retângulo 8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143240" y="467570"/>
              <a:ext cx="1571636" cy="309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Edição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4929190" y="3357562"/>
            <a:ext cx="1285884" cy="785818"/>
            <a:chOff x="3143240" y="214290"/>
            <a:chExt cx="1571636" cy="928694"/>
          </a:xfrm>
        </p:grpSpPr>
        <p:sp>
          <p:nvSpPr>
            <p:cNvPr id="12" name="Retângulo 11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43240" y="380474"/>
              <a:ext cx="1571636" cy="509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Detecção de </a:t>
              </a:r>
              <a:r>
                <a:rPr lang="pt-BR" sz="1100" u="none" dirty="0" err="1" smtClean="0">
                  <a:solidFill>
                    <a:schemeClr val="bg1"/>
                  </a:solidFill>
                </a:rPr>
                <a:t>Fade-Out</a:t>
              </a:r>
              <a:endParaRPr lang="pt-BR" sz="1100" u="none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3428992" y="3357562"/>
            <a:ext cx="1285884" cy="785818"/>
            <a:chOff x="3143240" y="214290"/>
            <a:chExt cx="1571636" cy="928694"/>
          </a:xfrm>
        </p:grpSpPr>
        <p:sp>
          <p:nvSpPr>
            <p:cNvPr id="15" name="Retângulo 14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143240" y="380474"/>
              <a:ext cx="1571636" cy="509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Detecção de </a:t>
              </a:r>
              <a:r>
                <a:rPr lang="pt-BR" sz="1100" u="none" dirty="0" err="1" smtClean="0">
                  <a:solidFill>
                    <a:schemeClr val="bg1"/>
                  </a:solidFill>
                </a:rPr>
                <a:t>Fade-In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1928794" y="3357562"/>
            <a:ext cx="1285884" cy="785818"/>
            <a:chOff x="3143240" y="214290"/>
            <a:chExt cx="1571636" cy="928694"/>
          </a:xfrm>
        </p:grpSpPr>
        <p:sp>
          <p:nvSpPr>
            <p:cNvPr id="18" name="Retângulo 17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143240" y="383143"/>
              <a:ext cx="1571636" cy="509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Detecção de Cortes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4143372" y="1643050"/>
            <a:ext cx="1285884" cy="785818"/>
            <a:chOff x="3143240" y="214290"/>
            <a:chExt cx="1571636" cy="928694"/>
          </a:xfrm>
        </p:grpSpPr>
        <p:sp>
          <p:nvSpPr>
            <p:cNvPr id="21" name="Retângulo 20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143240" y="540741"/>
              <a:ext cx="1571636" cy="309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Vídeo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Retângulo 22"/>
          <p:cNvSpPr/>
          <p:nvPr/>
        </p:nvSpPr>
        <p:spPr>
          <a:xfrm>
            <a:off x="1357290" y="2786058"/>
            <a:ext cx="6858048" cy="22145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/>
          <p:cNvCxnSpPr>
            <a:stCxn id="23" idx="2"/>
          </p:cNvCxnSpPr>
          <p:nvPr/>
        </p:nvCxnSpPr>
        <p:spPr>
          <a:xfrm rot="5400000">
            <a:off x="4464843" y="5322107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endCxn id="23" idx="0"/>
          </p:cNvCxnSpPr>
          <p:nvPr/>
        </p:nvCxnSpPr>
        <p:spPr>
          <a:xfrm rot="5400000">
            <a:off x="4607719" y="2607463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143108" y="442913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none" dirty="0" smtClean="0"/>
              <a:t>Detecção de Transições</a:t>
            </a:r>
            <a:endParaRPr lang="pt-BR" u="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eta para a direita 91"/>
          <p:cNvSpPr/>
          <p:nvPr/>
        </p:nvSpPr>
        <p:spPr>
          <a:xfrm>
            <a:off x="4714876" y="571480"/>
            <a:ext cx="857256" cy="35719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/>
          <p:cNvSpPr/>
          <p:nvPr/>
        </p:nvSpPr>
        <p:spPr>
          <a:xfrm>
            <a:off x="5643570" y="214290"/>
            <a:ext cx="3143272" cy="35719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/>
          <p:cNvCxnSpPr/>
          <p:nvPr/>
        </p:nvCxnSpPr>
        <p:spPr>
          <a:xfrm rot="5400000">
            <a:off x="3679025" y="1464455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3143240" y="285728"/>
            <a:ext cx="1571636" cy="928694"/>
            <a:chOff x="3143240" y="214290"/>
            <a:chExt cx="1571636" cy="928694"/>
          </a:xfrm>
        </p:grpSpPr>
        <p:sp>
          <p:nvSpPr>
            <p:cNvPr id="28" name="Retângulo 27">
              <a:hlinkClick r:id="rId3" action="ppaction://hlinksldjump"/>
            </p:cNvPr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3143240" y="357166"/>
              <a:ext cx="157163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2 – Montagem de Ritmo Visual por Sub-Amostragem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3143240" y="3357562"/>
            <a:ext cx="1571636" cy="928694"/>
            <a:chOff x="3929058" y="3500438"/>
            <a:chExt cx="1571636" cy="928694"/>
          </a:xfrm>
        </p:grpSpPr>
        <p:sp>
          <p:nvSpPr>
            <p:cNvPr id="29" name="Retângulo 28">
              <a:hlinkClick r:id="rId4" action="ppaction://hlinksldjump"/>
            </p:cNvPr>
            <p:cNvSpPr/>
            <p:nvPr/>
          </p:nvSpPr>
          <p:spPr>
            <a:xfrm>
              <a:off x="3929058" y="3500438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929058" y="3643314"/>
              <a:ext cx="157163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4 – Detecção de Bordas: Operador Sobel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3143240" y="5857892"/>
            <a:ext cx="1571636" cy="928694"/>
            <a:chOff x="3929058" y="5715016"/>
            <a:chExt cx="1571636" cy="928694"/>
          </a:xfrm>
        </p:grpSpPr>
        <p:sp>
          <p:nvSpPr>
            <p:cNvPr id="31" name="Retângulo 30"/>
            <p:cNvSpPr/>
            <p:nvPr/>
          </p:nvSpPr>
          <p:spPr>
            <a:xfrm>
              <a:off x="3929058" y="5715016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929058" y="5929330"/>
              <a:ext cx="1571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6 – Limiar de corte e contagem de pontos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6429388" y="2000240"/>
            <a:ext cx="1571636" cy="857256"/>
            <a:chOff x="6786578" y="2143116"/>
            <a:chExt cx="1571636" cy="857256"/>
          </a:xfrm>
        </p:grpSpPr>
        <p:sp>
          <p:nvSpPr>
            <p:cNvPr id="33" name="Retângulo 32"/>
            <p:cNvSpPr/>
            <p:nvPr/>
          </p:nvSpPr>
          <p:spPr>
            <a:xfrm>
              <a:off x="6786578" y="2143116"/>
              <a:ext cx="1571636" cy="85725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6786578" y="2357430"/>
              <a:ext cx="1571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2.2 – Cálculo da Diagonal Principal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3000364" y="1714488"/>
            <a:ext cx="1857388" cy="1214446"/>
            <a:chOff x="3786182" y="1928802"/>
            <a:chExt cx="1857388" cy="1214446"/>
          </a:xfrm>
        </p:grpSpPr>
        <p:sp>
          <p:nvSpPr>
            <p:cNvPr id="37" name="Retângulo 36">
              <a:hlinkClick r:id="rId5" action="ppaction://hlinksldjump"/>
            </p:cNvPr>
            <p:cNvSpPr/>
            <p:nvPr/>
          </p:nvSpPr>
          <p:spPr>
            <a:xfrm>
              <a:off x="3786182" y="1928802"/>
              <a:ext cx="1857388" cy="121444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3786182" y="2143116"/>
              <a:ext cx="18573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3 – Filtragem Espacial: Suavização da imagem por processos de convolução</a:t>
              </a: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1000100" y="214290"/>
            <a:ext cx="1571636" cy="928694"/>
            <a:chOff x="1785918" y="285728"/>
            <a:chExt cx="1571636" cy="928694"/>
          </a:xfrm>
        </p:grpSpPr>
        <p:sp>
          <p:nvSpPr>
            <p:cNvPr id="39" name="Fluxograma: Entrada manual 38"/>
            <p:cNvSpPr/>
            <p:nvPr/>
          </p:nvSpPr>
          <p:spPr>
            <a:xfrm>
              <a:off x="1785918" y="285728"/>
              <a:ext cx="1571636" cy="928694"/>
            </a:xfrm>
            <a:prstGeom prst="flowChartManualInp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1785918" y="667060"/>
              <a:ext cx="1571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1 - Vídeo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6429388" y="357166"/>
            <a:ext cx="1571636" cy="928694"/>
            <a:chOff x="6715140" y="428604"/>
            <a:chExt cx="1571636" cy="928694"/>
          </a:xfrm>
        </p:grpSpPr>
        <p:sp>
          <p:nvSpPr>
            <p:cNvPr id="40" name="Fluxograma: Entrada manual 39"/>
            <p:cNvSpPr/>
            <p:nvPr/>
          </p:nvSpPr>
          <p:spPr>
            <a:xfrm>
              <a:off x="6715140" y="428604"/>
              <a:ext cx="1571636" cy="928694"/>
            </a:xfrm>
            <a:prstGeom prst="flowChartManualInp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6715140" y="785794"/>
              <a:ext cx="1571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2.1 - Frame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3071802" y="4786322"/>
            <a:ext cx="1714512" cy="642942"/>
            <a:chOff x="3857620" y="4643446"/>
            <a:chExt cx="1714512" cy="642942"/>
          </a:xfrm>
        </p:grpSpPr>
        <p:sp>
          <p:nvSpPr>
            <p:cNvPr id="47" name="Fluxograma: Terminação 46"/>
            <p:cNvSpPr/>
            <p:nvPr/>
          </p:nvSpPr>
          <p:spPr>
            <a:xfrm>
              <a:off x="3857620" y="4643446"/>
              <a:ext cx="1714512" cy="642942"/>
            </a:xfrm>
            <a:prstGeom prst="flowChartTerminator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100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3929058" y="4857760"/>
              <a:ext cx="1571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5 – Mapa de Bordas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5429256" y="5929330"/>
            <a:ext cx="1714512" cy="642942"/>
            <a:chOff x="6072198" y="5643578"/>
            <a:chExt cx="1714512" cy="642942"/>
          </a:xfrm>
        </p:grpSpPr>
        <p:sp>
          <p:nvSpPr>
            <p:cNvPr id="48" name="Fluxograma: Terminação 47"/>
            <p:cNvSpPr/>
            <p:nvPr/>
          </p:nvSpPr>
          <p:spPr>
            <a:xfrm>
              <a:off x="6072198" y="5643578"/>
              <a:ext cx="1714512" cy="642942"/>
            </a:xfrm>
            <a:prstGeom prst="flowChartTerminator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10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6072198" y="5857892"/>
              <a:ext cx="1571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7 - Transições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4" name="Conector de seta reta 53"/>
          <p:cNvCxnSpPr/>
          <p:nvPr/>
        </p:nvCxnSpPr>
        <p:spPr>
          <a:xfrm>
            <a:off x="4786314" y="6286520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>
            <a:off x="2571736" y="642918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 rot="5400000">
            <a:off x="3714744" y="314324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rot="5400000">
            <a:off x="3679025" y="4536289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rot="5400000">
            <a:off x="6858016" y="1643050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do 84"/>
          <p:cNvCxnSpPr/>
          <p:nvPr/>
        </p:nvCxnSpPr>
        <p:spPr>
          <a:xfrm rot="10800000">
            <a:off x="6429388" y="845162"/>
            <a:ext cx="1588" cy="1584837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 rot="5400000">
            <a:off x="3714744" y="564357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5786446" y="3120094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none" dirty="0" smtClean="0"/>
              <a:t>Montagem do Ritmo Visual por  Sub-Amostragem</a:t>
            </a:r>
            <a:endParaRPr lang="pt-BR" sz="1400" u="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tângulo 77"/>
          <p:cNvSpPr/>
          <p:nvPr/>
        </p:nvSpPr>
        <p:spPr>
          <a:xfrm>
            <a:off x="50003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1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79" name="Retângulo 78"/>
          <p:cNvSpPr/>
          <p:nvPr/>
        </p:nvSpPr>
        <p:spPr>
          <a:xfrm>
            <a:off x="121441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2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0" name="Retângulo 79"/>
          <p:cNvSpPr/>
          <p:nvPr/>
        </p:nvSpPr>
        <p:spPr>
          <a:xfrm>
            <a:off x="192879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3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1" name="Retângulo 80"/>
          <p:cNvSpPr/>
          <p:nvPr/>
        </p:nvSpPr>
        <p:spPr>
          <a:xfrm>
            <a:off x="264317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4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2" name="Retângulo 81"/>
          <p:cNvSpPr/>
          <p:nvPr/>
        </p:nvSpPr>
        <p:spPr>
          <a:xfrm>
            <a:off x="335755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5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407193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6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4" name="Retângulo 83"/>
          <p:cNvSpPr/>
          <p:nvPr/>
        </p:nvSpPr>
        <p:spPr>
          <a:xfrm>
            <a:off x="478631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7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550069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8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6" name="Retângulo 85"/>
          <p:cNvSpPr/>
          <p:nvPr/>
        </p:nvSpPr>
        <p:spPr>
          <a:xfrm>
            <a:off x="621507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9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7" name="Retângulo 86"/>
          <p:cNvSpPr/>
          <p:nvPr/>
        </p:nvSpPr>
        <p:spPr>
          <a:xfrm>
            <a:off x="692945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10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8" name="Retângulo 87"/>
          <p:cNvSpPr/>
          <p:nvPr/>
        </p:nvSpPr>
        <p:spPr>
          <a:xfrm>
            <a:off x="764383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11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9" name="Retângulo 88"/>
          <p:cNvSpPr/>
          <p:nvPr/>
        </p:nvSpPr>
        <p:spPr>
          <a:xfrm>
            <a:off x="835821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12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Ritmo Visual</a:t>
            </a:r>
          </a:p>
        </p:txBody>
      </p:sp>
      <p:sp>
        <p:nvSpPr>
          <p:cNvPr id="6" name="Seta em curva para baixo 5">
            <a:hlinkClick r:id="rId2" action="ppaction://hlinksldjump"/>
          </p:cNvPr>
          <p:cNvSpPr/>
          <p:nvPr/>
        </p:nvSpPr>
        <p:spPr>
          <a:xfrm flipH="1">
            <a:off x="714348" y="6143644"/>
            <a:ext cx="714380" cy="500066"/>
          </a:xfrm>
          <a:prstGeom prst="curved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0" name="Retângulo 89"/>
          <p:cNvSpPr/>
          <p:nvPr/>
        </p:nvSpPr>
        <p:spPr>
          <a:xfrm>
            <a:off x="2428860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1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1" name="Retângulo 90"/>
          <p:cNvSpPr/>
          <p:nvPr/>
        </p:nvSpPr>
        <p:spPr>
          <a:xfrm>
            <a:off x="2857488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2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2" name="Retângulo 91"/>
          <p:cNvSpPr/>
          <p:nvPr/>
        </p:nvSpPr>
        <p:spPr>
          <a:xfrm>
            <a:off x="3286116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3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3" name="Retângulo 92"/>
          <p:cNvSpPr/>
          <p:nvPr/>
        </p:nvSpPr>
        <p:spPr>
          <a:xfrm>
            <a:off x="3714744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4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4" name="Retângulo 93"/>
          <p:cNvSpPr/>
          <p:nvPr/>
        </p:nvSpPr>
        <p:spPr>
          <a:xfrm>
            <a:off x="4143372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5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5" name="Retângulo 94"/>
          <p:cNvSpPr/>
          <p:nvPr/>
        </p:nvSpPr>
        <p:spPr>
          <a:xfrm>
            <a:off x="4572000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6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5000628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7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5429256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8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5857884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9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6286512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10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6715140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11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101" name="Retângulo 100"/>
          <p:cNvSpPr/>
          <p:nvPr/>
        </p:nvSpPr>
        <p:spPr>
          <a:xfrm>
            <a:off x="7143768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12</a:t>
            </a:r>
            <a:endParaRPr lang="pt-BR" u="none" dirty="0">
              <a:solidFill>
                <a:schemeClr val="bg1"/>
              </a:solidFill>
            </a:endParaRPr>
          </a:p>
        </p:txBody>
      </p:sp>
      <p:cxnSp>
        <p:nvCxnSpPr>
          <p:cNvPr id="103" name="Conector reto 102"/>
          <p:cNvCxnSpPr/>
          <p:nvPr/>
        </p:nvCxnSpPr>
        <p:spPr>
          <a:xfrm rot="16200000" flipH="1">
            <a:off x="25000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/>
          <p:cNvCxnSpPr/>
          <p:nvPr/>
        </p:nvCxnSpPr>
        <p:spPr>
          <a:xfrm rot="16200000" flipH="1">
            <a:off x="96438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/>
          <p:cNvCxnSpPr/>
          <p:nvPr/>
        </p:nvCxnSpPr>
        <p:spPr>
          <a:xfrm rot="16200000" flipH="1">
            <a:off x="167876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/>
          <p:nvPr/>
        </p:nvCxnSpPr>
        <p:spPr>
          <a:xfrm rot="16200000" flipH="1">
            <a:off x="239314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/>
          <p:cNvCxnSpPr/>
          <p:nvPr/>
        </p:nvCxnSpPr>
        <p:spPr>
          <a:xfrm rot="16200000" flipH="1">
            <a:off x="310752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/>
          <p:cNvCxnSpPr/>
          <p:nvPr/>
        </p:nvCxnSpPr>
        <p:spPr>
          <a:xfrm rot="16200000" flipH="1">
            <a:off x="382190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/>
          <p:cNvCxnSpPr/>
          <p:nvPr/>
        </p:nvCxnSpPr>
        <p:spPr>
          <a:xfrm rot="16200000" flipH="1">
            <a:off x="453628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/>
          <p:cNvCxnSpPr/>
          <p:nvPr/>
        </p:nvCxnSpPr>
        <p:spPr>
          <a:xfrm rot="16200000" flipH="1">
            <a:off x="525066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/>
          <p:cNvCxnSpPr/>
          <p:nvPr/>
        </p:nvCxnSpPr>
        <p:spPr>
          <a:xfrm rot="16200000" flipH="1">
            <a:off x="596504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 rot="16200000" flipH="1">
            <a:off x="6643702" y="2000240"/>
            <a:ext cx="1285884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/>
          <p:cNvCxnSpPr/>
          <p:nvPr/>
        </p:nvCxnSpPr>
        <p:spPr>
          <a:xfrm rot="16200000" flipH="1">
            <a:off x="7358082" y="2000240"/>
            <a:ext cx="1285884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to 118"/>
          <p:cNvCxnSpPr/>
          <p:nvPr/>
        </p:nvCxnSpPr>
        <p:spPr>
          <a:xfrm rot="16200000" flipH="1">
            <a:off x="8108181" y="2035959"/>
            <a:ext cx="1143008" cy="642942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5" name="Picture 7" descr="C:\Documents and Settings\Thiago Mizutani\Meus documentos\FEI\TCC\TCC Master\CV\R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500174"/>
            <a:ext cx="5143536" cy="5177741"/>
          </a:xfrm>
          <a:prstGeom prst="rect">
            <a:avLst/>
          </a:prstGeom>
          <a:noFill/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Filtragem</a:t>
            </a:r>
            <a:r>
              <a:rPr kumimoji="0" lang="pt-BR" sz="4800" b="1" i="0" u="none" strike="noStrike" kern="1200" cap="all" spc="0" normalizeH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 espacial</a:t>
            </a:r>
            <a:endParaRPr kumimoji="0" lang="pt-BR" sz="4800" b="1" i="0" u="none" strike="noStrike" kern="1200" cap="all" spc="0" normalizeH="0" baseline="0" noProof="0" dirty="0" smtClean="0">
              <a:ln>
                <a:noFill/>
              </a:ln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480294" y="1704892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524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3000364" y="1713343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3500430" y="1714489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4000496" y="1714488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4500562" y="1714488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5000628" y="1714488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/>
        </p:nvGraphicFramePr>
        <p:xfrm>
          <a:off x="5500694" y="1714488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/>
        </p:nvGraphicFramePr>
        <p:xfrm>
          <a:off x="6000760" y="1714488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2500298" y="2195361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3020368" y="2203812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>
            <a:graphicFrameLocks noGrp="1"/>
          </p:cNvGraphicFramePr>
          <p:nvPr/>
        </p:nvGraphicFramePr>
        <p:xfrm>
          <a:off x="3520434" y="2204958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>
            <a:graphicFrameLocks noGrp="1"/>
          </p:cNvGraphicFramePr>
          <p:nvPr/>
        </p:nvGraphicFramePr>
        <p:xfrm>
          <a:off x="4020500" y="2204957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>
            <a:graphicFrameLocks noGrp="1"/>
          </p:cNvGraphicFramePr>
          <p:nvPr/>
        </p:nvGraphicFramePr>
        <p:xfrm>
          <a:off x="4520566" y="2204957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/>
        </p:nvGraphicFramePr>
        <p:xfrm>
          <a:off x="5020632" y="2204957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ela 25"/>
          <p:cNvGraphicFramePr>
            <a:graphicFrameLocks noGrp="1"/>
          </p:cNvGraphicFramePr>
          <p:nvPr/>
        </p:nvGraphicFramePr>
        <p:xfrm>
          <a:off x="5520698" y="2204957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>
            <a:graphicFrameLocks noGrp="1"/>
          </p:cNvGraphicFramePr>
          <p:nvPr/>
        </p:nvGraphicFramePr>
        <p:xfrm>
          <a:off x="6020764" y="2204957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ela 27"/>
          <p:cNvGraphicFramePr>
            <a:graphicFrameLocks noGrp="1"/>
          </p:cNvGraphicFramePr>
          <p:nvPr/>
        </p:nvGraphicFramePr>
        <p:xfrm>
          <a:off x="2500298" y="2695427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Tabela 28"/>
          <p:cNvGraphicFramePr>
            <a:graphicFrameLocks noGrp="1"/>
          </p:cNvGraphicFramePr>
          <p:nvPr/>
        </p:nvGraphicFramePr>
        <p:xfrm>
          <a:off x="3020368" y="2703878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Tabela 29"/>
          <p:cNvGraphicFramePr>
            <a:graphicFrameLocks noGrp="1"/>
          </p:cNvGraphicFramePr>
          <p:nvPr/>
        </p:nvGraphicFramePr>
        <p:xfrm>
          <a:off x="3520434" y="2705024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Tabela 30"/>
          <p:cNvGraphicFramePr>
            <a:graphicFrameLocks noGrp="1"/>
          </p:cNvGraphicFramePr>
          <p:nvPr/>
        </p:nvGraphicFramePr>
        <p:xfrm>
          <a:off x="4020500" y="2705023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Tabela 31"/>
          <p:cNvGraphicFramePr>
            <a:graphicFrameLocks noGrp="1"/>
          </p:cNvGraphicFramePr>
          <p:nvPr/>
        </p:nvGraphicFramePr>
        <p:xfrm>
          <a:off x="4520566" y="2705023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Tabela 32"/>
          <p:cNvGraphicFramePr>
            <a:graphicFrameLocks noGrp="1"/>
          </p:cNvGraphicFramePr>
          <p:nvPr/>
        </p:nvGraphicFramePr>
        <p:xfrm>
          <a:off x="5020632" y="2705023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" name="Tabela 33"/>
          <p:cNvGraphicFramePr>
            <a:graphicFrameLocks noGrp="1"/>
          </p:cNvGraphicFramePr>
          <p:nvPr/>
        </p:nvGraphicFramePr>
        <p:xfrm>
          <a:off x="5520698" y="2705023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Tabela 34"/>
          <p:cNvGraphicFramePr>
            <a:graphicFrameLocks noGrp="1"/>
          </p:cNvGraphicFramePr>
          <p:nvPr/>
        </p:nvGraphicFramePr>
        <p:xfrm>
          <a:off x="6020764" y="2705023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>
            <a:graphicFrameLocks noGrp="1"/>
          </p:cNvGraphicFramePr>
          <p:nvPr/>
        </p:nvGraphicFramePr>
        <p:xfrm>
          <a:off x="2500298" y="3195493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>
            <a:graphicFrameLocks noGrp="1"/>
          </p:cNvGraphicFramePr>
          <p:nvPr/>
        </p:nvGraphicFramePr>
        <p:xfrm>
          <a:off x="3020368" y="3203944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>
            <a:graphicFrameLocks noGrp="1"/>
          </p:cNvGraphicFramePr>
          <p:nvPr/>
        </p:nvGraphicFramePr>
        <p:xfrm>
          <a:off x="3520434" y="3205090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>
            <a:graphicFrameLocks noGrp="1"/>
          </p:cNvGraphicFramePr>
          <p:nvPr/>
        </p:nvGraphicFramePr>
        <p:xfrm>
          <a:off x="4020500" y="3205089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>
            <a:graphicFrameLocks noGrp="1"/>
          </p:cNvGraphicFramePr>
          <p:nvPr/>
        </p:nvGraphicFramePr>
        <p:xfrm>
          <a:off x="4520566" y="3205089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Tabela 40"/>
          <p:cNvGraphicFramePr>
            <a:graphicFrameLocks noGrp="1"/>
          </p:cNvGraphicFramePr>
          <p:nvPr/>
        </p:nvGraphicFramePr>
        <p:xfrm>
          <a:off x="5020632" y="3205089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Tabela 41"/>
          <p:cNvGraphicFramePr>
            <a:graphicFrameLocks noGrp="1"/>
          </p:cNvGraphicFramePr>
          <p:nvPr/>
        </p:nvGraphicFramePr>
        <p:xfrm>
          <a:off x="5520698" y="3205089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3" name="Tabela 42"/>
          <p:cNvGraphicFramePr>
            <a:graphicFrameLocks noGrp="1"/>
          </p:cNvGraphicFramePr>
          <p:nvPr/>
        </p:nvGraphicFramePr>
        <p:xfrm>
          <a:off x="6020764" y="3205089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4" name="Tabela 43"/>
          <p:cNvGraphicFramePr>
            <a:graphicFrameLocks noGrp="1"/>
          </p:cNvGraphicFramePr>
          <p:nvPr/>
        </p:nvGraphicFramePr>
        <p:xfrm>
          <a:off x="2500298" y="3643314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Tabela 44"/>
          <p:cNvGraphicFramePr>
            <a:graphicFrameLocks noGrp="1"/>
          </p:cNvGraphicFramePr>
          <p:nvPr/>
        </p:nvGraphicFramePr>
        <p:xfrm>
          <a:off x="3020368" y="3651765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ela 45"/>
          <p:cNvGraphicFramePr>
            <a:graphicFrameLocks noGrp="1"/>
          </p:cNvGraphicFramePr>
          <p:nvPr/>
        </p:nvGraphicFramePr>
        <p:xfrm>
          <a:off x="3520434" y="3652911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Tabela 46"/>
          <p:cNvGraphicFramePr>
            <a:graphicFrameLocks noGrp="1"/>
          </p:cNvGraphicFramePr>
          <p:nvPr/>
        </p:nvGraphicFramePr>
        <p:xfrm>
          <a:off x="4020500" y="3652910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Tabela 47"/>
          <p:cNvGraphicFramePr>
            <a:graphicFrameLocks noGrp="1"/>
          </p:cNvGraphicFramePr>
          <p:nvPr/>
        </p:nvGraphicFramePr>
        <p:xfrm>
          <a:off x="4520566" y="3652910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9" name="Tabela 48"/>
          <p:cNvGraphicFramePr>
            <a:graphicFrameLocks noGrp="1"/>
          </p:cNvGraphicFramePr>
          <p:nvPr/>
        </p:nvGraphicFramePr>
        <p:xfrm>
          <a:off x="5020632" y="3652910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Tabela 49"/>
          <p:cNvGraphicFramePr>
            <a:graphicFrameLocks noGrp="1"/>
          </p:cNvGraphicFramePr>
          <p:nvPr/>
        </p:nvGraphicFramePr>
        <p:xfrm>
          <a:off x="5520698" y="3652910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1" name="Tabela 50"/>
          <p:cNvGraphicFramePr>
            <a:graphicFrameLocks noGrp="1"/>
          </p:cNvGraphicFramePr>
          <p:nvPr/>
        </p:nvGraphicFramePr>
        <p:xfrm>
          <a:off x="6020764" y="3652910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2" name="Tabela 51"/>
          <p:cNvGraphicFramePr>
            <a:graphicFrameLocks noGrp="1"/>
          </p:cNvGraphicFramePr>
          <p:nvPr/>
        </p:nvGraphicFramePr>
        <p:xfrm>
          <a:off x="2500298" y="4143380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3" name="Tabela 52"/>
          <p:cNvGraphicFramePr>
            <a:graphicFrameLocks noGrp="1"/>
          </p:cNvGraphicFramePr>
          <p:nvPr/>
        </p:nvGraphicFramePr>
        <p:xfrm>
          <a:off x="3020368" y="4151831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4" name="Tabela 53"/>
          <p:cNvGraphicFramePr>
            <a:graphicFrameLocks noGrp="1"/>
          </p:cNvGraphicFramePr>
          <p:nvPr/>
        </p:nvGraphicFramePr>
        <p:xfrm>
          <a:off x="3520434" y="4152977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5" name="Tabela 54"/>
          <p:cNvGraphicFramePr>
            <a:graphicFrameLocks noGrp="1"/>
          </p:cNvGraphicFramePr>
          <p:nvPr/>
        </p:nvGraphicFramePr>
        <p:xfrm>
          <a:off x="4020500" y="4152976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6" name="Tabela 55"/>
          <p:cNvGraphicFramePr>
            <a:graphicFrameLocks noGrp="1"/>
          </p:cNvGraphicFramePr>
          <p:nvPr/>
        </p:nvGraphicFramePr>
        <p:xfrm>
          <a:off x="4520566" y="4152976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7" name="Tabela 56"/>
          <p:cNvGraphicFramePr>
            <a:graphicFrameLocks noGrp="1"/>
          </p:cNvGraphicFramePr>
          <p:nvPr/>
        </p:nvGraphicFramePr>
        <p:xfrm>
          <a:off x="5020632" y="4152976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8" name="Tabela 57"/>
          <p:cNvGraphicFramePr>
            <a:graphicFrameLocks noGrp="1"/>
          </p:cNvGraphicFramePr>
          <p:nvPr/>
        </p:nvGraphicFramePr>
        <p:xfrm>
          <a:off x="5520698" y="4152976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9" name="Tabela 58"/>
          <p:cNvGraphicFramePr>
            <a:graphicFrameLocks noGrp="1"/>
          </p:cNvGraphicFramePr>
          <p:nvPr/>
        </p:nvGraphicFramePr>
        <p:xfrm>
          <a:off x="6020764" y="4152976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0" name="Tabela 59"/>
          <p:cNvGraphicFramePr>
            <a:graphicFrameLocks noGrp="1"/>
          </p:cNvGraphicFramePr>
          <p:nvPr/>
        </p:nvGraphicFramePr>
        <p:xfrm>
          <a:off x="2500298" y="4624253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1" name="Tabela 60"/>
          <p:cNvGraphicFramePr>
            <a:graphicFrameLocks noGrp="1"/>
          </p:cNvGraphicFramePr>
          <p:nvPr/>
        </p:nvGraphicFramePr>
        <p:xfrm>
          <a:off x="3020368" y="4632704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2" name="Tabela 61"/>
          <p:cNvGraphicFramePr>
            <a:graphicFrameLocks noGrp="1"/>
          </p:cNvGraphicFramePr>
          <p:nvPr/>
        </p:nvGraphicFramePr>
        <p:xfrm>
          <a:off x="3520434" y="4633850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3" name="Tabela 62"/>
          <p:cNvGraphicFramePr>
            <a:graphicFrameLocks noGrp="1"/>
          </p:cNvGraphicFramePr>
          <p:nvPr/>
        </p:nvGraphicFramePr>
        <p:xfrm>
          <a:off x="4020500" y="4633849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4" name="Tabela 63"/>
          <p:cNvGraphicFramePr>
            <a:graphicFrameLocks noGrp="1"/>
          </p:cNvGraphicFramePr>
          <p:nvPr/>
        </p:nvGraphicFramePr>
        <p:xfrm>
          <a:off x="4520566" y="4633849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5" name="Tabela 64"/>
          <p:cNvGraphicFramePr>
            <a:graphicFrameLocks noGrp="1"/>
          </p:cNvGraphicFramePr>
          <p:nvPr/>
        </p:nvGraphicFramePr>
        <p:xfrm>
          <a:off x="5020632" y="4633849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6" name="Tabela 65"/>
          <p:cNvGraphicFramePr>
            <a:graphicFrameLocks noGrp="1"/>
          </p:cNvGraphicFramePr>
          <p:nvPr/>
        </p:nvGraphicFramePr>
        <p:xfrm>
          <a:off x="5520698" y="4633849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7" name="Tabela 66"/>
          <p:cNvGraphicFramePr>
            <a:graphicFrameLocks noGrp="1"/>
          </p:cNvGraphicFramePr>
          <p:nvPr/>
        </p:nvGraphicFramePr>
        <p:xfrm>
          <a:off x="6020764" y="4633849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8" name="Tabela 67"/>
          <p:cNvGraphicFramePr>
            <a:graphicFrameLocks noGrp="1"/>
          </p:cNvGraphicFramePr>
          <p:nvPr/>
        </p:nvGraphicFramePr>
        <p:xfrm>
          <a:off x="2500298" y="5072074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9" name="Tabela 68"/>
          <p:cNvGraphicFramePr>
            <a:graphicFrameLocks noGrp="1"/>
          </p:cNvGraphicFramePr>
          <p:nvPr/>
        </p:nvGraphicFramePr>
        <p:xfrm>
          <a:off x="3020368" y="5080525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0" name="Tabela 69"/>
          <p:cNvGraphicFramePr>
            <a:graphicFrameLocks noGrp="1"/>
          </p:cNvGraphicFramePr>
          <p:nvPr/>
        </p:nvGraphicFramePr>
        <p:xfrm>
          <a:off x="3520434" y="5081671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1" name="Tabela 70"/>
          <p:cNvGraphicFramePr>
            <a:graphicFrameLocks noGrp="1"/>
          </p:cNvGraphicFramePr>
          <p:nvPr/>
        </p:nvGraphicFramePr>
        <p:xfrm>
          <a:off x="4020500" y="5081670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2" name="Tabela 71"/>
          <p:cNvGraphicFramePr>
            <a:graphicFrameLocks noGrp="1"/>
          </p:cNvGraphicFramePr>
          <p:nvPr/>
        </p:nvGraphicFramePr>
        <p:xfrm>
          <a:off x="4520566" y="5081670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Tabela 72"/>
          <p:cNvGraphicFramePr>
            <a:graphicFrameLocks noGrp="1"/>
          </p:cNvGraphicFramePr>
          <p:nvPr/>
        </p:nvGraphicFramePr>
        <p:xfrm>
          <a:off x="5020632" y="5081670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Tabela 73"/>
          <p:cNvGraphicFramePr>
            <a:graphicFrameLocks noGrp="1"/>
          </p:cNvGraphicFramePr>
          <p:nvPr/>
        </p:nvGraphicFramePr>
        <p:xfrm>
          <a:off x="5520698" y="5081670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5" name="Tabela 74"/>
          <p:cNvGraphicFramePr>
            <a:graphicFrameLocks noGrp="1"/>
          </p:cNvGraphicFramePr>
          <p:nvPr/>
        </p:nvGraphicFramePr>
        <p:xfrm>
          <a:off x="6020764" y="5081670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6" name="Seta em curva para baixo 75">
            <a:hlinkClick r:id="rId3" action="ppaction://hlinksldjump"/>
          </p:cNvPr>
          <p:cNvSpPr/>
          <p:nvPr/>
        </p:nvSpPr>
        <p:spPr>
          <a:xfrm flipH="1">
            <a:off x="714348" y="6143644"/>
            <a:ext cx="714380" cy="500066"/>
          </a:xfrm>
          <a:prstGeom prst="curved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58376" name="Picture 8" descr="C:\Documents and Settings\Thiago Mizutani\Meus documentos\FEI\TCC\TCC Master\CV\RV_suav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1500174"/>
            <a:ext cx="5143536" cy="517774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00"/>
                            </p:stCondLst>
                            <p:childTnLst>
                              <p:par>
                                <p:cTn id="3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00"/>
                            </p:stCondLst>
                            <p:childTnLst>
                              <p:par>
                                <p:cTn id="4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900"/>
                            </p:stCondLst>
                            <p:childTnLst>
                              <p:par>
                                <p:cTn id="4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00"/>
                            </p:stCondLst>
                            <p:childTnLst>
                              <p:par>
                                <p:cTn id="4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100"/>
                            </p:stCondLst>
                            <p:childTnLst>
                              <p:par>
                                <p:cTn id="5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400"/>
                            </p:stCondLst>
                            <p:childTnLst>
                              <p:par>
                                <p:cTn id="5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700"/>
                            </p:stCondLst>
                            <p:childTnLst>
                              <p:par>
                                <p:cTn id="6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600"/>
                            </p:stCondLst>
                            <p:childTnLst>
                              <p:par>
                                <p:cTn id="7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900"/>
                            </p:stCondLst>
                            <p:childTnLst>
                              <p:par>
                                <p:cTn id="7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200"/>
                            </p:stCondLst>
                            <p:childTnLst>
                              <p:par>
                                <p:cTn id="7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800"/>
                            </p:stCondLst>
                            <p:childTnLst>
                              <p:par>
                                <p:cTn id="8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100"/>
                            </p:stCondLst>
                            <p:childTnLst>
                              <p:par>
                                <p:cTn id="8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400"/>
                            </p:stCondLst>
                            <p:childTnLst>
                              <p:par>
                                <p:cTn id="8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700"/>
                            </p:stCondLst>
                            <p:childTnLst>
                              <p:par>
                                <p:cTn id="9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300"/>
                            </p:stCondLst>
                            <p:childTnLst>
                              <p:par>
                                <p:cTn id="9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600"/>
                            </p:stCondLst>
                            <p:childTnLst>
                              <p:par>
                                <p:cTn id="10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900"/>
                            </p:stCondLst>
                            <p:childTnLst>
                              <p:par>
                                <p:cTn id="10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200"/>
                            </p:stCondLst>
                            <p:childTnLst>
                              <p:par>
                                <p:cTn id="10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800"/>
                            </p:stCondLst>
                            <p:childTnLst>
                              <p:par>
                                <p:cTn id="11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100"/>
                            </p:stCondLst>
                            <p:childTnLst>
                              <p:par>
                                <p:cTn id="11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400"/>
                            </p:stCondLst>
                            <p:childTnLst>
                              <p:par>
                                <p:cTn id="11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00"/>
                            </p:stCondLst>
                            <p:childTnLst>
                              <p:par>
                                <p:cTn id="12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2300"/>
                            </p:stCondLst>
                            <p:childTnLst>
                              <p:par>
                                <p:cTn id="12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600"/>
                            </p:stCondLst>
                            <p:childTnLst>
                              <p:par>
                                <p:cTn id="13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900"/>
                            </p:stCondLst>
                            <p:childTnLst>
                              <p:par>
                                <p:cTn id="13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3200"/>
                            </p:stCondLst>
                            <p:childTnLst>
                              <p:par>
                                <p:cTn id="13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800"/>
                            </p:stCondLst>
                            <p:childTnLst>
                              <p:par>
                                <p:cTn id="14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4100"/>
                            </p:stCondLst>
                            <p:childTnLst>
                              <p:par>
                                <p:cTn id="14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4400"/>
                            </p:stCondLst>
                            <p:childTnLst>
                              <p:par>
                                <p:cTn id="14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4700"/>
                            </p:stCondLst>
                            <p:childTnLst>
                              <p:par>
                                <p:cTn id="15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300"/>
                            </p:stCondLst>
                            <p:childTnLst>
                              <p:par>
                                <p:cTn id="15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600"/>
                            </p:stCondLst>
                            <p:childTnLst>
                              <p:par>
                                <p:cTn id="16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900"/>
                            </p:stCondLst>
                            <p:childTnLst>
                              <p:par>
                                <p:cTn id="16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6200"/>
                            </p:stCondLst>
                            <p:childTnLst>
                              <p:par>
                                <p:cTn id="16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6800"/>
                            </p:stCondLst>
                            <p:childTnLst>
                              <p:par>
                                <p:cTn id="17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7100"/>
                            </p:stCondLst>
                            <p:childTnLst>
                              <p:par>
                                <p:cTn id="17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400"/>
                            </p:stCondLst>
                            <p:childTnLst>
                              <p:par>
                                <p:cTn id="17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7700"/>
                            </p:stCondLst>
                            <p:childTnLst>
                              <p:par>
                                <p:cTn id="18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8300"/>
                            </p:stCondLst>
                            <p:childTnLst>
                              <p:par>
                                <p:cTn id="18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600"/>
                            </p:stCondLst>
                            <p:childTnLst>
                              <p:par>
                                <p:cTn id="19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8900"/>
                            </p:stCondLst>
                            <p:childTnLst>
                              <p:par>
                                <p:cTn id="19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9200"/>
                            </p:stCondLst>
                            <p:childTnLst>
                              <p:par>
                                <p:cTn id="1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6" name="Picture 4" descr="C:\Documents and Settings\Thiago Mizutani\Meus documentos\FEI\TCC\TCC Master\DOCS\Apresentação\sobel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4667" y="1214422"/>
            <a:ext cx="4316225" cy="5479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Operador </a:t>
            </a:r>
            <a:r>
              <a:rPr kumimoji="0" lang="pt-BR" sz="4800" b="1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sobel</a:t>
            </a:r>
            <a:endParaRPr kumimoji="0" lang="pt-BR" sz="4800" b="1" i="0" u="none" strike="noStrike" kern="1200" cap="all" spc="0" normalizeH="0" baseline="0" noProof="0" dirty="0" smtClean="0">
              <a:ln>
                <a:noFill/>
              </a:ln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59397" name="Picture 5" descr="C:\Documents and Settings\Thiago Mizutani\Meus documentos\FEI\TCC\TCC Master\DOCS\Apresentação\sobel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83180" y="1214422"/>
            <a:ext cx="4228084" cy="5479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9395" name="Picture 3" descr="C:\Documents and Settings\Thiago Mizutani\Meus documentos\FEI\TCC\TCC Master\CV\RV_suav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83276" y="1214424"/>
            <a:ext cx="4317615" cy="5479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2" name="Seta em curva para baixo 11">
            <a:hlinkClick r:id="rId5" action="ppaction://hlinksldjump"/>
          </p:cNvPr>
          <p:cNvSpPr/>
          <p:nvPr/>
        </p:nvSpPr>
        <p:spPr>
          <a:xfrm flipH="1">
            <a:off x="714348" y="6143644"/>
            <a:ext cx="714380" cy="500066"/>
          </a:xfrm>
          <a:prstGeom prst="curved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1074</TotalTime>
  <Words>814</Words>
  <Application>Microsoft Office PowerPoint</Application>
  <PresentationFormat>Apresentação na tela (4:3)</PresentationFormat>
  <Paragraphs>655</Paragraphs>
  <Slides>12</Slides>
  <Notes>1</Notes>
  <HiddenSlides>3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Metrô</vt:lpstr>
      <vt:lpstr>Photo Editor Photo</vt:lpstr>
      <vt:lpstr>Editoração de vídeos</vt:lpstr>
      <vt:lpstr>INTRODUÇÃO</vt:lpstr>
      <vt:lpstr>Slide 3</vt:lpstr>
      <vt:lpstr>Objetivo</vt:lpstr>
      <vt:lpstr>Metodologia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Motivação</dc:title>
  <dc:creator>Thiago Mizutani</dc:creator>
  <cp:lastModifiedBy>Thiago Mizutani</cp:lastModifiedBy>
  <cp:revision>98</cp:revision>
  <dcterms:created xsi:type="dcterms:W3CDTF">2008-02-29T02:27:49Z</dcterms:created>
  <dcterms:modified xsi:type="dcterms:W3CDTF">2008-05-22T19:57:21Z</dcterms:modified>
</cp:coreProperties>
</file>