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0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333" autoAdjust="0"/>
  </p:normalViewPr>
  <p:slideViewPr>
    <p:cSldViewPr>
      <p:cViewPr>
        <p:scale>
          <a:sx n="75" d="100"/>
          <a:sy n="75" d="100"/>
        </p:scale>
        <p:origin x="-4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EECE-57F3-45C3-B6A1-14E5456BA4A0}" type="datetimeFigureOut">
              <a:rPr lang="pt-BR" smtClean="0"/>
              <a:t>21/5/2008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740C-1C54-4604-AD0C-99ADBC7A097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740C-1C54-4604-AD0C-99ADBC7A0972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  <a:p>
            <a:r>
              <a:rPr lang="pt-BR" dirty="0" smtClean="0"/>
              <a:t>Necessária que seja feita a detecção automática das transições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MSPhotoEd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MSPhotoEd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MSPhotoEd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4286280" cy="7143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86314" y="4500570"/>
          <a:ext cx="4286280" cy="714380"/>
        </p:xfrm>
        <a:graphic>
          <a:graphicData uri="http://schemas.openxmlformats.org/presentationml/2006/ole">
            <p:oleObj spid="_x0000_s11270" name="Photo Editor Photo" r:id="rId4" imgW="5877745" imgH="733333" progId="MSPhotoEd.3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40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8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5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3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70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8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6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3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101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9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6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4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31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9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7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4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2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70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7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5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2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200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8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5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3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30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8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6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3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61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9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6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4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91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9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7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4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2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30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7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5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2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60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8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5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3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91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8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6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3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21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9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6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4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51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9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7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4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2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90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7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5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2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20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8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5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3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51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8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6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3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81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9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6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4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11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9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7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4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2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50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7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5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2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80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8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5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3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11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8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6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3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41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9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6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4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72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9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7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4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2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10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7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5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2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40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8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5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3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71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8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6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3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901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pic>
        <p:nvPicPr>
          <p:cNvPr id="11899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6024583"/>
            <a:ext cx="4357718" cy="714380"/>
          </a:xfrm>
          <a:prstGeom prst="rect">
            <a:avLst/>
          </a:prstGeom>
          <a:noFill/>
        </p:spPr>
      </p:pic>
      <p:pic>
        <p:nvPicPr>
          <p:cNvPr id="11900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282" y="6024583"/>
            <a:ext cx="4357718" cy="733425"/>
          </a:xfrm>
          <a:prstGeom prst="rect">
            <a:avLst/>
          </a:prstGeom>
          <a:noFill/>
        </p:spPr>
      </p:pic>
      <p:sp>
        <p:nvSpPr>
          <p:cNvPr id="147" name="Rectangle 294"/>
          <p:cNvSpPr>
            <a:spLocks noChangeArrowheads="1"/>
          </p:cNvSpPr>
          <p:nvPr/>
        </p:nvSpPr>
        <p:spPr bwMode="auto">
          <a:xfrm>
            <a:off x="4333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8" name="Rectangle 332"/>
          <p:cNvSpPr>
            <a:spLocks noChangeArrowheads="1"/>
          </p:cNvSpPr>
          <p:nvPr/>
        </p:nvSpPr>
        <p:spPr bwMode="auto">
          <a:xfrm>
            <a:off x="5095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9" name="Rectangle 334"/>
          <p:cNvSpPr>
            <a:spLocks noChangeArrowheads="1"/>
          </p:cNvSpPr>
          <p:nvPr/>
        </p:nvSpPr>
        <p:spPr bwMode="auto">
          <a:xfrm>
            <a:off x="5857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0" name="Rectangle 339"/>
          <p:cNvSpPr>
            <a:spLocks noChangeArrowheads="1"/>
          </p:cNvSpPr>
          <p:nvPr/>
        </p:nvSpPr>
        <p:spPr bwMode="auto">
          <a:xfrm>
            <a:off x="63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1" name="Rectangle 340"/>
          <p:cNvSpPr>
            <a:spLocks noChangeArrowheads="1"/>
          </p:cNvSpPr>
          <p:nvPr/>
        </p:nvSpPr>
        <p:spPr bwMode="auto">
          <a:xfrm>
            <a:off x="70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2" name="Rectangle 341"/>
          <p:cNvSpPr>
            <a:spLocks noChangeArrowheads="1"/>
          </p:cNvSpPr>
          <p:nvPr/>
        </p:nvSpPr>
        <p:spPr bwMode="auto">
          <a:xfrm>
            <a:off x="78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3" name="Rectangle 342"/>
          <p:cNvSpPr>
            <a:spLocks noChangeArrowheads="1"/>
          </p:cNvSpPr>
          <p:nvPr/>
        </p:nvSpPr>
        <p:spPr bwMode="auto">
          <a:xfrm>
            <a:off x="86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4" name="Rectangle 343"/>
          <p:cNvSpPr>
            <a:spLocks noChangeArrowheads="1"/>
          </p:cNvSpPr>
          <p:nvPr/>
        </p:nvSpPr>
        <p:spPr bwMode="auto">
          <a:xfrm>
            <a:off x="93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5" name="Rectangle 344"/>
          <p:cNvSpPr>
            <a:spLocks noChangeArrowheads="1"/>
          </p:cNvSpPr>
          <p:nvPr/>
        </p:nvSpPr>
        <p:spPr bwMode="auto">
          <a:xfrm>
            <a:off x="101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6" name="Rectangle 345"/>
          <p:cNvSpPr>
            <a:spLocks noChangeArrowheads="1"/>
          </p:cNvSpPr>
          <p:nvPr/>
        </p:nvSpPr>
        <p:spPr bwMode="auto">
          <a:xfrm>
            <a:off x="109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7" name="Rectangle 346"/>
          <p:cNvSpPr>
            <a:spLocks noChangeArrowheads="1"/>
          </p:cNvSpPr>
          <p:nvPr/>
        </p:nvSpPr>
        <p:spPr bwMode="auto">
          <a:xfrm>
            <a:off x="116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8" name="Rectangle 347"/>
          <p:cNvSpPr>
            <a:spLocks noChangeArrowheads="1"/>
          </p:cNvSpPr>
          <p:nvPr/>
        </p:nvSpPr>
        <p:spPr bwMode="auto">
          <a:xfrm>
            <a:off x="124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9" name="Rectangle 348"/>
          <p:cNvSpPr>
            <a:spLocks noChangeArrowheads="1"/>
          </p:cNvSpPr>
          <p:nvPr/>
        </p:nvSpPr>
        <p:spPr bwMode="auto">
          <a:xfrm>
            <a:off x="131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0" name="Rectangle 349"/>
          <p:cNvSpPr>
            <a:spLocks noChangeArrowheads="1"/>
          </p:cNvSpPr>
          <p:nvPr/>
        </p:nvSpPr>
        <p:spPr bwMode="auto">
          <a:xfrm>
            <a:off x="139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1" name="Rectangle 350"/>
          <p:cNvSpPr>
            <a:spLocks noChangeArrowheads="1"/>
          </p:cNvSpPr>
          <p:nvPr/>
        </p:nvSpPr>
        <p:spPr bwMode="auto">
          <a:xfrm>
            <a:off x="147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2" name="Rectangle 354"/>
          <p:cNvSpPr>
            <a:spLocks noChangeArrowheads="1"/>
          </p:cNvSpPr>
          <p:nvPr/>
        </p:nvSpPr>
        <p:spPr bwMode="auto">
          <a:xfrm>
            <a:off x="154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3" name="Rectangle 355"/>
          <p:cNvSpPr>
            <a:spLocks noChangeArrowheads="1"/>
          </p:cNvSpPr>
          <p:nvPr/>
        </p:nvSpPr>
        <p:spPr bwMode="auto">
          <a:xfrm>
            <a:off x="162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4" name="Rectangle 356"/>
          <p:cNvSpPr>
            <a:spLocks noChangeArrowheads="1"/>
          </p:cNvSpPr>
          <p:nvPr/>
        </p:nvSpPr>
        <p:spPr bwMode="auto">
          <a:xfrm>
            <a:off x="170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5" name="Rectangle 357"/>
          <p:cNvSpPr>
            <a:spLocks noChangeArrowheads="1"/>
          </p:cNvSpPr>
          <p:nvPr/>
        </p:nvSpPr>
        <p:spPr bwMode="auto">
          <a:xfrm>
            <a:off x="177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6" name="Rectangle 358"/>
          <p:cNvSpPr>
            <a:spLocks noChangeArrowheads="1"/>
          </p:cNvSpPr>
          <p:nvPr/>
        </p:nvSpPr>
        <p:spPr bwMode="auto">
          <a:xfrm>
            <a:off x="185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7" name="Rectangle 359"/>
          <p:cNvSpPr>
            <a:spLocks noChangeArrowheads="1"/>
          </p:cNvSpPr>
          <p:nvPr/>
        </p:nvSpPr>
        <p:spPr bwMode="auto">
          <a:xfrm>
            <a:off x="192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8" name="Rectangle 360"/>
          <p:cNvSpPr>
            <a:spLocks noChangeArrowheads="1"/>
          </p:cNvSpPr>
          <p:nvPr/>
        </p:nvSpPr>
        <p:spPr bwMode="auto">
          <a:xfrm>
            <a:off x="200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9" name="Rectangle 361"/>
          <p:cNvSpPr>
            <a:spLocks noChangeArrowheads="1"/>
          </p:cNvSpPr>
          <p:nvPr/>
        </p:nvSpPr>
        <p:spPr bwMode="auto">
          <a:xfrm>
            <a:off x="208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0" name="Rectangle 362"/>
          <p:cNvSpPr>
            <a:spLocks noChangeArrowheads="1"/>
          </p:cNvSpPr>
          <p:nvPr/>
        </p:nvSpPr>
        <p:spPr bwMode="auto">
          <a:xfrm>
            <a:off x="215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1" name="Rectangle 363"/>
          <p:cNvSpPr>
            <a:spLocks noChangeArrowheads="1"/>
          </p:cNvSpPr>
          <p:nvPr/>
        </p:nvSpPr>
        <p:spPr bwMode="auto">
          <a:xfrm>
            <a:off x="223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2" name="Rectangle 364"/>
          <p:cNvSpPr>
            <a:spLocks noChangeArrowheads="1"/>
          </p:cNvSpPr>
          <p:nvPr/>
        </p:nvSpPr>
        <p:spPr bwMode="auto">
          <a:xfrm>
            <a:off x="230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3" name="Rectangle 365"/>
          <p:cNvSpPr>
            <a:spLocks noChangeArrowheads="1"/>
          </p:cNvSpPr>
          <p:nvPr/>
        </p:nvSpPr>
        <p:spPr bwMode="auto">
          <a:xfrm>
            <a:off x="238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4" name="Rectangle 366"/>
          <p:cNvSpPr>
            <a:spLocks noChangeArrowheads="1"/>
          </p:cNvSpPr>
          <p:nvPr/>
        </p:nvSpPr>
        <p:spPr bwMode="auto">
          <a:xfrm>
            <a:off x="246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5" name="Rectangle 367"/>
          <p:cNvSpPr>
            <a:spLocks noChangeArrowheads="1"/>
          </p:cNvSpPr>
          <p:nvPr/>
        </p:nvSpPr>
        <p:spPr bwMode="auto">
          <a:xfrm>
            <a:off x="253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6" name="Rectangle 368"/>
          <p:cNvSpPr>
            <a:spLocks noChangeArrowheads="1"/>
          </p:cNvSpPr>
          <p:nvPr/>
        </p:nvSpPr>
        <p:spPr bwMode="auto">
          <a:xfrm>
            <a:off x="261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7" name="Rectangle 372"/>
          <p:cNvSpPr>
            <a:spLocks noChangeArrowheads="1"/>
          </p:cNvSpPr>
          <p:nvPr/>
        </p:nvSpPr>
        <p:spPr bwMode="auto">
          <a:xfrm>
            <a:off x="269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8" name="Rectangle 373"/>
          <p:cNvSpPr>
            <a:spLocks noChangeArrowheads="1"/>
          </p:cNvSpPr>
          <p:nvPr/>
        </p:nvSpPr>
        <p:spPr bwMode="auto">
          <a:xfrm>
            <a:off x="276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9" name="Rectangle 374"/>
          <p:cNvSpPr>
            <a:spLocks noChangeArrowheads="1"/>
          </p:cNvSpPr>
          <p:nvPr/>
        </p:nvSpPr>
        <p:spPr bwMode="auto">
          <a:xfrm>
            <a:off x="284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0" name="Rectangle 378"/>
          <p:cNvSpPr>
            <a:spLocks noChangeArrowheads="1"/>
          </p:cNvSpPr>
          <p:nvPr/>
        </p:nvSpPr>
        <p:spPr bwMode="auto">
          <a:xfrm>
            <a:off x="291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1" name="Rectangle 379"/>
          <p:cNvSpPr>
            <a:spLocks noChangeArrowheads="1"/>
          </p:cNvSpPr>
          <p:nvPr/>
        </p:nvSpPr>
        <p:spPr bwMode="auto">
          <a:xfrm>
            <a:off x="299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2" name="Rectangle 380"/>
          <p:cNvSpPr>
            <a:spLocks noChangeArrowheads="1"/>
          </p:cNvSpPr>
          <p:nvPr/>
        </p:nvSpPr>
        <p:spPr bwMode="auto">
          <a:xfrm>
            <a:off x="307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3" name="Rectangle 381"/>
          <p:cNvSpPr>
            <a:spLocks noChangeArrowheads="1"/>
          </p:cNvSpPr>
          <p:nvPr/>
        </p:nvSpPr>
        <p:spPr bwMode="auto">
          <a:xfrm>
            <a:off x="314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4" name="Rectangle 382"/>
          <p:cNvSpPr>
            <a:spLocks noChangeArrowheads="1"/>
          </p:cNvSpPr>
          <p:nvPr/>
        </p:nvSpPr>
        <p:spPr bwMode="auto">
          <a:xfrm>
            <a:off x="322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5" name="Rectangle 383"/>
          <p:cNvSpPr>
            <a:spLocks noChangeArrowheads="1"/>
          </p:cNvSpPr>
          <p:nvPr/>
        </p:nvSpPr>
        <p:spPr bwMode="auto">
          <a:xfrm>
            <a:off x="330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6" name="Rectangle 384"/>
          <p:cNvSpPr>
            <a:spLocks noChangeArrowheads="1"/>
          </p:cNvSpPr>
          <p:nvPr/>
        </p:nvSpPr>
        <p:spPr bwMode="auto">
          <a:xfrm>
            <a:off x="337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7" name="Rectangle 385"/>
          <p:cNvSpPr>
            <a:spLocks noChangeArrowheads="1"/>
          </p:cNvSpPr>
          <p:nvPr/>
        </p:nvSpPr>
        <p:spPr bwMode="auto">
          <a:xfrm>
            <a:off x="345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8" name="Rectangle 386"/>
          <p:cNvSpPr>
            <a:spLocks noChangeArrowheads="1"/>
          </p:cNvSpPr>
          <p:nvPr/>
        </p:nvSpPr>
        <p:spPr bwMode="auto">
          <a:xfrm>
            <a:off x="352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9" name="Rectangle 387"/>
          <p:cNvSpPr>
            <a:spLocks noChangeArrowheads="1"/>
          </p:cNvSpPr>
          <p:nvPr/>
        </p:nvSpPr>
        <p:spPr bwMode="auto">
          <a:xfrm>
            <a:off x="360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0" name="Rectangle 388"/>
          <p:cNvSpPr>
            <a:spLocks noChangeArrowheads="1"/>
          </p:cNvSpPr>
          <p:nvPr/>
        </p:nvSpPr>
        <p:spPr bwMode="auto">
          <a:xfrm>
            <a:off x="368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1" name="Rectangle 389"/>
          <p:cNvSpPr>
            <a:spLocks noChangeArrowheads="1"/>
          </p:cNvSpPr>
          <p:nvPr/>
        </p:nvSpPr>
        <p:spPr bwMode="auto">
          <a:xfrm>
            <a:off x="375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2" name="Rectangle 390"/>
          <p:cNvSpPr>
            <a:spLocks noChangeArrowheads="1"/>
          </p:cNvSpPr>
          <p:nvPr/>
        </p:nvSpPr>
        <p:spPr bwMode="auto">
          <a:xfrm>
            <a:off x="383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3" name="Rectangle 391"/>
          <p:cNvSpPr>
            <a:spLocks noChangeArrowheads="1"/>
          </p:cNvSpPr>
          <p:nvPr/>
        </p:nvSpPr>
        <p:spPr bwMode="auto">
          <a:xfrm>
            <a:off x="391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4" name="Rectangle 392"/>
          <p:cNvSpPr>
            <a:spLocks noChangeArrowheads="1"/>
          </p:cNvSpPr>
          <p:nvPr/>
        </p:nvSpPr>
        <p:spPr bwMode="auto">
          <a:xfrm>
            <a:off x="398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5" name="Rectangle 393"/>
          <p:cNvSpPr>
            <a:spLocks noChangeArrowheads="1"/>
          </p:cNvSpPr>
          <p:nvPr/>
        </p:nvSpPr>
        <p:spPr bwMode="auto">
          <a:xfrm>
            <a:off x="406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6" name="Rectangle 394"/>
          <p:cNvSpPr>
            <a:spLocks noChangeArrowheads="1"/>
          </p:cNvSpPr>
          <p:nvPr/>
        </p:nvSpPr>
        <p:spPr bwMode="auto">
          <a:xfrm>
            <a:off x="413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7" name="Rectangle 395"/>
          <p:cNvSpPr>
            <a:spLocks noChangeArrowheads="1"/>
          </p:cNvSpPr>
          <p:nvPr/>
        </p:nvSpPr>
        <p:spPr bwMode="auto">
          <a:xfrm>
            <a:off x="421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8" name="Rectangle 396"/>
          <p:cNvSpPr>
            <a:spLocks noChangeArrowheads="1"/>
          </p:cNvSpPr>
          <p:nvPr/>
        </p:nvSpPr>
        <p:spPr bwMode="auto">
          <a:xfrm>
            <a:off x="429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9" name="Rectangle 397"/>
          <p:cNvSpPr>
            <a:spLocks noChangeArrowheads="1"/>
          </p:cNvSpPr>
          <p:nvPr/>
        </p:nvSpPr>
        <p:spPr bwMode="auto">
          <a:xfrm>
            <a:off x="436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0" name="Rectangle 398"/>
          <p:cNvSpPr>
            <a:spLocks noChangeArrowheads="1"/>
          </p:cNvSpPr>
          <p:nvPr/>
        </p:nvSpPr>
        <p:spPr bwMode="auto">
          <a:xfrm>
            <a:off x="444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1" name="Rectangle 399"/>
          <p:cNvSpPr>
            <a:spLocks noChangeArrowheads="1"/>
          </p:cNvSpPr>
          <p:nvPr/>
        </p:nvSpPr>
        <p:spPr bwMode="auto">
          <a:xfrm>
            <a:off x="451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2" name="Rectangle 400"/>
          <p:cNvSpPr>
            <a:spLocks noChangeArrowheads="1"/>
          </p:cNvSpPr>
          <p:nvPr/>
        </p:nvSpPr>
        <p:spPr bwMode="auto">
          <a:xfrm>
            <a:off x="459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3" name="Rectangle 401"/>
          <p:cNvSpPr>
            <a:spLocks noChangeArrowheads="1"/>
          </p:cNvSpPr>
          <p:nvPr/>
        </p:nvSpPr>
        <p:spPr bwMode="auto">
          <a:xfrm>
            <a:off x="467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4" name="Rectangle 402"/>
          <p:cNvSpPr>
            <a:spLocks noChangeArrowheads="1"/>
          </p:cNvSpPr>
          <p:nvPr/>
        </p:nvSpPr>
        <p:spPr bwMode="auto">
          <a:xfrm>
            <a:off x="474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5" name="Rectangle 403"/>
          <p:cNvSpPr>
            <a:spLocks noChangeArrowheads="1"/>
          </p:cNvSpPr>
          <p:nvPr/>
        </p:nvSpPr>
        <p:spPr bwMode="auto">
          <a:xfrm>
            <a:off x="482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6" name="Rectangle 404"/>
          <p:cNvSpPr>
            <a:spLocks noChangeArrowheads="1"/>
          </p:cNvSpPr>
          <p:nvPr/>
        </p:nvSpPr>
        <p:spPr bwMode="auto">
          <a:xfrm>
            <a:off x="490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7" name="Rectangle 405"/>
          <p:cNvSpPr>
            <a:spLocks noChangeArrowheads="1"/>
          </p:cNvSpPr>
          <p:nvPr/>
        </p:nvSpPr>
        <p:spPr bwMode="auto">
          <a:xfrm>
            <a:off x="497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8" name="Rectangle 406"/>
          <p:cNvSpPr>
            <a:spLocks noChangeArrowheads="1"/>
          </p:cNvSpPr>
          <p:nvPr/>
        </p:nvSpPr>
        <p:spPr bwMode="auto">
          <a:xfrm>
            <a:off x="505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9" name="Rectangle 407"/>
          <p:cNvSpPr>
            <a:spLocks noChangeArrowheads="1"/>
          </p:cNvSpPr>
          <p:nvPr/>
        </p:nvSpPr>
        <p:spPr bwMode="auto">
          <a:xfrm>
            <a:off x="512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0" name="Rectangle 408"/>
          <p:cNvSpPr>
            <a:spLocks noChangeArrowheads="1"/>
          </p:cNvSpPr>
          <p:nvPr/>
        </p:nvSpPr>
        <p:spPr bwMode="auto">
          <a:xfrm>
            <a:off x="520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1" name="Rectangle 409"/>
          <p:cNvSpPr>
            <a:spLocks noChangeArrowheads="1"/>
          </p:cNvSpPr>
          <p:nvPr/>
        </p:nvSpPr>
        <p:spPr bwMode="auto">
          <a:xfrm>
            <a:off x="528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2" name="Rectangle 410"/>
          <p:cNvSpPr>
            <a:spLocks noChangeArrowheads="1"/>
          </p:cNvSpPr>
          <p:nvPr/>
        </p:nvSpPr>
        <p:spPr bwMode="auto">
          <a:xfrm>
            <a:off x="535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3" name="Rectangle 414"/>
          <p:cNvSpPr>
            <a:spLocks noChangeArrowheads="1"/>
          </p:cNvSpPr>
          <p:nvPr/>
        </p:nvSpPr>
        <p:spPr bwMode="auto">
          <a:xfrm>
            <a:off x="543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4" name="Rectangle 415"/>
          <p:cNvSpPr>
            <a:spLocks noChangeArrowheads="1"/>
          </p:cNvSpPr>
          <p:nvPr/>
        </p:nvSpPr>
        <p:spPr bwMode="auto">
          <a:xfrm>
            <a:off x="551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5" name="Rectangle 416"/>
          <p:cNvSpPr>
            <a:spLocks noChangeArrowheads="1"/>
          </p:cNvSpPr>
          <p:nvPr/>
        </p:nvSpPr>
        <p:spPr bwMode="auto">
          <a:xfrm>
            <a:off x="558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6" name="Rectangle 417"/>
          <p:cNvSpPr>
            <a:spLocks noChangeArrowheads="1"/>
          </p:cNvSpPr>
          <p:nvPr/>
        </p:nvSpPr>
        <p:spPr bwMode="auto">
          <a:xfrm>
            <a:off x="566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7" name="Rectangle 418"/>
          <p:cNvSpPr>
            <a:spLocks noChangeArrowheads="1"/>
          </p:cNvSpPr>
          <p:nvPr/>
        </p:nvSpPr>
        <p:spPr bwMode="auto">
          <a:xfrm>
            <a:off x="573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8" name="Rectangle 419"/>
          <p:cNvSpPr>
            <a:spLocks noChangeArrowheads="1"/>
          </p:cNvSpPr>
          <p:nvPr/>
        </p:nvSpPr>
        <p:spPr bwMode="auto">
          <a:xfrm>
            <a:off x="581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9" name="Rectangle 420"/>
          <p:cNvSpPr>
            <a:spLocks noChangeArrowheads="1"/>
          </p:cNvSpPr>
          <p:nvPr/>
        </p:nvSpPr>
        <p:spPr bwMode="auto">
          <a:xfrm>
            <a:off x="589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0" name="Rectangle 421"/>
          <p:cNvSpPr>
            <a:spLocks noChangeArrowheads="1"/>
          </p:cNvSpPr>
          <p:nvPr/>
        </p:nvSpPr>
        <p:spPr bwMode="auto">
          <a:xfrm>
            <a:off x="596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1" name="Rectangle 422"/>
          <p:cNvSpPr>
            <a:spLocks noChangeArrowheads="1"/>
          </p:cNvSpPr>
          <p:nvPr/>
        </p:nvSpPr>
        <p:spPr bwMode="auto">
          <a:xfrm>
            <a:off x="604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2" name="Rectangle 426"/>
          <p:cNvSpPr>
            <a:spLocks noChangeArrowheads="1"/>
          </p:cNvSpPr>
          <p:nvPr/>
        </p:nvSpPr>
        <p:spPr bwMode="auto">
          <a:xfrm>
            <a:off x="611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3" name="Rectangle 427"/>
          <p:cNvSpPr>
            <a:spLocks noChangeArrowheads="1"/>
          </p:cNvSpPr>
          <p:nvPr/>
        </p:nvSpPr>
        <p:spPr bwMode="auto">
          <a:xfrm>
            <a:off x="619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4" name="Rectangle 428"/>
          <p:cNvSpPr>
            <a:spLocks noChangeArrowheads="1"/>
          </p:cNvSpPr>
          <p:nvPr/>
        </p:nvSpPr>
        <p:spPr bwMode="auto">
          <a:xfrm>
            <a:off x="627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5" name="Rectangle 590"/>
          <p:cNvSpPr>
            <a:spLocks noChangeArrowheads="1"/>
          </p:cNvSpPr>
          <p:nvPr/>
        </p:nvSpPr>
        <p:spPr bwMode="auto">
          <a:xfrm>
            <a:off x="634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6" name="Rectangle 591"/>
          <p:cNvSpPr>
            <a:spLocks noChangeArrowheads="1"/>
          </p:cNvSpPr>
          <p:nvPr/>
        </p:nvSpPr>
        <p:spPr bwMode="auto">
          <a:xfrm>
            <a:off x="642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7" name="Rectangle 592"/>
          <p:cNvSpPr>
            <a:spLocks noChangeArrowheads="1"/>
          </p:cNvSpPr>
          <p:nvPr/>
        </p:nvSpPr>
        <p:spPr bwMode="auto">
          <a:xfrm>
            <a:off x="650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8" name="Rectangle 593"/>
          <p:cNvSpPr>
            <a:spLocks noChangeArrowheads="1"/>
          </p:cNvSpPr>
          <p:nvPr/>
        </p:nvSpPr>
        <p:spPr bwMode="auto">
          <a:xfrm>
            <a:off x="657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9" name="Rectangle 594"/>
          <p:cNvSpPr>
            <a:spLocks noChangeArrowheads="1"/>
          </p:cNvSpPr>
          <p:nvPr/>
        </p:nvSpPr>
        <p:spPr bwMode="auto">
          <a:xfrm>
            <a:off x="665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0" name="Rectangle 595"/>
          <p:cNvSpPr>
            <a:spLocks noChangeArrowheads="1"/>
          </p:cNvSpPr>
          <p:nvPr/>
        </p:nvSpPr>
        <p:spPr bwMode="auto">
          <a:xfrm>
            <a:off x="672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1" name="Rectangle 596"/>
          <p:cNvSpPr>
            <a:spLocks noChangeArrowheads="1"/>
          </p:cNvSpPr>
          <p:nvPr/>
        </p:nvSpPr>
        <p:spPr bwMode="auto">
          <a:xfrm>
            <a:off x="680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2" name="Rectangle 597"/>
          <p:cNvSpPr>
            <a:spLocks noChangeArrowheads="1"/>
          </p:cNvSpPr>
          <p:nvPr/>
        </p:nvSpPr>
        <p:spPr bwMode="auto">
          <a:xfrm>
            <a:off x="688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3" name="Rectangle 598"/>
          <p:cNvSpPr>
            <a:spLocks noChangeArrowheads="1"/>
          </p:cNvSpPr>
          <p:nvPr/>
        </p:nvSpPr>
        <p:spPr bwMode="auto">
          <a:xfrm>
            <a:off x="695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4" name="Rectangle 599"/>
          <p:cNvSpPr>
            <a:spLocks noChangeArrowheads="1"/>
          </p:cNvSpPr>
          <p:nvPr/>
        </p:nvSpPr>
        <p:spPr bwMode="auto">
          <a:xfrm>
            <a:off x="703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5" name="Rectangle 600"/>
          <p:cNvSpPr>
            <a:spLocks noChangeArrowheads="1"/>
          </p:cNvSpPr>
          <p:nvPr/>
        </p:nvSpPr>
        <p:spPr bwMode="auto">
          <a:xfrm>
            <a:off x="711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6" name="Rectangle 601"/>
          <p:cNvSpPr>
            <a:spLocks noChangeArrowheads="1"/>
          </p:cNvSpPr>
          <p:nvPr/>
        </p:nvSpPr>
        <p:spPr bwMode="auto">
          <a:xfrm>
            <a:off x="718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7" name="Rectangle 602"/>
          <p:cNvSpPr>
            <a:spLocks noChangeArrowheads="1"/>
          </p:cNvSpPr>
          <p:nvPr/>
        </p:nvSpPr>
        <p:spPr bwMode="auto">
          <a:xfrm>
            <a:off x="726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>
            <a:off x="733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9" name="Rectangle 604"/>
          <p:cNvSpPr>
            <a:spLocks noChangeArrowheads="1"/>
          </p:cNvSpPr>
          <p:nvPr/>
        </p:nvSpPr>
        <p:spPr bwMode="auto">
          <a:xfrm>
            <a:off x="741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0" name="Rectangle 605"/>
          <p:cNvSpPr>
            <a:spLocks noChangeArrowheads="1"/>
          </p:cNvSpPr>
          <p:nvPr/>
        </p:nvSpPr>
        <p:spPr bwMode="auto">
          <a:xfrm>
            <a:off x="749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1" name="Rectangle 606"/>
          <p:cNvSpPr>
            <a:spLocks noChangeArrowheads="1"/>
          </p:cNvSpPr>
          <p:nvPr/>
        </p:nvSpPr>
        <p:spPr bwMode="auto">
          <a:xfrm>
            <a:off x="756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2" name="Rectangle 607"/>
          <p:cNvSpPr>
            <a:spLocks noChangeArrowheads="1"/>
          </p:cNvSpPr>
          <p:nvPr/>
        </p:nvSpPr>
        <p:spPr bwMode="auto">
          <a:xfrm>
            <a:off x="764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3" name="Rectangle 608"/>
          <p:cNvSpPr>
            <a:spLocks noChangeArrowheads="1"/>
          </p:cNvSpPr>
          <p:nvPr/>
        </p:nvSpPr>
        <p:spPr bwMode="auto">
          <a:xfrm>
            <a:off x="772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4" name="Rectangle 609"/>
          <p:cNvSpPr>
            <a:spLocks noChangeArrowheads="1"/>
          </p:cNvSpPr>
          <p:nvPr/>
        </p:nvSpPr>
        <p:spPr bwMode="auto">
          <a:xfrm>
            <a:off x="779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5" name="Rectangle 610"/>
          <p:cNvSpPr>
            <a:spLocks noChangeArrowheads="1"/>
          </p:cNvSpPr>
          <p:nvPr/>
        </p:nvSpPr>
        <p:spPr bwMode="auto">
          <a:xfrm>
            <a:off x="787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6" name="Rectangle 611"/>
          <p:cNvSpPr>
            <a:spLocks noChangeArrowheads="1"/>
          </p:cNvSpPr>
          <p:nvPr/>
        </p:nvSpPr>
        <p:spPr bwMode="auto">
          <a:xfrm>
            <a:off x="794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7" name="Rectangle 612"/>
          <p:cNvSpPr>
            <a:spLocks noChangeArrowheads="1"/>
          </p:cNvSpPr>
          <p:nvPr/>
        </p:nvSpPr>
        <p:spPr bwMode="auto">
          <a:xfrm>
            <a:off x="802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8" name="Rectangle 613"/>
          <p:cNvSpPr>
            <a:spLocks noChangeArrowheads="1"/>
          </p:cNvSpPr>
          <p:nvPr/>
        </p:nvSpPr>
        <p:spPr bwMode="auto">
          <a:xfrm>
            <a:off x="810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9" name="Rectangle 614"/>
          <p:cNvSpPr>
            <a:spLocks noChangeArrowheads="1"/>
          </p:cNvSpPr>
          <p:nvPr/>
        </p:nvSpPr>
        <p:spPr bwMode="auto">
          <a:xfrm>
            <a:off x="817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0" name="Rectangle 615"/>
          <p:cNvSpPr>
            <a:spLocks noChangeArrowheads="1"/>
          </p:cNvSpPr>
          <p:nvPr/>
        </p:nvSpPr>
        <p:spPr bwMode="auto">
          <a:xfrm>
            <a:off x="825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1" name="Rectangle 616"/>
          <p:cNvSpPr>
            <a:spLocks noChangeArrowheads="1"/>
          </p:cNvSpPr>
          <p:nvPr/>
        </p:nvSpPr>
        <p:spPr bwMode="auto">
          <a:xfrm>
            <a:off x="832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2" name="Rectangle 617"/>
          <p:cNvSpPr>
            <a:spLocks noChangeArrowheads="1"/>
          </p:cNvSpPr>
          <p:nvPr/>
        </p:nvSpPr>
        <p:spPr bwMode="auto">
          <a:xfrm>
            <a:off x="840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3" name="Rectangle 618"/>
          <p:cNvSpPr>
            <a:spLocks noChangeArrowheads="1"/>
          </p:cNvSpPr>
          <p:nvPr/>
        </p:nvSpPr>
        <p:spPr bwMode="auto">
          <a:xfrm>
            <a:off x="848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4" name="Rectangle 619"/>
          <p:cNvSpPr>
            <a:spLocks noChangeArrowheads="1"/>
          </p:cNvSpPr>
          <p:nvPr/>
        </p:nvSpPr>
        <p:spPr bwMode="auto">
          <a:xfrm>
            <a:off x="855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5" name="Rectangle 620"/>
          <p:cNvSpPr>
            <a:spLocks noChangeArrowheads="1"/>
          </p:cNvSpPr>
          <p:nvPr/>
        </p:nvSpPr>
        <p:spPr bwMode="auto">
          <a:xfrm>
            <a:off x="863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6" name="Rectangle 621"/>
          <p:cNvSpPr>
            <a:spLocks noChangeArrowheads="1"/>
          </p:cNvSpPr>
          <p:nvPr/>
        </p:nvSpPr>
        <p:spPr bwMode="auto">
          <a:xfrm>
            <a:off x="871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7" name="Rectangle 622"/>
          <p:cNvSpPr>
            <a:spLocks noChangeArrowheads="1"/>
          </p:cNvSpPr>
          <p:nvPr/>
        </p:nvSpPr>
        <p:spPr bwMode="auto">
          <a:xfrm>
            <a:off x="878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8" name="Rectangle 623"/>
          <p:cNvSpPr>
            <a:spLocks noChangeArrowheads="1"/>
          </p:cNvSpPr>
          <p:nvPr/>
        </p:nvSpPr>
        <p:spPr bwMode="auto">
          <a:xfrm>
            <a:off x="886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9" name="Rectangle 624"/>
          <p:cNvSpPr>
            <a:spLocks noChangeArrowheads="1"/>
          </p:cNvSpPr>
          <p:nvPr/>
        </p:nvSpPr>
        <p:spPr bwMode="auto">
          <a:xfrm>
            <a:off x="8944004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60" name="Rectangle 627"/>
          <p:cNvSpPr>
            <a:spLocks noChangeArrowheads="1"/>
          </p:cNvSpPr>
          <p:nvPr/>
        </p:nvSpPr>
        <p:spPr bwMode="auto">
          <a:xfrm>
            <a:off x="901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275" name="Grupo 274"/>
          <p:cNvGrpSpPr/>
          <p:nvPr/>
        </p:nvGrpSpPr>
        <p:grpSpPr>
          <a:xfrm>
            <a:off x="7143768" y="5357826"/>
            <a:ext cx="1326849" cy="1400182"/>
            <a:chOff x="7143768" y="5357826"/>
            <a:chExt cx="1326849" cy="1400182"/>
          </a:xfrm>
        </p:grpSpPr>
        <p:sp>
          <p:nvSpPr>
            <p:cNvPr id="144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02:30:25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144" idx="0"/>
              <a:endCxn id="142" idx="3"/>
            </p:cNvCxnSpPr>
            <p:nvPr/>
          </p:nvCxnSpPr>
          <p:spPr>
            <a:xfrm rot="16200000" flipV="1">
              <a:off x="8241622" y="5694616"/>
              <a:ext cx="327482" cy="8479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upo 277"/>
          <p:cNvGrpSpPr/>
          <p:nvPr/>
        </p:nvGrpSpPr>
        <p:grpSpPr>
          <a:xfrm>
            <a:off x="2571736" y="5357826"/>
            <a:ext cx="1290638" cy="1400182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02:00:55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7" name="Conector reto 266"/>
            <p:cNvCxnSpPr>
              <a:stCxn id="140" idx="0"/>
              <a:endCxn id="138" idx="1"/>
            </p:cNvCxnSpPr>
            <p:nvPr/>
          </p:nvCxnSpPr>
          <p:spPr>
            <a:xfrm rot="5400000" flipH="1" flipV="1">
              <a:off x="2455144" y="571272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o 276"/>
          <p:cNvGrpSpPr/>
          <p:nvPr/>
        </p:nvGrpSpPr>
        <p:grpSpPr>
          <a:xfrm>
            <a:off x="6929454" y="3886206"/>
            <a:ext cx="1290638" cy="1400182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2" y="388620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25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9" name="Conector reto 268"/>
            <p:cNvCxnSpPr>
              <a:stCxn id="125" idx="0"/>
              <a:endCxn id="11894" idx="1"/>
            </p:cNvCxnSpPr>
            <p:nvPr/>
          </p:nvCxnSpPr>
          <p:spPr>
            <a:xfrm rot="5400000" flipH="1" flipV="1">
              <a:off x="6812862" y="424110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/>
          <p:cNvGrpSpPr/>
          <p:nvPr/>
        </p:nvGrpSpPr>
        <p:grpSpPr>
          <a:xfrm>
            <a:off x="4786314" y="3886146"/>
            <a:ext cx="1290638" cy="1400242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130" idx="0"/>
              <a:endCxn id="128" idx="1"/>
            </p:cNvCxnSpPr>
            <p:nvPr/>
          </p:nvCxnSpPr>
          <p:spPr>
            <a:xfrm rot="5400000" flipH="1" flipV="1">
              <a:off x="4669692" y="4241072"/>
              <a:ext cx="32754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2" y="388614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em 01:10:30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425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75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650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25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875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950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25"/>
                            </p:stCondLst>
                            <p:childTnLst>
                              <p:par>
                                <p:cTn id="2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0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175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250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325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475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625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775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850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925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00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75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150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225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300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375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450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525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600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675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750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825"/>
                            </p:stCondLst>
                            <p:childTnLst>
                              <p:par>
                                <p:cTn id="2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8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900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975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50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125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200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275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425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575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650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725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800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875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795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025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100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175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325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400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475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625"/>
                            </p:stCondLst>
                            <p:childTnLst>
                              <p:par>
                                <p:cTn id="3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700"/>
                            </p:stCondLst>
                            <p:childTnLst>
                              <p:par>
                                <p:cTn id="3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775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850"/>
                            </p:stCondLst>
                            <p:childTnLst>
                              <p:par>
                                <p:cTn id="3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925"/>
                            </p:stCondLst>
                            <p:childTnLst>
                              <p:par>
                                <p:cTn id="3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2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0"/>
                            </p:stCondLst>
                            <p:childTnLst>
                              <p:par>
                                <p:cTn id="3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9075"/>
                            </p:stCondLst>
                            <p:childTnLst>
                              <p:par>
                                <p:cTn id="3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9150"/>
                            </p:stCondLst>
                            <p:childTnLst>
                              <p:par>
                                <p:cTn id="3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225"/>
                            </p:stCondLst>
                            <p:childTnLst>
                              <p:par>
                                <p:cTn id="3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300"/>
                            </p:stCondLst>
                            <p:childTnLst>
                              <p:par>
                                <p:cTn id="3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375"/>
                            </p:stCondLst>
                            <p:childTnLst>
                              <p:par>
                                <p:cTn id="3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9450"/>
                            </p:stCondLst>
                            <p:childTnLst>
                              <p:par>
                                <p:cTn id="3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525"/>
                            </p:stCondLst>
                            <p:childTnLst>
                              <p:par>
                                <p:cTn id="3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60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675"/>
                            </p:stCondLst>
                            <p:childTnLst>
                              <p:par>
                                <p:cTn id="3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9750"/>
                            </p:stCondLst>
                            <p:childTnLst>
                              <p:par>
                                <p:cTn id="3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9825"/>
                            </p:stCondLst>
                            <p:childTnLst>
                              <p:par>
                                <p:cTn id="3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8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900"/>
                            </p:stCondLst>
                            <p:childTnLst>
                              <p:par>
                                <p:cTn id="4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1"/>
                                            </p:cond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975"/>
                            </p:stCondLst>
                            <p:childTnLst>
                              <p:par>
                                <p:cTn id="4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4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50"/>
                            </p:stCondLst>
                            <p:childTnLst>
                              <p:par>
                                <p:cTn id="4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7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125"/>
                            </p:stCondLst>
                            <p:childTnLst>
                              <p:par>
                                <p:cTn id="4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3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275"/>
                            </p:stCondLst>
                            <p:childTnLst>
                              <p:par>
                                <p:cTn id="4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6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350"/>
                            </p:stCondLst>
                            <p:childTnLst>
                              <p:par>
                                <p:cTn id="4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9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425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5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575"/>
                            </p:stCondLst>
                            <p:childTnLst>
                              <p:par>
                                <p:cTn id="4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8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1"/>
                                            </p:cond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725"/>
                            </p:stCondLst>
                            <p:childTnLst>
                              <p:par>
                                <p:cTn id="4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7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875"/>
                            </p:stCondLst>
                            <p:childTnLst>
                              <p:par>
                                <p:cTn id="4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0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3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025"/>
                            </p:stCondLst>
                            <p:childTnLst>
                              <p:par>
                                <p:cTn id="4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9"/>
                                            </p:cond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75"/>
                            </p:stCondLst>
                            <p:childTnLst>
                              <p:par>
                                <p:cTn id="4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2"/>
                                            </p:cond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5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325"/>
                            </p:stCondLst>
                            <p:childTnLst>
                              <p:par>
                                <p:cTn id="4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8"/>
                                            </p:cond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1"/>
                                            </p:cond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1475"/>
                            </p:stCondLst>
                            <p:childTnLst>
                              <p:par>
                                <p:cTn id="4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1550"/>
                            </p:stCondLst>
                            <p:childTnLst>
                              <p:par>
                                <p:cTn id="4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7"/>
                                            </p:cond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1625"/>
                            </p:stCondLst>
                            <p:childTnLst>
                              <p:par>
                                <p:cTn id="4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0"/>
                                            </p:cond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3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775"/>
                            </p:stCondLst>
                            <p:childTnLst>
                              <p:par>
                                <p:cTn id="4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1850"/>
                            </p:stCondLst>
                            <p:childTnLst>
                              <p:par>
                                <p:cTn id="4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9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1925"/>
                            </p:stCondLst>
                            <p:childTnLst>
                              <p:par>
                                <p:cTn id="4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2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5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2075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1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225"/>
                            </p:stCondLst>
                            <p:childTnLst>
                              <p:par>
                                <p:cTn id="4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4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300"/>
                            </p:stCondLst>
                            <p:childTnLst>
                              <p:par>
                                <p:cTn id="4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7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2375"/>
                            </p:stCondLst>
                            <p:childTnLst>
                              <p:par>
                                <p:cTn id="5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2450"/>
                            </p:stCondLst>
                            <p:childTnLst>
                              <p:par>
                                <p:cTn id="5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3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2525"/>
                            </p:stCondLst>
                            <p:childTnLst>
                              <p:par>
                                <p:cTn id="5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6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9"/>
                                            </p:cond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675"/>
                            </p:stCondLst>
                            <p:childTnLst>
                              <p:par>
                                <p:cTn id="5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2"/>
                                            </p:cond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5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5"/>
                                            </p:cond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2825"/>
                            </p:stCondLst>
                            <p:childTnLst>
                              <p:par>
                                <p:cTn id="5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8"/>
                                            </p:cond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900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1"/>
                                            </p:cond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975"/>
                            </p:stCondLst>
                            <p:childTnLst>
                              <p:par>
                                <p:cTn id="5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4"/>
                                            </p:cond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3050"/>
                            </p:stCondLst>
                            <p:childTnLst>
                              <p:par>
                                <p:cTn id="5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7"/>
                                            </p:cond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3125"/>
                            </p:stCondLst>
                            <p:childTnLst>
                              <p:par>
                                <p:cTn id="5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0"/>
                                            </p:cond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3"/>
                                            </p:cond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3275"/>
                            </p:stCondLst>
                            <p:childTnLst>
                              <p:par>
                                <p:cTn id="5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6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350"/>
                            </p:stCondLst>
                            <p:childTnLst>
                              <p:par>
                                <p:cTn id="5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9"/>
                                            </p:cond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3425"/>
                            </p:stCondLst>
                            <p:childTnLst>
                              <p:par>
                                <p:cTn id="5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2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575"/>
                            </p:stCondLst>
                            <p:childTnLst>
                              <p:par>
                                <p:cTn id="5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8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650"/>
                            </p:stCondLst>
                            <p:childTnLst>
                              <p:par>
                                <p:cTn id="5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1"/>
                                            </p:cond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725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4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800"/>
                            </p:stCondLst>
                            <p:childTnLst>
                              <p:par>
                                <p:cTn id="5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7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875"/>
                            </p:stCondLst>
                            <p:childTnLst>
                              <p:par>
                                <p:cTn id="5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0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3950"/>
                            </p:stCondLst>
                            <p:childTnLst>
                              <p:par>
                                <p:cTn id="5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3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4025"/>
                            </p:stCondLst>
                            <p:childTnLst>
                              <p:par>
                                <p:cTn id="5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6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4100"/>
                            </p:stCondLst>
                            <p:childTnLst>
                              <p:par>
                                <p:cTn id="5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9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4175"/>
                            </p:stCondLst>
                            <p:childTnLst>
                              <p:par>
                                <p:cTn id="5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5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4325"/>
                            </p:stCondLst>
                            <p:childTnLst>
                              <p:par>
                                <p:cTn id="5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400"/>
                            </p:stCondLst>
                            <p:childTnLst>
                              <p:par>
                                <p:cTn id="5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475"/>
                            </p:stCondLst>
                            <p:childTnLst>
                              <p:par>
                                <p:cTn id="5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4550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4625"/>
                            </p:stCondLst>
                            <p:childTnLst>
                              <p:par>
                                <p:cTn id="5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5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3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4775"/>
                            </p:stCondLst>
                            <p:childTnLst>
                              <p:par>
                                <p:cTn id="5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6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4850"/>
                            </p:stCondLst>
                            <p:childTnLst>
                              <p:par>
                                <p:cTn id="5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4925"/>
                            </p:stCondLst>
                            <p:childTnLst>
                              <p:par>
                                <p:cTn id="6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2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5075"/>
                            </p:stCondLst>
                            <p:childTnLst>
                              <p:par>
                                <p:cTn id="6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8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5150"/>
                            </p:stCondLst>
                            <p:childTnLst>
                              <p:par>
                                <p:cTn id="6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1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225"/>
                            </p:stCondLst>
                            <p:childTnLst>
                              <p:par>
                                <p:cTn id="6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4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300"/>
                            </p:stCondLst>
                            <p:childTnLst>
                              <p:par>
                                <p:cTn id="6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375"/>
                            </p:stCondLst>
                            <p:childTnLst>
                              <p:par>
                                <p:cTn id="6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0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5450"/>
                            </p:stCondLst>
                            <p:childTnLst>
                              <p:par>
                                <p:cTn id="6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3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5525"/>
                            </p:stCondLst>
                            <p:childTnLst>
                              <p:par>
                                <p:cTn id="6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6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600"/>
                            </p:stCondLst>
                            <p:childTnLst>
                              <p:par>
                                <p:cTn id="6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9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675"/>
                            </p:stCondLst>
                            <p:childTnLst>
                              <p:par>
                                <p:cTn id="6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6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825"/>
                            </p:stCondLst>
                            <p:childTnLst>
                              <p:par>
                                <p:cTn id="6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8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900"/>
                            </p:stCondLst>
                            <p:childTnLst>
                              <p:par>
                                <p:cTn id="6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1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975"/>
                            </p:stCondLst>
                            <p:childTnLst>
                              <p:par>
                                <p:cTn id="6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6050"/>
                            </p:stCondLst>
                            <p:childTnLst>
                              <p:par>
                                <p:cTn id="6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7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6125"/>
                            </p:stCondLst>
                            <p:childTnLst>
                              <p:par>
                                <p:cTn id="6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0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6200"/>
                            </p:stCondLst>
                            <p:childTnLst>
                              <p:par>
                                <p:cTn id="6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3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6275"/>
                            </p:stCondLst>
                            <p:childTnLst>
                              <p:par>
                                <p:cTn id="6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6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350"/>
                            </p:stCondLst>
                            <p:childTnLst>
                              <p:par>
                                <p:cTn id="6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9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6425"/>
                            </p:stCondLst>
                            <p:childTnLst>
                              <p:par>
                                <p:cTn id="6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2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6575"/>
                            </p:stCondLst>
                            <p:childTnLst>
                              <p:par>
                                <p:cTn id="6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8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6650"/>
                            </p:stCondLst>
                            <p:childTnLst>
                              <p:par>
                                <p:cTn id="6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1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6725"/>
                            </p:stCondLst>
                            <p:childTnLst>
                              <p:par>
                                <p:cTn id="6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4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6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7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6875"/>
                            </p:stCondLst>
                            <p:childTnLst>
                              <p:par>
                                <p:cTn id="6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0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950"/>
                            </p:stCondLst>
                            <p:childTnLst>
                              <p:par>
                                <p:cTn id="6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3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7025"/>
                            </p:stCondLst>
                            <p:childTnLst>
                              <p:par>
                                <p:cTn id="6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6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1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  <p:bldP spid="147" grpId="0" animBg="1" autoUpdateAnimBg="0"/>
      <p:bldP spid="148" grpId="0" animBg="1" autoUpdateAnimBg="0"/>
      <p:bldP spid="149" grpId="0" animBg="1" autoUpdateAnimBg="0"/>
      <p:bldP spid="150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 autoUpdateAnimBg="0"/>
      <p:bldP spid="158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1" grpId="0" animBg="1" autoUpdateAnimBg="0"/>
      <p:bldP spid="172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5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 autoUpdateAnimBg="0"/>
      <p:bldP spid="191" grpId="0" animBg="1" autoUpdateAnimBg="0"/>
      <p:bldP spid="192" grpId="0" animBg="1" autoUpdateAnimBg="0"/>
      <p:bldP spid="193" grpId="0" animBg="1" autoUpdateAnimBg="0"/>
      <p:bldP spid="194" grpId="0" animBg="1" autoUpdateAnimBg="0"/>
      <p:bldP spid="195" grpId="0" animBg="1" autoUpdateAnimBg="0"/>
      <p:bldP spid="196" grpId="0" animBg="1" autoUpdateAnimBg="0"/>
      <p:bldP spid="197" grpId="0" animBg="1" autoUpdateAnimBg="0"/>
      <p:bldP spid="198" grpId="0" animBg="1" autoUpdateAnimBg="0"/>
      <p:bldP spid="19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46" grpId="0" animBg="1" autoUpdateAnimBg="0"/>
      <p:bldP spid="247" grpId="0" animBg="1" autoUpdateAnimBg="0"/>
      <p:bldP spid="248" grpId="0" animBg="1" autoUpdateAnimBg="0"/>
      <p:bldP spid="249" grpId="0" animBg="1" autoUpdateAnimBg="0"/>
      <p:bldP spid="250" grpId="0" animBg="1" autoUpdateAnimBg="0"/>
      <p:bldP spid="251" grpId="0" animBg="1" autoUpdateAnimBg="0"/>
      <p:bldP spid="252" grpId="0" animBg="1" autoUpdateAnimBg="0"/>
      <p:bldP spid="253" grpId="0" animBg="1" autoUpdateAnimBg="0"/>
      <p:bldP spid="254" grpId="0" animBg="1" autoUpdateAnimBg="0"/>
      <p:bldP spid="255" grpId="0" animBg="1" autoUpdateAnimBg="0"/>
      <p:bldP spid="256" grpId="0" animBg="1" autoUpdateAnimBg="0"/>
      <p:bldP spid="257" grpId="0" animBg="1" autoUpdateAnimBg="0"/>
      <p:bldP spid="258" grpId="0" animBg="1" autoUpdateAnimBg="0"/>
      <p:bldP spid="259" grpId="0" animBg="1" autoUpdateAnimBg="0"/>
      <p:bldP spid="2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429388" y="3357562"/>
            <a:ext cx="1285884" cy="785818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43372" y="5643578"/>
            <a:ext cx="1285884" cy="785818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43240" y="467570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Edição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29190" y="3357562"/>
            <a:ext cx="1285884" cy="785818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428992" y="3357562"/>
            <a:ext cx="1285884" cy="785818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28794" y="3357562"/>
            <a:ext cx="1285884" cy="785818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Cortes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43372" y="1643050"/>
            <a:ext cx="1285884" cy="785818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43240" y="540741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290" y="2786058"/>
            <a:ext cx="6858048" cy="2214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4843" y="5322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7719" y="26074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43108" y="44291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none" dirty="0" smtClean="0"/>
              <a:t>Detecção de Transições</a:t>
            </a:r>
            <a:endParaRPr lang="pt-BR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70" y="214290"/>
            <a:ext cx="3143272" cy="357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3679025" y="1464455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3143240" y="285728"/>
            <a:ext cx="1571636" cy="928694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357166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 – Montagem de Ritmo Visual por Sub-Amostragem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3240" y="3357562"/>
            <a:ext cx="1571636" cy="928694"/>
            <a:chOff x="3929058" y="3500438"/>
            <a:chExt cx="1571636" cy="928694"/>
          </a:xfrm>
        </p:grpSpPr>
        <p:sp>
          <p:nvSpPr>
            <p:cNvPr id="29" name="Retângulo 28"/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29058" y="3643314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4 – Detecção de Bordas: Operador Sobel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143240" y="5857892"/>
            <a:ext cx="1571636" cy="928694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29058" y="59293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6 – Limiar de corte e contagem de pontos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429388" y="2000240"/>
            <a:ext cx="1571636" cy="857256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786578" y="23574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2.2 – Cálculo da Diagonal Principal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000364" y="1714488"/>
            <a:ext cx="1857388" cy="1214446"/>
            <a:chOff x="3786182" y="1928802"/>
            <a:chExt cx="1857388" cy="1214446"/>
          </a:xfrm>
        </p:grpSpPr>
        <p:sp>
          <p:nvSpPr>
            <p:cNvPr id="37" name="Retângulo 36"/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86182" y="2143116"/>
              <a:ext cx="18573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3 – Filtragem Espacial: Suavização da imagem por processos de convolução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0100" y="214290"/>
            <a:ext cx="1571636" cy="928694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785918" y="6670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1 - 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429388" y="357166"/>
            <a:ext cx="1571636" cy="928694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715140" y="785794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2.1 - Frame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71802" y="4786322"/>
            <a:ext cx="1714512" cy="642942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29058" y="48577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5 – Mapa de Bordas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429256" y="5929330"/>
            <a:ext cx="1714512" cy="642942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8" y="5857892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7 -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>
            <a:off x="4786314" y="62865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257173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rot="5400000">
            <a:off x="3714744" y="314324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679025" y="453628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>
            <a:off x="6858016" y="16430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>
            <a:off x="6429388" y="845162"/>
            <a:ext cx="1588" cy="1584837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5400000">
            <a:off x="3714744" y="564357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786446" y="312009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none" dirty="0" smtClean="0"/>
              <a:t>Montagem do Ritmo Visual por  Sub-Amostragem</a:t>
            </a:r>
            <a:endParaRPr lang="pt-BR" sz="14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3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4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5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6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7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8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9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10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2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3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4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5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6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7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8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9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10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12</a:t>
            </a:r>
            <a:endParaRPr lang="pt-BR" u="none" dirty="0">
              <a:solidFill>
                <a:schemeClr val="bg1"/>
              </a:solidFill>
            </a:endParaRP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3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2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70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8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81" y="2035959"/>
            <a:ext cx="1143008" cy="6429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 rot="5400000">
            <a:off x="3321835" y="4964917"/>
            <a:ext cx="33575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 rot="5400000">
            <a:off x="5250661" y="5607859"/>
            <a:ext cx="207170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 rot="5400000">
            <a:off x="3250397" y="6179363"/>
            <a:ext cx="92869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640</TotalTime>
  <Words>239</Words>
  <Application>Microsoft Office PowerPoint</Application>
  <PresentationFormat>Apresentação na tela (4:3)</PresentationFormat>
  <Paragraphs>76</Paragraphs>
  <Slides>8</Slides>
  <Notes>1</Notes>
  <HiddenSlides>1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Corbel</vt:lpstr>
      <vt:lpstr>Arial</vt:lpstr>
      <vt:lpstr>Consolas</vt:lpstr>
      <vt:lpstr>Wingdings</vt:lpstr>
      <vt:lpstr>Wingdings 2</vt:lpstr>
      <vt:lpstr>Wingdings 3</vt:lpstr>
      <vt:lpstr>Calibri</vt:lpstr>
      <vt:lpstr>Tahoma</vt:lpstr>
      <vt:lpstr>Metrô</vt:lpstr>
      <vt:lpstr>Foto do Microsoft Photo Editor 3.0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55</cp:revision>
  <dcterms:created xsi:type="dcterms:W3CDTF">2008-02-29T02:27:49Z</dcterms:created>
  <dcterms:modified xsi:type="dcterms:W3CDTF">2008-05-21T05:34:14Z</dcterms:modified>
</cp:coreProperties>
</file>