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4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3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333" autoAdjust="0"/>
  </p:normalViewPr>
  <p:slideViewPr>
    <p:cSldViewPr>
      <p:cViewPr>
        <p:scale>
          <a:sx n="75" d="100"/>
          <a:sy n="75" d="100"/>
        </p:scale>
        <p:origin x="-4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pPr/>
              <a:t>21/5/2008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21/5/2008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60419" name="Picture 3" descr="C:\Documents and Settings\Thiago Mizutani\Meus documentos\FEI\TCC\TCC Master\LATEX\imagens\preview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276" y="1253001"/>
            <a:ext cx="7000924" cy="54621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61442" name="Picture 2" descr="C:\Documents and Settings\Thiago Mizutani\Meus documentos\FEI\TCC\TCC Master\LATEX\imagens\pre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000924" cy="5454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62466" name="Picture 2" descr="C:\Documents and Settings\Thiago Mizutani\Meus documentos\FEI\TCC\TCC Master\LATEX\imagens\preview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000924" cy="5454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  <a:p>
            <a:r>
              <a:rPr lang="pt-BR" dirty="0" smtClean="0"/>
              <a:t>Necessária que seja feita a detecção automática das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0540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05200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3000" y="1905000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5" imgW="5877745" imgH="733333" progId="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275" name="Grupo 274"/>
          <p:cNvGrpSpPr/>
          <p:nvPr/>
        </p:nvGrpSpPr>
        <p:grpSpPr>
          <a:xfrm>
            <a:off x="7143768" y="5357826"/>
            <a:ext cx="1326849" cy="1400182"/>
            <a:chOff x="7143768" y="5357826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241622" y="5694616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o 277"/>
          <p:cNvGrpSpPr/>
          <p:nvPr/>
        </p:nvGrpSpPr>
        <p:grpSpPr>
          <a:xfrm>
            <a:off x="2571736" y="5357826"/>
            <a:ext cx="1290638" cy="1400182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7" name="Conector reto 266"/>
            <p:cNvCxnSpPr>
              <a:stCxn id="140" idx="0"/>
              <a:endCxn id="138" idx="1"/>
            </p:cNvCxnSpPr>
            <p:nvPr/>
          </p:nvCxnSpPr>
          <p:spPr>
            <a:xfrm rot="5400000" flipH="1" flipV="1">
              <a:off x="2455144" y="571272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929454" y="3886206"/>
            <a:ext cx="1290638" cy="1400182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88620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9" name="Conector reto 268"/>
            <p:cNvCxnSpPr>
              <a:stCxn id="125" idx="0"/>
              <a:endCxn id="11894" idx="1"/>
            </p:cNvCxnSpPr>
            <p:nvPr/>
          </p:nvCxnSpPr>
          <p:spPr>
            <a:xfrm rot="5400000" flipH="1" flipV="1">
              <a:off x="6812862" y="424110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/>
          <p:cNvGrpSpPr/>
          <p:nvPr/>
        </p:nvGrpSpPr>
        <p:grpSpPr>
          <a:xfrm>
            <a:off x="4786314" y="3886146"/>
            <a:ext cx="1290638" cy="1400242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130" idx="0"/>
              <a:endCxn id="128" idx="1"/>
            </p:cNvCxnSpPr>
            <p:nvPr/>
          </p:nvCxnSpPr>
          <p:spPr>
            <a:xfrm rot="5400000" flipH="1" flipV="1">
              <a:off x="4669692" y="4241072"/>
              <a:ext cx="32754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2" y="388614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25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75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950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25"/>
                            </p:stCondLst>
                            <p:childTnLst>
                              <p:par>
                                <p:cTn id="2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75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325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75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625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75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925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75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150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225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75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450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525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0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75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750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825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97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5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12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27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42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7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65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72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87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95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2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17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32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47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62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77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85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92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907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15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22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37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45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2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67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75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82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97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7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7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72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02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9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75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325"/>
                            </p:stCondLst>
                            <p:childTnLst>
                              <p:par>
                                <p:cTn id="4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475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775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850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925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2075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225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450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525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675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825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975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275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425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650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25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0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950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4025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0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175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325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0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475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775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850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925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5075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5150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225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0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450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525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0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675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825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0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975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275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425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575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650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725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875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950"/>
                            </p:stCondLst>
                            <p:childTnLst>
                              <p:par>
                                <p:cTn id="6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3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70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3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4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5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6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7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8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9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10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2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3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4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5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6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7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8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9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10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12</a:t>
            </a:r>
            <a:endParaRPr lang="pt-BR" u="none" dirty="0">
              <a:solidFill>
                <a:schemeClr val="bg1"/>
              </a:solidFill>
            </a:endParaRP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3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2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70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8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81" y="2035959"/>
            <a:ext cx="1143008" cy="6429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5" name="Picture 7" descr="C:\Documents and Settings\Thiago Mizutani\Meus documentos\FEI\TCC\TCC Master\CV\R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00174"/>
            <a:ext cx="5143536" cy="5177741"/>
          </a:xfrm>
          <a:prstGeom prst="rect">
            <a:avLst/>
          </a:prstGeom>
          <a:noFill/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Filtragem</a:t>
            </a:r>
            <a:r>
              <a:rPr kumimoji="0" lang="pt-BR" sz="4800" b="1" i="0" u="none" strike="noStrike" kern="1200" cap="all" spc="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espacial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480294" y="1704892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000364" y="171334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500430" y="17144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000496" y="171448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500562" y="171448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000628" y="171448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500694" y="171448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6000760" y="171448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2500298" y="2195361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020368" y="2203812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520434" y="220495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020500" y="220495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4520566" y="220495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020632" y="220495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5520698" y="220495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6020764" y="220495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2500298" y="269542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3020368" y="2703878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3520434" y="2705024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4020500" y="270502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4520566" y="270502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5020632" y="270502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5520698" y="270502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/>
        </p:nvGraphicFramePr>
        <p:xfrm>
          <a:off x="6020764" y="270502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/>
        </p:nvGraphicFramePr>
        <p:xfrm>
          <a:off x="2500298" y="319549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3020368" y="3203944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3520434" y="320509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/>
        </p:nvGraphicFramePr>
        <p:xfrm>
          <a:off x="4020500" y="32050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4520566" y="32050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/>
        </p:nvGraphicFramePr>
        <p:xfrm>
          <a:off x="5020632" y="32050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5520698" y="32050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/>
        </p:nvGraphicFramePr>
        <p:xfrm>
          <a:off x="6020764" y="320508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2500298" y="3643314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3020368" y="3651765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3520434" y="3652911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4020500" y="365291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4520566" y="365291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/>
        </p:nvGraphicFramePr>
        <p:xfrm>
          <a:off x="5020632" y="365291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/>
        </p:nvGraphicFramePr>
        <p:xfrm>
          <a:off x="5520698" y="365291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ela 50"/>
          <p:cNvGraphicFramePr>
            <a:graphicFrameLocks noGrp="1"/>
          </p:cNvGraphicFramePr>
          <p:nvPr/>
        </p:nvGraphicFramePr>
        <p:xfrm>
          <a:off x="6020764" y="365291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ela 51"/>
          <p:cNvGraphicFramePr>
            <a:graphicFrameLocks noGrp="1"/>
          </p:cNvGraphicFramePr>
          <p:nvPr/>
        </p:nvGraphicFramePr>
        <p:xfrm>
          <a:off x="2500298" y="414338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/>
        </p:nvGraphicFramePr>
        <p:xfrm>
          <a:off x="3020368" y="4151831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ela 53"/>
          <p:cNvGraphicFramePr>
            <a:graphicFrameLocks noGrp="1"/>
          </p:cNvGraphicFramePr>
          <p:nvPr/>
        </p:nvGraphicFramePr>
        <p:xfrm>
          <a:off x="3520434" y="4152977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4020500" y="4152976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/>
        </p:nvGraphicFramePr>
        <p:xfrm>
          <a:off x="4520566" y="4152976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/>
        </p:nvGraphicFramePr>
        <p:xfrm>
          <a:off x="5020632" y="4152976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/>
        </p:nvGraphicFramePr>
        <p:xfrm>
          <a:off x="5520698" y="4152976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/>
        </p:nvGraphicFramePr>
        <p:xfrm>
          <a:off x="6020764" y="4152976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/>
        </p:nvGraphicFramePr>
        <p:xfrm>
          <a:off x="2500298" y="4624253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/>
        </p:nvGraphicFramePr>
        <p:xfrm>
          <a:off x="3020368" y="4632704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Tabela 61"/>
          <p:cNvGraphicFramePr>
            <a:graphicFrameLocks noGrp="1"/>
          </p:cNvGraphicFramePr>
          <p:nvPr/>
        </p:nvGraphicFramePr>
        <p:xfrm>
          <a:off x="3520434" y="463385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4020500" y="463384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ela 63"/>
          <p:cNvGraphicFramePr>
            <a:graphicFrameLocks noGrp="1"/>
          </p:cNvGraphicFramePr>
          <p:nvPr/>
        </p:nvGraphicFramePr>
        <p:xfrm>
          <a:off x="4520566" y="463384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Tabela 64"/>
          <p:cNvGraphicFramePr>
            <a:graphicFrameLocks noGrp="1"/>
          </p:cNvGraphicFramePr>
          <p:nvPr/>
        </p:nvGraphicFramePr>
        <p:xfrm>
          <a:off x="5020632" y="463384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ela 65"/>
          <p:cNvGraphicFramePr>
            <a:graphicFrameLocks noGrp="1"/>
          </p:cNvGraphicFramePr>
          <p:nvPr/>
        </p:nvGraphicFramePr>
        <p:xfrm>
          <a:off x="5520698" y="463384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ela 66"/>
          <p:cNvGraphicFramePr>
            <a:graphicFrameLocks noGrp="1"/>
          </p:cNvGraphicFramePr>
          <p:nvPr/>
        </p:nvGraphicFramePr>
        <p:xfrm>
          <a:off x="6020764" y="4633849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Tabela 67"/>
          <p:cNvGraphicFramePr>
            <a:graphicFrameLocks noGrp="1"/>
          </p:cNvGraphicFramePr>
          <p:nvPr/>
        </p:nvGraphicFramePr>
        <p:xfrm>
          <a:off x="2500298" y="5072074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/>
        </p:nvGraphicFramePr>
        <p:xfrm>
          <a:off x="3020368" y="5080525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Tabela 69"/>
          <p:cNvGraphicFramePr>
            <a:graphicFrameLocks noGrp="1"/>
          </p:cNvGraphicFramePr>
          <p:nvPr/>
        </p:nvGraphicFramePr>
        <p:xfrm>
          <a:off x="3520434" y="5081671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ela 70"/>
          <p:cNvGraphicFramePr>
            <a:graphicFrameLocks noGrp="1"/>
          </p:cNvGraphicFramePr>
          <p:nvPr/>
        </p:nvGraphicFramePr>
        <p:xfrm>
          <a:off x="4020500" y="508167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ela 71"/>
          <p:cNvGraphicFramePr>
            <a:graphicFrameLocks noGrp="1"/>
          </p:cNvGraphicFramePr>
          <p:nvPr/>
        </p:nvGraphicFramePr>
        <p:xfrm>
          <a:off x="4520566" y="508167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ela 72"/>
          <p:cNvGraphicFramePr>
            <a:graphicFrameLocks noGrp="1"/>
          </p:cNvGraphicFramePr>
          <p:nvPr/>
        </p:nvGraphicFramePr>
        <p:xfrm>
          <a:off x="5020632" y="508167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ela 73"/>
          <p:cNvGraphicFramePr>
            <a:graphicFrameLocks noGrp="1"/>
          </p:cNvGraphicFramePr>
          <p:nvPr/>
        </p:nvGraphicFramePr>
        <p:xfrm>
          <a:off x="5520698" y="508167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ela 74"/>
          <p:cNvGraphicFramePr>
            <a:graphicFrameLocks noGrp="1"/>
          </p:cNvGraphicFramePr>
          <p:nvPr/>
        </p:nvGraphicFramePr>
        <p:xfrm>
          <a:off x="6020764" y="5081670"/>
          <a:ext cx="1520202" cy="1438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Seta em curva para baixo 75">
            <a:hlinkClick r:id="rId3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8376" name="Picture 8" descr="C:\Documents and Settings\Thiago Mizutani\Meus documentos\FEI\TCC\TCC Master\CV\RV_suav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00174"/>
            <a:ext cx="5143536" cy="51777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0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0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700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00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6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900"/>
                            </p:stCondLst>
                            <p:childTnLst>
                              <p:par>
                                <p:cTn id="1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00"/>
                            </p:stCondLst>
                            <p:childTnLst>
                              <p:par>
                                <p:cTn id="1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300"/>
                            </p:stCondLst>
                            <p:childTnLst>
                              <p:par>
                                <p:cTn id="1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600"/>
                            </p:stCondLst>
                            <p:childTnLst>
                              <p:par>
                                <p:cTn id="1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800"/>
                            </p:stCondLst>
                            <p:childTnLst>
                              <p:par>
                                <p:cTn id="1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100"/>
                            </p:stCondLst>
                            <p:childTnLst>
                              <p:par>
                                <p:cTn id="1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00"/>
                            </p:stCondLst>
                            <p:childTnLst>
                              <p:par>
                                <p:cTn id="1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600"/>
                            </p:stCondLst>
                            <p:childTnLst>
                              <p:par>
                                <p:cTn id="1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200"/>
                            </p:stCondLst>
                            <p:childTnLst>
                              <p:par>
                                <p:cTn id="1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800"/>
                            </p:stCondLst>
                            <p:childTnLst>
                              <p:par>
                                <p:cTn id="1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400"/>
                            </p:stCondLst>
                            <p:childTnLst>
                              <p:par>
                                <p:cTn id="1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700"/>
                            </p:stCondLst>
                            <p:childTnLst>
                              <p:par>
                                <p:cTn id="1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300"/>
                            </p:stCondLst>
                            <p:childTnLst>
                              <p:par>
                                <p:cTn id="1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900"/>
                            </p:stCondLst>
                            <p:childTnLst>
                              <p:par>
                                <p:cTn id="1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C:\Documents and Settings\Thiago Mizutani\Meus documentos\FEI\TCC\TCC Master\DOCS\Apresentação\sobel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4667" y="1214422"/>
            <a:ext cx="4316225" cy="5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kumimoji="0" lang="pt-BR" sz="48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sobel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59397" name="Picture 5" descr="C:\Documents and Settings\Thiago Mizutani\Meus documentos\FEI\TCC\TCC Master\DOCS\Apresentação\sobel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3180" y="1214422"/>
            <a:ext cx="4228084" cy="5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9395" name="Picture 3" descr="C:\Documents and Settings\Thiago Mizutani\Meus documentos\FEI\TCC\TCC Master\CV\RV_suav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3276" y="1214424"/>
            <a:ext cx="4317615" cy="547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Seta em curva para baixo 11">
            <a:hlinkClick r:id="rId5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999</TotalTime>
  <Words>823</Words>
  <Application>Microsoft Office PowerPoint</Application>
  <PresentationFormat>Apresentação na tela (4:3)</PresentationFormat>
  <Paragraphs>656</Paragraphs>
  <Slides>12</Slides>
  <Notes>1</Notes>
  <HiddenSlides>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89</cp:revision>
  <dcterms:created xsi:type="dcterms:W3CDTF">2008-02-29T02:27:49Z</dcterms:created>
  <dcterms:modified xsi:type="dcterms:W3CDTF">2008-05-21T18:18:14Z</dcterms:modified>
</cp:coreProperties>
</file>