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4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7D7572-1FF3-9286-9ACE-1B3738DF9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Introdução às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Entendendo como sistemas se comunicam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O que é uma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API significa Interface de Programação de Aplicações.</a:t>
            </a:r>
          </a:p>
          <a:p>
            <a:r>
              <a:rPr sz="2400" b="1">
                <a:solidFill>
                  <a:srgbClr val="FFFFFF"/>
                </a:solidFill>
              </a:rPr>
              <a:t>Ela permite que diferentes sistemas 'conversem' entre si.</a:t>
            </a:r>
          </a:p>
          <a:p>
            <a:r>
              <a:rPr sz="2400" b="1">
                <a:solidFill>
                  <a:srgbClr val="FFFFFF"/>
                </a:solidFill>
              </a:rPr>
              <a:t>Pense nela como o garçom que leva seu pedido até a cozinha</a:t>
            </a:r>
          </a:p>
          <a:p>
            <a:r>
              <a:rPr sz="2400" b="1">
                <a:solidFill>
                  <a:srgbClr val="FFFFFF"/>
                </a:solidFill>
              </a:rPr>
              <a:t>e traz sua comida de volta.</a:t>
            </a:r>
          </a:p>
        </p:txBody>
      </p:sp>
      <p:pic>
        <p:nvPicPr>
          <p:cNvPr id="7" name="Imagem 6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9A51C63A-52AD-90DB-94B3-E0C8900E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96" y="3994827"/>
            <a:ext cx="3197004" cy="21313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Cliente e Servidor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• Cliente: quem faz o pedido (pode ser um app ou site)</a:t>
            </a:r>
          </a:p>
          <a:p>
            <a:r>
              <a:rPr sz="2400" b="1">
                <a:solidFill>
                  <a:srgbClr val="FFFFFF"/>
                </a:solidFill>
              </a:rPr>
              <a:t>• Servidor: quem responde ao pedido</a:t>
            </a:r>
          </a:p>
          <a:p>
            <a:r>
              <a:rPr sz="2400" b="1">
                <a:solidFill>
                  <a:srgbClr val="FFFFFF"/>
                </a:solidFill>
              </a:rPr>
              <a:t>• A API faz a ponte entre os dois!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Verbos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Os verbos HTTP indicam o tipo de ação que queremos fazer:</a:t>
            </a:r>
          </a:p>
          <a:p>
            <a:endParaRPr sz="2400" b="1">
              <a:solidFill>
                <a:srgbClr val="FFFFFF"/>
              </a:solidFill>
            </a:endParaRPr>
          </a:p>
          <a:p>
            <a:r>
              <a:rPr sz="2400" b="1">
                <a:solidFill>
                  <a:srgbClr val="FFFFFF"/>
                </a:solidFill>
              </a:rPr>
              <a:t>• GET – Buscar informações</a:t>
            </a:r>
          </a:p>
          <a:p>
            <a:r>
              <a:rPr sz="2400" b="1">
                <a:solidFill>
                  <a:srgbClr val="FFFFFF"/>
                </a:solidFill>
              </a:rPr>
              <a:t>• POST – Enviar novas informações</a:t>
            </a:r>
          </a:p>
          <a:p>
            <a:r>
              <a:rPr sz="2400" b="1">
                <a:solidFill>
                  <a:srgbClr val="FFFFFF"/>
                </a:solidFill>
              </a:rPr>
              <a:t>• PUT – Atualizar informações</a:t>
            </a:r>
          </a:p>
          <a:p>
            <a:r>
              <a:rPr sz="2400" b="1">
                <a:solidFill>
                  <a:srgbClr val="FFFFFF"/>
                </a:solidFill>
              </a:rPr>
              <a:t>• DELETE – Apagar informações</a:t>
            </a:r>
          </a:p>
          <a:p>
            <a:r>
              <a:rPr sz="2400" b="1">
                <a:solidFill>
                  <a:srgbClr val="FFFFFF"/>
                </a:solidFill>
              </a:rPr>
              <a:t>• PATCH – Atualizar parcialmente</a:t>
            </a:r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5A25899B-5F74-578F-2141-0030F155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09" y="4789990"/>
            <a:ext cx="3046491" cy="171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Recursos e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• Recurso: qualquer 'coisa' que queremos acessar via API</a:t>
            </a:r>
          </a:p>
          <a:p>
            <a:r>
              <a:rPr sz="2400" b="1">
                <a:solidFill>
                  <a:srgbClr val="FFFFFF"/>
                </a:solidFill>
              </a:rPr>
              <a:t>(ex: usuários, produtos, reservas)</a:t>
            </a:r>
          </a:p>
          <a:p>
            <a:endParaRPr sz="2400" b="1">
              <a:solidFill>
                <a:srgbClr val="FFFFFF"/>
              </a:solidFill>
            </a:endParaRPr>
          </a:p>
          <a:p>
            <a:r>
              <a:rPr sz="2400" b="1">
                <a:solidFill>
                  <a:srgbClr val="FFFFFF"/>
                </a:solidFill>
              </a:rPr>
              <a:t>• Endpoint: o endereço que acessamos para interagir com o recurso</a:t>
            </a:r>
          </a:p>
          <a:p>
            <a:r>
              <a:rPr sz="2400" b="1">
                <a:solidFill>
                  <a:srgbClr val="FFFFFF"/>
                </a:solidFill>
              </a:rPr>
              <a:t>(ex: /usuarios, /produtos/123)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Exemplo do mundo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Imagine um aplicativo de delivery:</a:t>
            </a:r>
          </a:p>
          <a:p>
            <a:r>
              <a:rPr sz="2400" b="1">
                <a:solidFill>
                  <a:srgbClr val="FFFFFF"/>
                </a:solidFill>
              </a:rPr>
              <a:t>• Você (cliente) escolhe um lanche</a:t>
            </a:r>
          </a:p>
          <a:p>
            <a:r>
              <a:rPr sz="2400" b="1">
                <a:solidFill>
                  <a:srgbClr val="FFFFFF"/>
                </a:solidFill>
              </a:rPr>
              <a:t>• O app envia o pedido via API para o restaurante (servidor)</a:t>
            </a:r>
          </a:p>
          <a:p>
            <a:r>
              <a:rPr sz="2400" b="1">
                <a:solidFill>
                  <a:srgbClr val="FFFFFF"/>
                </a:solidFill>
              </a:rPr>
              <a:t>• O restaurante envia de volta o status do pedido</a:t>
            </a:r>
          </a:p>
          <a:p>
            <a:endParaRPr sz="2400" b="1">
              <a:solidFill>
                <a:srgbClr val="FFFFFF"/>
              </a:solidFill>
            </a:endParaRPr>
          </a:p>
          <a:p>
            <a:r>
              <a:rPr sz="2400" b="1">
                <a:solidFill>
                  <a:srgbClr val="FFFFFF"/>
                </a:solidFill>
              </a:rPr>
              <a:t>Tudo isso acontece com APIs e verbos HTTP!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• APIs conectam diferentes sistemas</a:t>
            </a:r>
          </a:p>
          <a:p>
            <a:r>
              <a:rPr sz="2400" b="1">
                <a:solidFill>
                  <a:srgbClr val="FFFFFF"/>
                </a:solidFill>
              </a:rPr>
              <a:t>• Utilizam verbos HTTP para ações</a:t>
            </a:r>
          </a:p>
          <a:p>
            <a:r>
              <a:rPr sz="2400" b="1">
                <a:solidFill>
                  <a:srgbClr val="FFFFFF"/>
                </a:solidFill>
              </a:rPr>
              <a:t>• Trabalham com recursos e endpoints</a:t>
            </a:r>
          </a:p>
          <a:p>
            <a:endParaRPr sz="2400" b="1">
              <a:solidFill>
                <a:srgbClr val="FFFFFF"/>
              </a:solidFill>
            </a:endParaRPr>
          </a:p>
          <a:p>
            <a:r>
              <a:rPr sz="2400" b="1">
                <a:solidFill>
                  <a:srgbClr val="FFFFFF"/>
                </a:solidFill>
              </a:rPr>
              <a:t>Você já usa APIs todos os dias, mesmo sem saber!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Dúvidas?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FFFFFF"/>
                </a:solidFill>
              </a:rPr>
              <a:t>Obrigado pela atenção!</a:t>
            </a:r>
          </a:p>
          <a:p>
            <a:endParaRPr sz="2400" b="1">
              <a:solidFill>
                <a:srgbClr val="FFFFFF"/>
              </a:solidFill>
            </a:endParaRPr>
          </a:p>
          <a:p>
            <a:r>
              <a:rPr sz="2400" b="1">
                <a:solidFill>
                  <a:srgbClr val="FFFFFF"/>
                </a:solidFill>
              </a:rPr>
              <a:t>Vamos praticar e explorar mais no dia a dia!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269</Words>
  <Application>Microsoft Office PowerPoint</Application>
  <PresentationFormat>Apresentação na tela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Introdução às APIs</vt:lpstr>
      <vt:lpstr>O que é uma API?</vt:lpstr>
      <vt:lpstr>Cliente e Servidor</vt:lpstr>
      <vt:lpstr>Verbos HTTP</vt:lpstr>
      <vt:lpstr>Recursos e Endpoints</vt:lpstr>
      <vt:lpstr>Exemplo do mundo real</vt:lpstr>
      <vt:lpstr>Resumo</vt:lpstr>
      <vt:lpstr>Dúvidas?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FABRICIO ROGERIO LOPES RAMOS</cp:lastModifiedBy>
  <cp:revision>2</cp:revision>
  <dcterms:created xsi:type="dcterms:W3CDTF">2013-01-27T09:14:16Z</dcterms:created>
  <dcterms:modified xsi:type="dcterms:W3CDTF">2025-04-05T09:34:03Z</dcterms:modified>
  <cp:category/>
</cp:coreProperties>
</file>