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751" r:id="rId9"/>
    <p:sldId id="1518" r:id="rId10"/>
    <p:sldId id="1708" r:id="rId11"/>
    <p:sldId id="1752" r:id="rId12"/>
    <p:sldId id="1709" r:id="rId13"/>
    <p:sldId id="1745" r:id="rId14"/>
    <p:sldId id="1747" r:id="rId15"/>
    <p:sldId id="1750" r:id="rId16"/>
    <p:sldId id="1615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1"/>
            <p14:sldId id="1518"/>
            <p14:sldId id="1708"/>
            <p14:sldId id="1752"/>
            <p14:sldId id="1709"/>
            <p14:sldId id="1745"/>
            <p14:sldId id="1747"/>
            <p14:sldId id="1750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11/13/2024 3:00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11/13/2024 3:00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11/13/2024 3:00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69D7-563A-9909-41CA-8CE3A4AD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CDD606-F7EA-8831-F1E5-966E99092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A5A10B-409D-788F-CFE6-22EFC72AE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797172E-541D-8014-374F-9A2C02B8893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283F5-904B-06A8-D65A-82FF0FEB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F75151-FF6F-1A07-B56B-C8763C1E7AA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4:17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8D2CC-1D41-3D77-EB5E-111108139E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11/13/2024 3:00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11/13/2024 3:00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067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/>
              <a:t>Azure Container Apps</a:t>
            </a:r>
            <a:br>
              <a:rPr lang="pt-BR" sz="6000" b="1" dirty="0"/>
            </a:br>
            <a:r>
              <a:rPr lang="pt-BR" sz="4000" b="1" dirty="0"/>
              <a:t>Escalabilidade de aplicações e descomplicando</a:t>
            </a:r>
            <a:br>
              <a:rPr lang="pt-BR" sz="4000" b="1" dirty="0"/>
            </a:br>
            <a:r>
              <a:rPr lang="pt-BR" sz="4000" b="1" dirty="0"/>
              <a:t>o uso do </a:t>
            </a:r>
            <a:r>
              <a:rPr lang="pt-BR" sz="4000" b="1" dirty="0" err="1"/>
              <a:t>Kubernetes</a:t>
            </a:r>
            <a:r>
              <a:rPr lang="pt-BR" sz="4000" b="1" dirty="0"/>
              <a:t> na nuvem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37" y="5808918"/>
            <a:ext cx="1675417" cy="10519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9654937" y="3753580"/>
            <a:ext cx="1346307" cy="1264920"/>
          </a:xfrm>
          <a:prstGeom prst="rect">
            <a:avLst/>
          </a:prstGeom>
        </p:spPr>
      </p:pic>
      <p:pic>
        <p:nvPicPr>
          <p:cNvPr id="17" name="Imagem 1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909335E-48C2-14E1-684D-3B8A3590A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6598" y="2365252"/>
            <a:ext cx="1562405" cy="1562405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873551" y="33448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Groffe</a:t>
            </a:r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819528-9E32-6B4D-60E0-F704CAC47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774" y="2556892"/>
            <a:ext cx="1264921" cy="12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 e toda sua complexidade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Container Apps: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 com Azure Container Apps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3017837" y="4200909"/>
            <a:ext cx="1775816" cy="1668464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77060A-5034-658D-822F-5E6A7A27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37" y="4106862"/>
            <a:ext cx="1788295" cy="1788295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EB3E0B1-BBB1-8531-9F1D-5E8540BDB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5913" y="4268409"/>
            <a:ext cx="1533463" cy="1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complexidade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Conhecimentos avançados em </a:t>
            </a:r>
            <a:r>
              <a:rPr lang="pt-BR" sz="2800" b="1" dirty="0">
                <a:solidFill>
                  <a:srgbClr val="494949"/>
                </a:solidFill>
              </a:rPr>
              <a:t>segurança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infraestrutura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Monitoramento</a:t>
            </a:r>
            <a:r>
              <a:rPr lang="pt-BR" sz="2800" dirty="0">
                <a:solidFill>
                  <a:srgbClr val="494949"/>
                </a:solidFill>
              </a:rPr>
              <a:t> constante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Várias questões envolvendo </a:t>
            </a:r>
            <a:r>
              <a:rPr lang="pt-BR" sz="2800" b="1" dirty="0">
                <a:solidFill>
                  <a:srgbClr val="494949"/>
                </a:solidFill>
              </a:rPr>
              <a:t>escalabilidade</a:t>
            </a:r>
            <a:r>
              <a:rPr lang="pt-BR" sz="2800" dirty="0">
                <a:solidFill>
                  <a:srgbClr val="494949"/>
                </a:solidFill>
              </a:rPr>
              <a:t>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Implantação e o dia seguinte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Altos custos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4E249-E6CA-A8CD-2FB8-0F2CEAAB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2892-81CF-783B-9AF7-8ACB92E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Azure Container Apps: uma alternativa...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F41E5-BFC9-F7F8-C1E3-E57DE7E78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1327"/>
            <a:ext cx="9067799" cy="47274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494949"/>
                </a:solidFill>
              </a:rPr>
              <a:t>Serverless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Serviço gerenciado</a:t>
            </a:r>
            <a:r>
              <a:rPr lang="pt-BR" sz="3600" dirty="0">
                <a:solidFill>
                  <a:srgbClr val="494949"/>
                </a:solidFill>
              </a:rPr>
              <a:t> que descomplica o uso de </a:t>
            </a:r>
            <a:r>
              <a:rPr lang="pt-BR" sz="3600" b="1" dirty="0">
                <a:solidFill>
                  <a:srgbClr val="494949"/>
                </a:solidFill>
              </a:rPr>
              <a:t>containers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 e alternativas </a:t>
            </a:r>
            <a:r>
              <a:rPr lang="pt-BR" sz="3600" b="1" dirty="0">
                <a:solidFill>
                  <a:srgbClr val="494949"/>
                </a:solidFill>
              </a:rPr>
              <a:t>cloud </a:t>
            </a:r>
            <a:r>
              <a:rPr lang="pt-BR" sz="3600" b="1" dirty="0" err="1">
                <a:solidFill>
                  <a:srgbClr val="494949"/>
                </a:solidFill>
              </a:rPr>
              <a:t>native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 menor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9ADE65A-A186-D403-C6EC-EBFB8171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846" y="3970366"/>
            <a:ext cx="2061296" cy="206129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82637CD2-6A74-8ACE-ED82-388F90A6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9994" y="15913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5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Azure Container Apps: uma alternativa...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1327"/>
            <a:ext cx="9067799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APIs, Sites, </a:t>
            </a:r>
            <a:r>
              <a:rPr lang="pt-BR" sz="3200" b="1" dirty="0" err="1">
                <a:solidFill>
                  <a:srgbClr val="494949"/>
                </a:solidFill>
              </a:rPr>
              <a:t>Worker</a:t>
            </a:r>
            <a:r>
              <a:rPr lang="pt-BR" sz="3200" b="1" dirty="0">
                <a:solidFill>
                  <a:srgbClr val="494949"/>
                </a:solidFill>
              </a:rPr>
              <a:t>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Azure Containers Jobs </a:t>
            </a:r>
            <a:r>
              <a:rPr lang="pt-BR" sz="3200" dirty="0">
                <a:solidFill>
                  <a:srgbClr val="494949"/>
                </a:solidFill>
              </a:rPr>
              <a:t>viabilizam o uso de </a:t>
            </a:r>
            <a:r>
              <a:rPr lang="pt-BR" sz="3200" b="1" dirty="0">
                <a:solidFill>
                  <a:srgbClr val="494949"/>
                </a:solidFill>
              </a:rPr>
              <a:t>Jobs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CronJobs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</a:t>
            </a:r>
            <a:r>
              <a:rPr lang="pt-BR" sz="3200" dirty="0">
                <a:solidFill>
                  <a:srgbClr val="494949"/>
                </a:solidFill>
              </a:rPr>
              <a:t> facilitada com </a:t>
            </a:r>
            <a:r>
              <a:rPr lang="pt-BR" sz="3200" b="1" dirty="0">
                <a:solidFill>
                  <a:srgbClr val="494949"/>
                </a:solidFill>
              </a:rPr>
              <a:t>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DAPR + </a:t>
            </a:r>
            <a:r>
              <a:rPr lang="pt-BR" sz="3200" b="1" dirty="0" err="1">
                <a:solidFill>
                  <a:srgbClr val="494949"/>
                </a:solidFill>
              </a:rPr>
              <a:t>Microservices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4C7DCA1-9075-198F-8A30-1F568BE5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846" y="3970366"/>
            <a:ext cx="2061296" cy="206129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A6726A0-F730-6E5B-A510-EDF6806E1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9994" y="15913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80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Kubernetes-based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Event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0195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25365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697</TotalTime>
  <Words>565</Words>
  <Application>Microsoft Office PowerPoint</Application>
  <PresentationFormat>Personalizar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Azure Container Apps Escalabilidade de aplicações e descomplicando o uso do Kubernetes na nuvem</vt:lpstr>
      <vt:lpstr>Renato Groffe</vt:lpstr>
      <vt:lpstr>Agenda</vt:lpstr>
      <vt:lpstr>Kubernetes e complexidade</vt:lpstr>
      <vt:lpstr>Azure Container Apps: uma alternativa...</vt:lpstr>
      <vt:lpstr>Azure Container Apps: uma alternativa...</vt:lpstr>
      <vt:lpstr>O projeto KEDA: uma visão geral</vt:lpstr>
      <vt:lpstr>O projeto KEDA: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458</cp:revision>
  <dcterms:created xsi:type="dcterms:W3CDTF">2016-08-05T22:03:34Z</dcterms:created>
  <dcterms:modified xsi:type="dcterms:W3CDTF">2024-11-13T19:18:53Z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