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96" r:id="rId4"/>
    <p:sldId id="262" r:id="rId5"/>
    <p:sldId id="263" r:id="rId6"/>
    <p:sldId id="264" r:id="rId7"/>
    <p:sldId id="265" r:id="rId8"/>
    <p:sldId id="266" r:id="rId9"/>
    <p:sldId id="295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92" r:id="rId28"/>
    <p:sldId id="293" r:id="rId29"/>
    <p:sldId id="294" r:id="rId30"/>
  </p:sldIdLst>
  <p:sldSz cx="13439775" cy="7559675"/>
  <p:notesSz cx="7559675" cy="10691813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Source Code Pro" panose="020B0509030403020204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i0Qjf7IdIbTHf3datZvST4yM+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56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EF262-45FA-453B-A45B-617B8B0F2D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8D10AAF-9613-42EA-A6FB-9E7413F3CD47}">
      <dgm:prSet phldrT="[Text]" custT="1"/>
      <dgm:spPr/>
      <dgm:t>
        <a:bodyPr/>
        <a:lstStyle/>
        <a:p>
          <a:r>
            <a:rPr lang="pt-BR" sz="2400" dirty="0"/>
            <a:t>Teoria</a:t>
          </a:r>
        </a:p>
      </dgm:t>
    </dgm:pt>
    <dgm:pt modelId="{9D55FBB0-668B-4C4F-9ED9-6C56981A22B8}" type="parTrans" cxnId="{53A28837-267F-428A-AE8F-61FC48F3A348}">
      <dgm:prSet/>
      <dgm:spPr/>
      <dgm:t>
        <a:bodyPr/>
        <a:lstStyle/>
        <a:p>
          <a:endParaRPr lang="pt-BR" sz="2400"/>
        </a:p>
      </dgm:t>
    </dgm:pt>
    <dgm:pt modelId="{9114A63B-54EF-45AF-8A1E-5FEA1314A49F}" type="sibTrans" cxnId="{53A28837-267F-428A-AE8F-61FC48F3A348}">
      <dgm:prSet custT="1"/>
      <dgm:spPr/>
      <dgm:t>
        <a:bodyPr/>
        <a:lstStyle/>
        <a:p>
          <a:endParaRPr lang="pt-BR" sz="1800"/>
        </a:p>
      </dgm:t>
    </dgm:pt>
    <dgm:pt modelId="{D1D140D9-2DE4-4B13-B670-935443BDAC46}">
      <dgm:prSet phldrT="[Text]" custT="1"/>
      <dgm:spPr/>
      <dgm:t>
        <a:bodyPr/>
        <a:lstStyle/>
        <a:p>
          <a:r>
            <a:rPr lang="pt-BR" sz="2400" dirty="0"/>
            <a:t>Vídeo</a:t>
          </a:r>
        </a:p>
      </dgm:t>
    </dgm:pt>
    <dgm:pt modelId="{F20F7F2E-BCA7-4D1F-82CC-44C50CC07F3F}" type="parTrans" cxnId="{008A8C65-DDE6-453E-9E05-C2ACE656A9C3}">
      <dgm:prSet/>
      <dgm:spPr/>
      <dgm:t>
        <a:bodyPr/>
        <a:lstStyle/>
        <a:p>
          <a:endParaRPr lang="pt-BR" sz="2400"/>
        </a:p>
      </dgm:t>
    </dgm:pt>
    <dgm:pt modelId="{66FBCF9C-2373-460A-B9D6-BA4E0A7CA017}" type="sibTrans" cxnId="{008A8C65-DDE6-453E-9E05-C2ACE656A9C3}">
      <dgm:prSet/>
      <dgm:spPr/>
      <dgm:t>
        <a:bodyPr/>
        <a:lstStyle/>
        <a:p>
          <a:endParaRPr lang="pt-BR" sz="2400"/>
        </a:p>
      </dgm:t>
    </dgm:pt>
    <dgm:pt modelId="{9F50DEE9-78B4-4C59-B115-C0034C03E98A}">
      <dgm:prSet phldrT="[Text]" custT="1"/>
      <dgm:spPr/>
      <dgm:t>
        <a:bodyPr/>
        <a:lstStyle/>
        <a:p>
          <a:r>
            <a:rPr lang="pt-BR" sz="2400" dirty="0"/>
            <a:t>Warmup</a:t>
          </a:r>
        </a:p>
      </dgm:t>
    </dgm:pt>
    <dgm:pt modelId="{C6829586-E6BF-48B9-99F5-6F4E7213DEE8}" type="parTrans" cxnId="{7F6E9610-0D1B-4A59-8576-BAB208710087}">
      <dgm:prSet/>
      <dgm:spPr/>
      <dgm:t>
        <a:bodyPr/>
        <a:lstStyle/>
        <a:p>
          <a:endParaRPr lang="pt-BR" sz="2400"/>
        </a:p>
      </dgm:t>
    </dgm:pt>
    <dgm:pt modelId="{8E831C12-4BCC-4869-9605-C88D8483DE5F}" type="sibTrans" cxnId="{7F6E9610-0D1B-4A59-8576-BAB208710087}">
      <dgm:prSet custT="1"/>
      <dgm:spPr/>
      <dgm:t>
        <a:bodyPr/>
        <a:lstStyle/>
        <a:p>
          <a:endParaRPr lang="pt-BR" sz="1800"/>
        </a:p>
      </dgm:t>
    </dgm:pt>
    <dgm:pt modelId="{D424EE43-9470-4496-85B3-19A5AADE097E}">
      <dgm:prSet phldrT="[Text]" custT="1"/>
      <dgm:spPr/>
      <dgm:t>
        <a:bodyPr/>
        <a:lstStyle/>
        <a:p>
          <a:r>
            <a:rPr lang="pt-BR" sz="2400" dirty="0"/>
            <a:t>Resolver; e/ou</a:t>
          </a:r>
        </a:p>
      </dgm:t>
    </dgm:pt>
    <dgm:pt modelId="{A5DC4C91-8757-47B7-8C1B-6E2B53EDCE68}" type="parTrans" cxnId="{2D1B0A61-3C99-4D0A-AF2F-F68D258F9AC6}">
      <dgm:prSet/>
      <dgm:spPr/>
      <dgm:t>
        <a:bodyPr/>
        <a:lstStyle/>
        <a:p>
          <a:endParaRPr lang="pt-BR" sz="2400"/>
        </a:p>
      </dgm:t>
    </dgm:pt>
    <dgm:pt modelId="{E47CD19F-76E5-4247-889A-AADADED606A9}" type="sibTrans" cxnId="{2D1B0A61-3C99-4D0A-AF2F-F68D258F9AC6}">
      <dgm:prSet/>
      <dgm:spPr/>
      <dgm:t>
        <a:bodyPr/>
        <a:lstStyle/>
        <a:p>
          <a:endParaRPr lang="pt-BR" sz="2400"/>
        </a:p>
      </dgm:t>
    </dgm:pt>
    <dgm:pt modelId="{F7B5DB7F-ECAC-4405-BAEA-9DD785072DD6}">
      <dgm:prSet phldrT="[Text]" custT="1"/>
      <dgm:spPr/>
      <dgm:t>
        <a:bodyPr/>
        <a:lstStyle/>
        <a:p>
          <a:r>
            <a:rPr lang="pt-BR" sz="2400" dirty="0"/>
            <a:t>Exercícios</a:t>
          </a:r>
        </a:p>
      </dgm:t>
    </dgm:pt>
    <dgm:pt modelId="{1798A635-78DD-4308-816E-B5B0C894929D}" type="parTrans" cxnId="{3BC59598-F0E2-4793-B1D2-86786CCDF705}">
      <dgm:prSet/>
      <dgm:spPr/>
      <dgm:t>
        <a:bodyPr/>
        <a:lstStyle/>
        <a:p>
          <a:endParaRPr lang="pt-BR" sz="2400"/>
        </a:p>
      </dgm:t>
    </dgm:pt>
    <dgm:pt modelId="{E402032E-FA7B-412E-BE45-0474B407EB8E}" type="sibTrans" cxnId="{3BC59598-F0E2-4793-B1D2-86786CCDF705}">
      <dgm:prSet custT="1"/>
      <dgm:spPr/>
      <dgm:t>
        <a:bodyPr/>
        <a:lstStyle/>
        <a:p>
          <a:endParaRPr lang="pt-BR" sz="1800"/>
        </a:p>
      </dgm:t>
    </dgm:pt>
    <dgm:pt modelId="{07605629-9021-40EF-92EE-71025EB52EE5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853AD48D-6AAD-40BF-8D26-4417A7F41C43}" type="parTrans" cxnId="{D4670323-B86C-4500-8394-D4158812DD7D}">
      <dgm:prSet/>
      <dgm:spPr/>
      <dgm:t>
        <a:bodyPr/>
        <a:lstStyle/>
        <a:p>
          <a:endParaRPr lang="pt-BR" sz="2400"/>
        </a:p>
      </dgm:t>
    </dgm:pt>
    <dgm:pt modelId="{F4347EFB-7645-4726-895A-7465D11819AF}" type="sibTrans" cxnId="{D4670323-B86C-4500-8394-D4158812DD7D}">
      <dgm:prSet/>
      <dgm:spPr/>
      <dgm:t>
        <a:bodyPr/>
        <a:lstStyle/>
        <a:p>
          <a:endParaRPr lang="pt-BR" sz="2400"/>
        </a:p>
      </dgm:t>
    </dgm:pt>
    <dgm:pt modelId="{1F09F725-8E47-490F-8689-9A468CFB6C79}">
      <dgm:prSet phldrT="[Text]" custT="1"/>
      <dgm:spPr/>
      <dgm:t>
        <a:bodyPr/>
        <a:lstStyle/>
        <a:p>
          <a:r>
            <a:rPr lang="pt-BR" sz="2400" dirty="0"/>
            <a:t>Notebook</a:t>
          </a:r>
        </a:p>
      </dgm:t>
    </dgm:pt>
    <dgm:pt modelId="{9CE76EF1-7DCF-47F2-A11D-B17B18E05FB8}" type="parTrans" cxnId="{270D0497-17D4-4F2C-BD7E-81C4879BFB6D}">
      <dgm:prSet/>
      <dgm:spPr/>
      <dgm:t>
        <a:bodyPr/>
        <a:lstStyle/>
        <a:p>
          <a:endParaRPr lang="pt-BR" sz="2400"/>
        </a:p>
      </dgm:t>
    </dgm:pt>
    <dgm:pt modelId="{034F768F-44E6-4A69-802F-921D87857756}" type="sibTrans" cxnId="{270D0497-17D4-4F2C-BD7E-81C4879BFB6D}">
      <dgm:prSet/>
      <dgm:spPr/>
      <dgm:t>
        <a:bodyPr/>
        <a:lstStyle/>
        <a:p>
          <a:endParaRPr lang="pt-BR" sz="2400"/>
        </a:p>
      </dgm:t>
    </dgm:pt>
    <dgm:pt modelId="{E2E50ABC-6575-4F75-BFFA-4082C0F696C1}">
      <dgm:prSet phldrT="[Text]" custT="1"/>
      <dgm:spPr/>
      <dgm:t>
        <a:bodyPr/>
        <a:lstStyle/>
        <a:p>
          <a:r>
            <a:rPr lang="pt-BR" sz="2400" dirty="0"/>
            <a:t>Consultar resolução</a:t>
          </a:r>
        </a:p>
      </dgm:t>
    </dgm:pt>
    <dgm:pt modelId="{D05B3B74-37E8-4DB3-AE29-AE544B8C6D68}" type="parTrans" cxnId="{4C0C65C2-99C1-478C-B462-028C870368E5}">
      <dgm:prSet/>
      <dgm:spPr/>
      <dgm:t>
        <a:bodyPr/>
        <a:lstStyle/>
        <a:p>
          <a:endParaRPr lang="pt-BR" sz="2400"/>
        </a:p>
      </dgm:t>
    </dgm:pt>
    <dgm:pt modelId="{36B57B86-2E66-42DF-A6DC-26B66327A298}" type="sibTrans" cxnId="{4C0C65C2-99C1-478C-B462-028C870368E5}">
      <dgm:prSet/>
      <dgm:spPr/>
      <dgm:t>
        <a:bodyPr/>
        <a:lstStyle/>
        <a:p>
          <a:endParaRPr lang="pt-BR" sz="2400"/>
        </a:p>
      </dgm:t>
    </dgm:pt>
    <dgm:pt modelId="{42B1A588-2075-4555-A632-09D5907D67F1}">
      <dgm:prSet phldrT="[Text]" custT="1"/>
      <dgm:spPr/>
      <dgm:t>
        <a:bodyPr/>
        <a:lstStyle/>
        <a:p>
          <a:r>
            <a:rPr lang="pt-BR" sz="2400" dirty="0"/>
            <a:t>Exercícios Extra</a:t>
          </a:r>
        </a:p>
      </dgm:t>
    </dgm:pt>
    <dgm:pt modelId="{23CA9A58-39B1-4203-B102-79654075A89D}" type="parTrans" cxnId="{FBF8C256-82F6-4683-8D69-D2FE2CAEC642}">
      <dgm:prSet/>
      <dgm:spPr/>
      <dgm:t>
        <a:bodyPr/>
        <a:lstStyle/>
        <a:p>
          <a:endParaRPr lang="pt-BR" sz="2400"/>
        </a:p>
      </dgm:t>
    </dgm:pt>
    <dgm:pt modelId="{6E6C3E13-23D6-40F9-B8AF-E01140E4EB14}" type="sibTrans" cxnId="{FBF8C256-82F6-4683-8D69-D2FE2CAEC642}">
      <dgm:prSet custT="1"/>
      <dgm:spPr/>
      <dgm:t>
        <a:bodyPr/>
        <a:lstStyle/>
        <a:p>
          <a:endParaRPr lang="pt-BR" sz="1800"/>
        </a:p>
      </dgm:t>
    </dgm:pt>
    <dgm:pt modelId="{E8A564B9-DC89-4BD5-865D-2E41E855C87C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0B99745B-DC4A-4219-B22E-CD04F575E6B4}" type="parTrans" cxnId="{05B8E634-0B19-4E5D-B078-A85E8FE4C2DD}">
      <dgm:prSet/>
      <dgm:spPr/>
      <dgm:t>
        <a:bodyPr/>
        <a:lstStyle/>
        <a:p>
          <a:endParaRPr lang="pt-BR" sz="2400"/>
        </a:p>
      </dgm:t>
    </dgm:pt>
    <dgm:pt modelId="{D146AC9A-31B7-444C-8297-E1E8BAFEFE21}" type="sibTrans" cxnId="{05B8E634-0B19-4E5D-B078-A85E8FE4C2DD}">
      <dgm:prSet/>
      <dgm:spPr/>
      <dgm:t>
        <a:bodyPr/>
        <a:lstStyle/>
        <a:p>
          <a:endParaRPr lang="pt-BR" sz="2400"/>
        </a:p>
      </dgm:t>
    </dgm:pt>
    <dgm:pt modelId="{F967A098-7EEE-418E-A699-FEBAB6897A74}" type="pres">
      <dgm:prSet presAssocID="{BB7EF262-45FA-453B-A45B-617B8B0F2D48}" presName="linearFlow" presStyleCnt="0">
        <dgm:presLayoutVars>
          <dgm:dir/>
          <dgm:animLvl val="lvl"/>
          <dgm:resizeHandles val="exact"/>
        </dgm:presLayoutVars>
      </dgm:prSet>
      <dgm:spPr/>
    </dgm:pt>
    <dgm:pt modelId="{752CC11F-A070-40F8-930B-0FD9C17072A9}" type="pres">
      <dgm:prSet presAssocID="{B8D10AAF-9613-42EA-A6FB-9E7413F3CD47}" presName="composite" presStyleCnt="0"/>
      <dgm:spPr/>
    </dgm:pt>
    <dgm:pt modelId="{02A2167D-4A7E-43C6-91F7-1614F0B75B88}" type="pres">
      <dgm:prSet presAssocID="{B8D10AAF-9613-42EA-A6FB-9E7413F3CD4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AC996B-C8ED-4B95-B4DA-D0923D501558}" type="pres">
      <dgm:prSet presAssocID="{B8D10AAF-9613-42EA-A6FB-9E7413F3CD47}" presName="parSh" presStyleLbl="node1" presStyleIdx="0" presStyleCnt="4"/>
      <dgm:spPr/>
    </dgm:pt>
    <dgm:pt modelId="{4C904266-0020-45E6-9CBE-A848B0130E36}" type="pres">
      <dgm:prSet presAssocID="{B8D10AAF-9613-42EA-A6FB-9E7413F3CD47}" presName="desTx" presStyleLbl="fgAcc1" presStyleIdx="0" presStyleCnt="4">
        <dgm:presLayoutVars>
          <dgm:bulletEnabled val="1"/>
        </dgm:presLayoutVars>
      </dgm:prSet>
      <dgm:spPr/>
    </dgm:pt>
    <dgm:pt modelId="{030D565F-C305-4D8F-980F-25FF313773FD}" type="pres">
      <dgm:prSet presAssocID="{9114A63B-54EF-45AF-8A1E-5FEA1314A49F}" presName="sibTrans" presStyleLbl="sibTrans2D1" presStyleIdx="0" presStyleCnt="3"/>
      <dgm:spPr/>
    </dgm:pt>
    <dgm:pt modelId="{A0E00729-426B-43FE-8197-09E2B84EA584}" type="pres">
      <dgm:prSet presAssocID="{9114A63B-54EF-45AF-8A1E-5FEA1314A49F}" presName="connTx" presStyleLbl="sibTrans2D1" presStyleIdx="0" presStyleCnt="3"/>
      <dgm:spPr/>
    </dgm:pt>
    <dgm:pt modelId="{EDDBE81F-E12C-4857-9B6E-CA1AA06BB590}" type="pres">
      <dgm:prSet presAssocID="{9F50DEE9-78B4-4C59-B115-C0034C03E98A}" presName="composite" presStyleCnt="0"/>
      <dgm:spPr/>
    </dgm:pt>
    <dgm:pt modelId="{87771BBB-525E-41BB-9E1B-8B4C0E64D6EB}" type="pres">
      <dgm:prSet presAssocID="{9F50DEE9-78B4-4C59-B115-C0034C03E98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FE5F4B-3197-4B65-85C5-CAB537D4D51E}" type="pres">
      <dgm:prSet presAssocID="{9F50DEE9-78B4-4C59-B115-C0034C03E98A}" presName="parSh" presStyleLbl="node1" presStyleIdx="1" presStyleCnt="4"/>
      <dgm:spPr/>
    </dgm:pt>
    <dgm:pt modelId="{1F7700EE-17AB-4EEB-89B1-4A50FDA794BD}" type="pres">
      <dgm:prSet presAssocID="{9F50DEE9-78B4-4C59-B115-C0034C03E98A}" presName="desTx" presStyleLbl="fgAcc1" presStyleIdx="1" presStyleCnt="4">
        <dgm:presLayoutVars>
          <dgm:bulletEnabled val="1"/>
        </dgm:presLayoutVars>
      </dgm:prSet>
      <dgm:spPr/>
    </dgm:pt>
    <dgm:pt modelId="{A10B5F1F-EE4C-45EF-A720-889ADA5C7BF6}" type="pres">
      <dgm:prSet presAssocID="{8E831C12-4BCC-4869-9605-C88D8483DE5F}" presName="sibTrans" presStyleLbl="sibTrans2D1" presStyleIdx="1" presStyleCnt="3"/>
      <dgm:spPr/>
    </dgm:pt>
    <dgm:pt modelId="{D762C5BB-E881-455F-9E03-97C301BAA7B9}" type="pres">
      <dgm:prSet presAssocID="{8E831C12-4BCC-4869-9605-C88D8483DE5F}" presName="connTx" presStyleLbl="sibTrans2D1" presStyleIdx="1" presStyleCnt="3"/>
      <dgm:spPr/>
    </dgm:pt>
    <dgm:pt modelId="{A6CE724D-16B2-4D14-9A79-B9DE2B49F5B2}" type="pres">
      <dgm:prSet presAssocID="{F7B5DB7F-ECAC-4405-BAEA-9DD785072DD6}" presName="composite" presStyleCnt="0"/>
      <dgm:spPr/>
    </dgm:pt>
    <dgm:pt modelId="{5787F7B0-26E8-427D-B81F-598E511BFD47}" type="pres">
      <dgm:prSet presAssocID="{F7B5DB7F-ECAC-4405-BAEA-9DD785072DD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126589-E0DE-4952-B00F-0636F0A5F095}" type="pres">
      <dgm:prSet presAssocID="{F7B5DB7F-ECAC-4405-BAEA-9DD785072DD6}" presName="parSh" presStyleLbl="node1" presStyleIdx="2" presStyleCnt="4"/>
      <dgm:spPr/>
    </dgm:pt>
    <dgm:pt modelId="{B2D4784C-9C5C-4B29-A799-14294E4F46F6}" type="pres">
      <dgm:prSet presAssocID="{F7B5DB7F-ECAC-4405-BAEA-9DD785072DD6}" presName="desTx" presStyleLbl="fgAcc1" presStyleIdx="2" presStyleCnt="4">
        <dgm:presLayoutVars>
          <dgm:bulletEnabled val="1"/>
        </dgm:presLayoutVars>
      </dgm:prSet>
      <dgm:spPr/>
    </dgm:pt>
    <dgm:pt modelId="{0B7243C2-8760-4D1E-BFD2-8D6C405958CE}" type="pres">
      <dgm:prSet presAssocID="{E402032E-FA7B-412E-BE45-0474B407EB8E}" presName="sibTrans" presStyleLbl="sibTrans2D1" presStyleIdx="2" presStyleCnt="3"/>
      <dgm:spPr/>
    </dgm:pt>
    <dgm:pt modelId="{001E0324-6999-4F8D-9D23-A15B0AA37ED6}" type="pres">
      <dgm:prSet presAssocID="{E402032E-FA7B-412E-BE45-0474B407EB8E}" presName="connTx" presStyleLbl="sibTrans2D1" presStyleIdx="2" presStyleCnt="3"/>
      <dgm:spPr/>
    </dgm:pt>
    <dgm:pt modelId="{118004B0-54E0-4476-ABAA-99895650EC55}" type="pres">
      <dgm:prSet presAssocID="{42B1A588-2075-4555-A632-09D5907D67F1}" presName="composite" presStyleCnt="0"/>
      <dgm:spPr/>
    </dgm:pt>
    <dgm:pt modelId="{537D9385-EBE4-4ED1-9C45-1EC7FC617C48}" type="pres">
      <dgm:prSet presAssocID="{42B1A588-2075-4555-A632-09D5907D67F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211732-8CEF-42AD-879B-364607FB854A}" type="pres">
      <dgm:prSet presAssocID="{42B1A588-2075-4555-A632-09D5907D67F1}" presName="parSh" presStyleLbl="node1" presStyleIdx="3" presStyleCnt="4" custScaleX="132493"/>
      <dgm:spPr/>
    </dgm:pt>
    <dgm:pt modelId="{148B5565-F1BE-4A6D-ABA3-CAC3ED53255A}" type="pres">
      <dgm:prSet presAssocID="{42B1A588-2075-4555-A632-09D5907D67F1}" presName="desTx" presStyleLbl="fgAcc1" presStyleIdx="3" presStyleCnt="4">
        <dgm:presLayoutVars>
          <dgm:bulletEnabled val="1"/>
        </dgm:presLayoutVars>
      </dgm:prSet>
      <dgm:spPr/>
    </dgm:pt>
  </dgm:ptLst>
  <dgm:cxnLst>
    <dgm:cxn modelId="{C6A3AA0C-3551-41B5-9651-314050BEE232}" type="presOf" srcId="{B8D10AAF-9613-42EA-A6FB-9E7413F3CD47}" destId="{02A2167D-4A7E-43C6-91F7-1614F0B75B88}" srcOrd="0" destOrd="0" presId="urn:microsoft.com/office/officeart/2005/8/layout/process3"/>
    <dgm:cxn modelId="{7F6E9610-0D1B-4A59-8576-BAB208710087}" srcId="{BB7EF262-45FA-453B-A45B-617B8B0F2D48}" destId="{9F50DEE9-78B4-4C59-B115-C0034C03E98A}" srcOrd="1" destOrd="0" parTransId="{C6829586-E6BF-48B9-99F5-6F4E7213DEE8}" sibTransId="{8E831C12-4BCC-4869-9605-C88D8483DE5F}"/>
    <dgm:cxn modelId="{6F3F9017-22C4-4623-B871-716263D3A518}" type="presOf" srcId="{8E831C12-4BCC-4869-9605-C88D8483DE5F}" destId="{A10B5F1F-EE4C-45EF-A720-889ADA5C7BF6}" srcOrd="0" destOrd="0" presId="urn:microsoft.com/office/officeart/2005/8/layout/process3"/>
    <dgm:cxn modelId="{E20DDB1F-62BF-433F-A91E-B8CFA8F6B312}" type="presOf" srcId="{BB7EF262-45FA-453B-A45B-617B8B0F2D48}" destId="{F967A098-7EEE-418E-A699-FEBAB6897A74}" srcOrd="0" destOrd="0" presId="urn:microsoft.com/office/officeart/2005/8/layout/process3"/>
    <dgm:cxn modelId="{010E4822-2826-489C-AC39-44718389940C}" type="presOf" srcId="{42B1A588-2075-4555-A632-09D5907D67F1}" destId="{537D9385-EBE4-4ED1-9C45-1EC7FC617C48}" srcOrd="0" destOrd="0" presId="urn:microsoft.com/office/officeart/2005/8/layout/process3"/>
    <dgm:cxn modelId="{D4670323-B86C-4500-8394-D4158812DD7D}" srcId="{F7B5DB7F-ECAC-4405-BAEA-9DD785072DD6}" destId="{07605629-9021-40EF-92EE-71025EB52EE5}" srcOrd="0" destOrd="0" parTransId="{853AD48D-6AAD-40BF-8D26-4417A7F41C43}" sibTransId="{F4347EFB-7645-4726-895A-7465D11819AF}"/>
    <dgm:cxn modelId="{FA8BE426-CA7D-4607-B97C-DF2ACE070606}" type="presOf" srcId="{8E831C12-4BCC-4869-9605-C88D8483DE5F}" destId="{D762C5BB-E881-455F-9E03-97C301BAA7B9}" srcOrd="1" destOrd="0" presId="urn:microsoft.com/office/officeart/2005/8/layout/process3"/>
    <dgm:cxn modelId="{57008C2C-D3AB-49AF-910F-AA1CAC796CCA}" type="presOf" srcId="{E402032E-FA7B-412E-BE45-0474B407EB8E}" destId="{001E0324-6999-4F8D-9D23-A15B0AA37ED6}" srcOrd="1" destOrd="0" presId="urn:microsoft.com/office/officeart/2005/8/layout/process3"/>
    <dgm:cxn modelId="{05B8E634-0B19-4E5D-B078-A85E8FE4C2DD}" srcId="{42B1A588-2075-4555-A632-09D5907D67F1}" destId="{E8A564B9-DC89-4BD5-865D-2E41E855C87C}" srcOrd="0" destOrd="0" parTransId="{0B99745B-DC4A-4219-B22E-CD04F575E6B4}" sibTransId="{D146AC9A-31B7-444C-8297-E1E8BAFEFE21}"/>
    <dgm:cxn modelId="{53A28837-267F-428A-AE8F-61FC48F3A348}" srcId="{BB7EF262-45FA-453B-A45B-617B8B0F2D48}" destId="{B8D10AAF-9613-42EA-A6FB-9E7413F3CD47}" srcOrd="0" destOrd="0" parTransId="{9D55FBB0-668B-4C4F-9ED9-6C56981A22B8}" sibTransId="{9114A63B-54EF-45AF-8A1E-5FEA1314A49F}"/>
    <dgm:cxn modelId="{9E69553B-BEEE-4DBC-B7F4-725CF2F463B0}" type="presOf" srcId="{F7B5DB7F-ECAC-4405-BAEA-9DD785072DD6}" destId="{5787F7B0-26E8-427D-B81F-598E511BFD47}" srcOrd="0" destOrd="0" presId="urn:microsoft.com/office/officeart/2005/8/layout/process3"/>
    <dgm:cxn modelId="{458DCC3F-E579-4FCA-913C-64DB6AF568EE}" type="presOf" srcId="{E402032E-FA7B-412E-BE45-0474B407EB8E}" destId="{0B7243C2-8760-4D1E-BFD2-8D6C405958CE}" srcOrd="0" destOrd="0" presId="urn:microsoft.com/office/officeart/2005/8/layout/process3"/>
    <dgm:cxn modelId="{49F5CC5D-8DFF-4495-B865-4C60E4F19164}" type="presOf" srcId="{F7B5DB7F-ECAC-4405-BAEA-9DD785072DD6}" destId="{AF126589-E0DE-4952-B00F-0636F0A5F095}" srcOrd="1" destOrd="0" presId="urn:microsoft.com/office/officeart/2005/8/layout/process3"/>
    <dgm:cxn modelId="{2D1B0A61-3C99-4D0A-AF2F-F68D258F9AC6}" srcId="{9F50DEE9-78B4-4C59-B115-C0034C03E98A}" destId="{D424EE43-9470-4496-85B3-19A5AADE097E}" srcOrd="0" destOrd="0" parTransId="{A5DC4C91-8757-47B7-8C1B-6E2B53EDCE68}" sibTransId="{E47CD19F-76E5-4247-889A-AADADED606A9}"/>
    <dgm:cxn modelId="{008A8C65-DDE6-453E-9E05-C2ACE656A9C3}" srcId="{B8D10AAF-9613-42EA-A6FB-9E7413F3CD47}" destId="{D1D140D9-2DE4-4B13-B670-935443BDAC46}" srcOrd="0" destOrd="0" parTransId="{F20F7F2E-BCA7-4D1F-82CC-44C50CC07F3F}" sibTransId="{66FBCF9C-2373-460A-B9D6-BA4E0A7CA017}"/>
    <dgm:cxn modelId="{94774E46-83D9-47AB-9E15-560A6B317DD0}" type="presOf" srcId="{42B1A588-2075-4555-A632-09D5907D67F1}" destId="{E6211732-8CEF-42AD-879B-364607FB854A}" srcOrd="1" destOrd="0" presId="urn:microsoft.com/office/officeart/2005/8/layout/process3"/>
    <dgm:cxn modelId="{DA193E53-286B-4B30-88B0-1C8AE5301AE0}" type="presOf" srcId="{9F50DEE9-78B4-4C59-B115-C0034C03E98A}" destId="{87771BBB-525E-41BB-9E1B-8B4C0E64D6EB}" srcOrd="0" destOrd="0" presId="urn:microsoft.com/office/officeart/2005/8/layout/process3"/>
    <dgm:cxn modelId="{FBF8C256-82F6-4683-8D69-D2FE2CAEC642}" srcId="{BB7EF262-45FA-453B-A45B-617B8B0F2D48}" destId="{42B1A588-2075-4555-A632-09D5907D67F1}" srcOrd="3" destOrd="0" parTransId="{23CA9A58-39B1-4203-B102-79654075A89D}" sibTransId="{6E6C3E13-23D6-40F9-B8AF-E01140E4EB14}"/>
    <dgm:cxn modelId="{41089658-0A53-4F63-B9C4-9010B91C8F51}" type="presOf" srcId="{E2E50ABC-6575-4F75-BFFA-4082C0F696C1}" destId="{1F7700EE-17AB-4EEB-89B1-4A50FDA794BD}" srcOrd="0" destOrd="1" presId="urn:microsoft.com/office/officeart/2005/8/layout/process3"/>
    <dgm:cxn modelId="{F8AD8C82-CA99-4801-B8B6-DFA3BA99EBB3}" type="presOf" srcId="{9F50DEE9-78B4-4C59-B115-C0034C03E98A}" destId="{D5FE5F4B-3197-4B65-85C5-CAB537D4D51E}" srcOrd="1" destOrd="0" presId="urn:microsoft.com/office/officeart/2005/8/layout/process3"/>
    <dgm:cxn modelId="{2891088E-129D-4303-91E0-0559FD18CF9C}" type="presOf" srcId="{B8D10AAF-9613-42EA-A6FB-9E7413F3CD47}" destId="{D7AC996B-C8ED-4B95-B4DA-D0923D501558}" srcOrd="1" destOrd="0" presId="urn:microsoft.com/office/officeart/2005/8/layout/process3"/>
    <dgm:cxn modelId="{270D0497-17D4-4F2C-BD7E-81C4879BFB6D}" srcId="{B8D10AAF-9613-42EA-A6FB-9E7413F3CD47}" destId="{1F09F725-8E47-490F-8689-9A468CFB6C79}" srcOrd="1" destOrd="0" parTransId="{9CE76EF1-7DCF-47F2-A11D-B17B18E05FB8}" sibTransId="{034F768F-44E6-4A69-802F-921D87857756}"/>
    <dgm:cxn modelId="{3BC59598-F0E2-4793-B1D2-86786CCDF705}" srcId="{BB7EF262-45FA-453B-A45B-617B8B0F2D48}" destId="{F7B5DB7F-ECAC-4405-BAEA-9DD785072DD6}" srcOrd="2" destOrd="0" parTransId="{1798A635-78DD-4308-816E-B5B0C894929D}" sibTransId="{E402032E-FA7B-412E-BE45-0474B407EB8E}"/>
    <dgm:cxn modelId="{6548229B-16E4-4AAA-B5F7-D3CED7A98CFC}" type="presOf" srcId="{D424EE43-9470-4496-85B3-19A5AADE097E}" destId="{1F7700EE-17AB-4EEB-89B1-4A50FDA794BD}" srcOrd="0" destOrd="0" presId="urn:microsoft.com/office/officeart/2005/8/layout/process3"/>
    <dgm:cxn modelId="{716189A9-B751-40B2-A06F-20954EA0FFD8}" type="presOf" srcId="{1F09F725-8E47-490F-8689-9A468CFB6C79}" destId="{4C904266-0020-45E6-9CBE-A848B0130E36}" srcOrd="0" destOrd="1" presId="urn:microsoft.com/office/officeart/2005/8/layout/process3"/>
    <dgm:cxn modelId="{7CE3B2BC-11C3-411E-9C1B-E4B0B89C5D37}" type="presOf" srcId="{9114A63B-54EF-45AF-8A1E-5FEA1314A49F}" destId="{A0E00729-426B-43FE-8197-09E2B84EA584}" srcOrd="1" destOrd="0" presId="urn:microsoft.com/office/officeart/2005/8/layout/process3"/>
    <dgm:cxn modelId="{4C0C65C2-99C1-478C-B462-028C870368E5}" srcId="{9F50DEE9-78B4-4C59-B115-C0034C03E98A}" destId="{E2E50ABC-6575-4F75-BFFA-4082C0F696C1}" srcOrd="1" destOrd="0" parTransId="{D05B3B74-37E8-4DB3-AE29-AE544B8C6D68}" sibTransId="{36B57B86-2E66-42DF-A6DC-26B66327A298}"/>
    <dgm:cxn modelId="{92A89FC3-87FC-472A-BD31-B2AA5B8E1A25}" type="presOf" srcId="{D1D140D9-2DE4-4B13-B670-935443BDAC46}" destId="{4C904266-0020-45E6-9CBE-A848B0130E36}" srcOrd="0" destOrd="0" presId="urn:microsoft.com/office/officeart/2005/8/layout/process3"/>
    <dgm:cxn modelId="{012DB1C4-7AD9-4C99-85D1-740818CCC92A}" type="presOf" srcId="{07605629-9021-40EF-92EE-71025EB52EE5}" destId="{B2D4784C-9C5C-4B29-A799-14294E4F46F6}" srcOrd="0" destOrd="0" presId="urn:microsoft.com/office/officeart/2005/8/layout/process3"/>
    <dgm:cxn modelId="{F755DFE4-6392-463B-8BC6-E8EFE22F08C5}" type="presOf" srcId="{9114A63B-54EF-45AF-8A1E-5FEA1314A49F}" destId="{030D565F-C305-4D8F-980F-25FF313773FD}" srcOrd="0" destOrd="0" presId="urn:microsoft.com/office/officeart/2005/8/layout/process3"/>
    <dgm:cxn modelId="{C0D7E6EE-7521-4D0B-A9C8-9991464D73A4}" type="presOf" srcId="{E8A564B9-DC89-4BD5-865D-2E41E855C87C}" destId="{148B5565-F1BE-4A6D-ABA3-CAC3ED53255A}" srcOrd="0" destOrd="0" presId="urn:microsoft.com/office/officeart/2005/8/layout/process3"/>
    <dgm:cxn modelId="{76951D22-8517-465F-A3D6-B0B9E98E2AA2}" type="presParOf" srcId="{F967A098-7EEE-418E-A699-FEBAB6897A74}" destId="{752CC11F-A070-40F8-930B-0FD9C17072A9}" srcOrd="0" destOrd="0" presId="urn:microsoft.com/office/officeart/2005/8/layout/process3"/>
    <dgm:cxn modelId="{1DB96A91-3724-4669-8741-BC385EC2B9D4}" type="presParOf" srcId="{752CC11F-A070-40F8-930B-0FD9C17072A9}" destId="{02A2167D-4A7E-43C6-91F7-1614F0B75B88}" srcOrd="0" destOrd="0" presId="urn:microsoft.com/office/officeart/2005/8/layout/process3"/>
    <dgm:cxn modelId="{ADF58CF0-2185-4B54-8443-966ACD38277C}" type="presParOf" srcId="{752CC11F-A070-40F8-930B-0FD9C17072A9}" destId="{D7AC996B-C8ED-4B95-B4DA-D0923D501558}" srcOrd="1" destOrd="0" presId="urn:microsoft.com/office/officeart/2005/8/layout/process3"/>
    <dgm:cxn modelId="{C63CCFA4-EE20-4756-B6FB-A9B15336D6B4}" type="presParOf" srcId="{752CC11F-A070-40F8-930B-0FD9C17072A9}" destId="{4C904266-0020-45E6-9CBE-A848B0130E36}" srcOrd="2" destOrd="0" presId="urn:microsoft.com/office/officeart/2005/8/layout/process3"/>
    <dgm:cxn modelId="{308D3FC6-A239-418A-9E4A-ECDE03C90A96}" type="presParOf" srcId="{F967A098-7EEE-418E-A699-FEBAB6897A74}" destId="{030D565F-C305-4D8F-980F-25FF313773FD}" srcOrd="1" destOrd="0" presId="urn:microsoft.com/office/officeart/2005/8/layout/process3"/>
    <dgm:cxn modelId="{C6657D6D-143C-41FE-8610-CB6C784CDABC}" type="presParOf" srcId="{030D565F-C305-4D8F-980F-25FF313773FD}" destId="{A0E00729-426B-43FE-8197-09E2B84EA584}" srcOrd="0" destOrd="0" presId="urn:microsoft.com/office/officeart/2005/8/layout/process3"/>
    <dgm:cxn modelId="{4D89BEAF-22C7-412A-8672-8CD8A54F5F59}" type="presParOf" srcId="{F967A098-7EEE-418E-A699-FEBAB6897A74}" destId="{EDDBE81F-E12C-4857-9B6E-CA1AA06BB590}" srcOrd="2" destOrd="0" presId="urn:microsoft.com/office/officeart/2005/8/layout/process3"/>
    <dgm:cxn modelId="{F54AAA32-8CB5-478B-80F5-4325A7717440}" type="presParOf" srcId="{EDDBE81F-E12C-4857-9B6E-CA1AA06BB590}" destId="{87771BBB-525E-41BB-9E1B-8B4C0E64D6EB}" srcOrd="0" destOrd="0" presId="urn:microsoft.com/office/officeart/2005/8/layout/process3"/>
    <dgm:cxn modelId="{A236F97B-BC2F-4245-93A6-DEE6B8473BFE}" type="presParOf" srcId="{EDDBE81F-E12C-4857-9B6E-CA1AA06BB590}" destId="{D5FE5F4B-3197-4B65-85C5-CAB537D4D51E}" srcOrd="1" destOrd="0" presId="urn:microsoft.com/office/officeart/2005/8/layout/process3"/>
    <dgm:cxn modelId="{8CC7CE02-9C6E-40BB-8CDC-6026D5261FF8}" type="presParOf" srcId="{EDDBE81F-E12C-4857-9B6E-CA1AA06BB590}" destId="{1F7700EE-17AB-4EEB-89B1-4A50FDA794BD}" srcOrd="2" destOrd="0" presId="urn:microsoft.com/office/officeart/2005/8/layout/process3"/>
    <dgm:cxn modelId="{9B6E79C0-1685-48F4-9000-6CE5BCCE2BA2}" type="presParOf" srcId="{F967A098-7EEE-418E-A699-FEBAB6897A74}" destId="{A10B5F1F-EE4C-45EF-A720-889ADA5C7BF6}" srcOrd="3" destOrd="0" presId="urn:microsoft.com/office/officeart/2005/8/layout/process3"/>
    <dgm:cxn modelId="{E6EEE2CE-10DA-40CA-B6D6-4E338BFA9EEB}" type="presParOf" srcId="{A10B5F1F-EE4C-45EF-A720-889ADA5C7BF6}" destId="{D762C5BB-E881-455F-9E03-97C301BAA7B9}" srcOrd="0" destOrd="0" presId="urn:microsoft.com/office/officeart/2005/8/layout/process3"/>
    <dgm:cxn modelId="{40D0DEDD-919F-47C9-A69A-53CDC942FB08}" type="presParOf" srcId="{F967A098-7EEE-418E-A699-FEBAB6897A74}" destId="{A6CE724D-16B2-4D14-9A79-B9DE2B49F5B2}" srcOrd="4" destOrd="0" presId="urn:microsoft.com/office/officeart/2005/8/layout/process3"/>
    <dgm:cxn modelId="{8A1413DE-F44C-417F-A2F4-D0D825451494}" type="presParOf" srcId="{A6CE724D-16B2-4D14-9A79-B9DE2B49F5B2}" destId="{5787F7B0-26E8-427D-B81F-598E511BFD47}" srcOrd="0" destOrd="0" presId="urn:microsoft.com/office/officeart/2005/8/layout/process3"/>
    <dgm:cxn modelId="{7B213EA5-A044-4CDF-88DE-3FEA3523E84A}" type="presParOf" srcId="{A6CE724D-16B2-4D14-9A79-B9DE2B49F5B2}" destId="{AF126589-E0DE-4952-B00F-0636F0A5F095}" srcOrd="1" destOrd="0" presId="urn:microsoft.com/office/officeart/2005/8/layout/process3"/>
    <dgm:cxn modelId="{EBA85C32-C387-4F78-8530-7BA9500BA5D3}" type="presParOf" srcId="{A6CE724D-16B2-4D14-9A79-B9DE2B49F5B2}" destId="{B2D4784C-9C5C-4B29-A799-14294E4F46F6}" srcOrd="2" destOrd="0" presId="urn:microsoft.com/office/officeart/2005/8/layout/process3"/>
    <dgm:cxn modelId="{0301CEEA-6C17-4666-A9C0-A95144773AAD}" type="presParOf" srcId="{F967A098-7EEE-418E-A699-FEBAB6897A74}" destId="{0B7243C2-8760-4D1E-BFD2-8D6C405958CE}" srcOrd="5" destOrd="0" presId="urn:microsoft.com/office/officeart/2005/8/layout/process3"/>
    <dgm:cxn modelId="{208C7485-D312-486F-A4C1-CA50C3188134}" type="presParOf" srcId="{0B7243C2-8760-4D1E-BFD2-8D6C405958CE}" destId="{001E0324-6999-4F8D-9D23-A15B0AA37ED6}" srcOrd="0" destOrd="0" presId="urn:microsoft.com/office/officeart/2005/8/layout/process3"/>
    <dgm:cxn modelId="{1BFC2695-62C4-4AF9-89E8-A6FAC1409272}" type="presParOf" srcId="{F967A098-7EEE-418E-A699-FEBAB6897A74}" destId="{118004B0-54E0-4476-ABAA-99895650EC55}" srcOrd="6" destOrd="0" presId="urn:microsoft.com/office/officeart/2005/8/layout/process3"/>
    <dgm:cxn modelId="{E994CB1F-A19B-4EBC-A4E3-6B28ABC2B2D4}" type="presParOf" srcId="{118004B0-54E0-4476-ABAA-99895650EC55}" destId="{537D9385-EBE4-4ED1-9C45-1EC7FC617C48}" srcOrd="0" destOrd="0" presId="urn:microsoft.com/office/officeart/2005/8/layout/process3"/>
    <dgm:cxn modelId="{F3172265-901C-4B9D-AE5C-AEB51B0EFFCF}" type="presParOf" srcId="{118004B0-54E0-4476-ABAA-99895650EC55}" destId="{E6211732-8CEF-42AD-879B-364607FB854A}" srcOrd="1" destOrd="0" presId="urn:microsoft.com/office/officeart/2005/8/layout/process3"/>
    <dgm:cxn modelId="{C3D6905E-A0FA-4675-A714-6304BE9B3578}" type="presParOf" srcId="{118004B0-54E0-4476-ABAA-99895650EC55}" destId="{148B5565-F1BE-4A6D-ABA3-CAC3ED53255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C996B-C8ED-4B95-B4DA-D0923D501558}">
      <dsp:nvSpPr>
        <dsp:cNvPr id="0" name=""/>
        <dsp:cNvSpPr/>
      </dsp:nvSpPr>
      <dsp:spPr>
        <a:xfrm>
          <a:off x="585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Teoria</a:t>
          </a:r>
        </a:p>
      </dsp:txBody>
      <dsp:txXfrm>
        <a:off x="5851" y="14695"/>
        <a:ext cx="2145836" cy="835200"/>
      </dsp:txXfrm>
    </dsp:sp>
    <dsp:sp modelId="{4C904266-0020-45E6-9CBE-A848B0130E36}">
      <dsp:nvSpPr>
        <dsp:cNvPr id="0" name=""/>
        <dsp:cNvSpPr/>
      </dsp:nvSpPr>
      <dsp:spPr>
        <a:xfrm>
          <a:off x="445359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Vídeo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Notebook</a:t>
          </a:r>
        </a:p>
      </dsp:txBody>
      <dsp:txXfrm>
        <a:off x="500399" y="904935"/>
        <a:ext cx="2035756" cy="1769120"/>
      </dsp:txXfrm>
    </dsp:sp>
    <dsp:sp modelId="{030D565F-C305-4D8F-980F-25FF313773FD}">
      <dsp:nvSpPr>
        <dsp:cNvPr id="0" name=""/>
        <dsp:cNvSpPr/>
      </dsp:nvSpPr>
      <dsp:spPr>
        <a:xfrm>
          <a:off x="247698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2476988" y="272019"/>
        <a:ext cx="529363" cy="320551"/>
      </dsp:txXfrm>
    </dsp:sp>
    <dsp:sp modelId="{D5FE5F4B-3197-4B65-85C5-CAB537D4D51E}">
      <dsp:nvSpPr>
        <dsp:cNvPr id="0" name=""/>
        <dsp:cNvSpPr/>
      </dsp:nvSpPr>
      <dsp:spPr>
        <a:xfrm>
          <a:off x="345289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Warmup</a:t>
          </a:r>
        </a:p>
      </dsp:txBody>
      <dsp:txXfrm>
        <a:off x="3452891" y="14695"/>
        <a:ext cx="2145836" cy="835200"/>
      </dsp:txXfrm>
    </dsp:sp>
    <dsp:sp modelId="{1F7700EE-17AB-4EEB-89B1-4A50FDA794BD}">
      <dsp:nvSpPr>
        <dsp:cNvPr id="0" name=""/>
        <dsp:cNvSpPr/>
      </dsp:nvSpPr>
      <dsp:spPr>
        <a:xfrm>
          <a:off x="389240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Resolver; e/ou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Consultar resolução</a:t>
          </a:r>
        </a:p>
      </dsp:txBody>
      <dsp:txXfrm>
        <a:off x="3947440" y="904935"/>
        <a:ext cx="2035756" cy="1769120"/>
      </dsp:txXfrm>
    </dsp:sp>
    <dsp:sp modelId="{A10B5F1F-EE4C-45EF-A720-889ADA5C7BF6}">
      <dsp:nvSpPr>
        <dsp:cNvPr id="0" name=""/>
        <dsp:cNvSpPr/>
      </dsp:nvSpPr>
      <dsp:spPr>
        <a:xfrm>
          <a:off x="592402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5924028" y="272019"/>
        <a:ext cx="529363" cy="320551"/>
      </dsp:txXfrm>
    </dsp:sp>
    <dsp:sp modelId="{AF126589-E0DE-4952-B00F-0636F0A5F095}">
      <dsp:nvSpPr>
        <dsp:cNvPr id="0" name=""/>
        <dsp:cNvSpPr/>
      </dsp:nvSpPr>
      <dsp:spPr>
        <a:xfrm>
          <a:off x="6899932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</a:t>
          </a:r>
        </a:p>
      </dsp:txBody>
      <dsp:txXfrm>
        <a:off x="6899932" y="14695"/>
        <a:ext cx="2145836" cy="835200"/>
      </dsp:txXfrm>
    </dsp:sp>
    <dsp:sp modelId="{B2D4784C-9C5C-4B29-A799-14294E4F46F6}">
      <dsp:nvSpPr>
        <dsp:cNvPr id="0" name=""/>
        <dsp:cNvSpPr/>
      </dsp:nvSpPr>
      <dsp:spPr>
        <a:xfrm>
          <a:off x="733944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7394480" y="904935"/>
        <a:ext cx="2035756" cy="1769120"/>
      </dsp:txXfrm>
    </dsp:sp>
    <dsp:sp modelId="{0B7243C2-8760-4D1E-BFD2-8D6C405958CE}">
      <dsp:nvSpPr>
        <dsp:cNvPr id="0" name=""/>
        <dsp:cNvSpPr/>
      </dsp:nvSpPr>
      <dsp:spPr>
        <a:xfrm>
          <a:off x="9371069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9371069" y="272019"/>
        <a:ext cx="529363" cy="320551"/>
      </dsp:txXfrm>
    </dsp:sp>
    <dsp:sp modelId="{E6211732-8CEF-42AD-879B-364607FB854A}">
      <dsp:nvSpPr>
        <dsp:cNvPr id="0" name=""/>
        <dsp:cNvSpPr/>
      </dsp:nvSpPr>
      <dsp:spPr>
        <a:xfrm>
          <a:off x="10346972" y="14695"/>
          <a:ext cx="2843082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 Extra</a:t>
          </a:r>
        </a:p>
      </dsp:txBody>
      <dsp:txXfrm>
        <a:off x="10346972" y="14695"/>
        <a:ext cx="2843082" cy="835200"/>
      </dsp:txXfrm>
    </dsp:sp>
    <dsp:sp modelId="{148B5565-F1BE-4A6D-ABA3-CAC3ED53255A}">
      <dsp:nvSpPr>
        <dsp:cNvPr id="0" name=""/>
        <dsp:cNvSpPr/>
      </dsp:nvSpPr>
      <dsp:spPr>
        <a:xfrm>
          <a:off x="11135104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11190144" y="904935"/>
        <a:ext cx="2035756" cy="176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7946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2586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544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D43B8-5F48-48E6-956B-77F53629C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875D09-A380-4F22-ADD2-ABDB7142D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83A44-76AA-4182-9F39-4C1DE245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7E807-E3B4-4842-83EE-2B3290CD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1C7ED-CD76-4400-A166-E4571C31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0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97B8C-0CBD-45C0-8074-06F0CA89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45B1F6-72CF-4CDF-84E4-36666D396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7B81E0-B735-4A32-94F9-FF238EC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E77B94-E2F1-4250-B612-07CBF332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952320-38E4-4923-9B87-56B4FDD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5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92BB0-CB4A-481C-9EA9-43769FC37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7F5CE0-8D44-4F5A-ABA9-BF9052878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161D41-0165-4656-96E0-9EEDA94A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E56129-45EF-48D7-A1FC-24AC4E6B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72E96-05FD-4E0B-8738-A6DA9547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8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6857-C0DA-4067-9BFF-A854BFFD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1D013-9344-4CAC-857B-3F11EAA8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Arial" panose="020B0604020202020204" pitchFamily="34" charset="0"/>
              <a:buChar char="•"/>
              <a:defRPr>
                <a:solidFill>
                  <a:srgbClr val="0000CC"/>
                </a:solidFill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B3762-625B-4217-A39F-9FA6AD85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AED581-40A8-4F99-96E1-329E98AA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F9746-C2F1-4022-96AA-CCA8D2BF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12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A067E-BD44-4B75-8F73-267194AA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4AACFF-40FA-4E2D-B2FC-06072355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AB1414-031F-4918-BE61-9DD209EB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A661C-6B62-4408-A886-D184B028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814F1-6A84-4A10-8EC7-91C4144B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5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5C63C-C921-4215-8201-B7E4FC5C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630AD-C7E8-4EEA-ADCC-08E4CB62C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55A1B2-48ED-40E3-B64A-5070F36F4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57E17D-C8FD-4E5C-BD16-5B55014E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AE50CA-3ABE-4C5F-99F2-50E439F4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BF1EBD-737B-4516-A5B1-471C0C8D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96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7CC5-DBAF-42F3-84FB-B39D26DA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C06786-5B44-4BBC-8E4B-D32D61C2E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606EA9-A79B-47BA-A86F-3079292A4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8C8263-9C73-495A-8A40-CC57A1F58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DB092D-C9B3-4071-B192-CD66734C8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FCEDFC-5A55-4D2D-9FE3-ACDF1CE5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38821B-9AF5-40D2-93E7-0AA56EF9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684CB7-7178-4C50-B306-8FA78359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18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1F074-D0D5-49DA-9D55-77918344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DD1B9F-A1D3-429A-8AF1-FEC6783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105234-75AA-483F-9CFE-57699E9B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00B651-FEC5-4142-90ED-9AF9C5C7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70953F-C951-483E-A13C-7E350DAE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022346-4B51-4541-A87E-32766DF7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C76710-BE20-40DB-BFB6-B2719286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2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7DDD2-7BE2-4503-BFEE-209B7F5F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2E010-E16A-4641-9BF9-EBF71C014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9B9105-5514-4010-9858-0B3CA46C2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A460F9-9256-425B-9B8F-482747E0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A31068-6B22-4CE6-9954-DA4435CF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32496-8245-4032-A47F-24819398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33A13-1F00-4FA1-9080-8DFDD092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AA5617-F560-405B-950B-706666EC9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4FB608-B00D-4C01-9600-2BE9D1CED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C1FE84-F1D3-4303-9699-01679983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EBB2CE-1F14-436E-9546-B2CE12DB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4E2F4A-A8D4-42E0-A360-8C0E59F9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0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FD3618-79A4-4A6F-A04F-1EE6BF81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03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E85F93-BE4A-42C6-85FF-BE989F41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25" y="2012950"/>
            <a:ext cx="11591925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80819B-F197-4DE5-ABDD-AEB1E91B5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9056-467B-486C-AB8E-2F3D07D01401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87BFF4-5EC1-4178-ACA7-9D2BF5284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D73DA-5F69-4A9F-A690-7D57D27B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663" y="7007225"/>
            <a:ext cx="302418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9B65-7951-45FF-88DC-A3789C704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2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u="none" strike="noStrike" kern="1200" cap="none" smtClean="0">
          <a:solidFill>
            <a:srgbClr val="2F5496"/>
          </a:solidFill>
          <a:latin typeface="Calibri"/>
          <a:ea typeface="+mj-ea"/>
          <a:cs typeface="Calibri"/>
          <a:sym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3600" b="0" i="0" u="none" strike="noStrike" kern="1200" cap="none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3200" b="0" i="0" u="none" strike="noStrike" kern="1200" cap="none" dirty="0" smtClean="0">
          <a:solidFill>
            <a:srgbClr val="0206BE"/>
          </a:solidFill>
          <a:latin typeface="Calibri"/>
          <a:ea typeface="+mn-ea"/>
          <a:cs typeface="Calibri"/>
          <a:sym typeface="Calibri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lang="pt-BR" sz="2800" b="0" i="0" u="none" strike="noStrike" kern="1200" cap="none" dirty="0" smtClean="0">
          <a:solidFill>
            <a:srgbClr val="3F3F3F"/>
          </a:solidFill>
          <a:latin typeface="Calibri"/>
          <a:ea typeface="+mn-ea"/>
          <a:cs typeface="Calibri"/>
          <a:sym typeface="Calibri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800" b="0" i="0" u="none" strike="noStrike" kern="1200" cap="none" dirty="0" smtClean="0">
          <a:solidFill>
            <a:schemeClr val="accent1">
              <a:lumMod val="50000"/>
            </a:schemeClr>
          </a:solidFill>
          <a:latin typeface="Calibri"/>
          <a:ea typeface="+mn-ea"/>
          <a:cs typeface="Calibri"/>
          <a:sym typeface="Calibri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andas.pydata.org/doc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not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20486" y="28995"/>
            <a:ext cx="12343474" cy="96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1" u="none" strike="noStrike" cap="none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4400" b="1" i="1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ao Pandas ("panel data")</a:t>
            </a:r>
            <a:endParaRPr sz="2400" b="0" i="0" u="none" strike="noStrike" cap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893971" y="7033304"/>
            <a:ext cx="4229535" cy="53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lang="en-US" sz="26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Professor: Alex Pereira</a:t>
            </a:r>
            <a:endParaRPr sz="2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"/>
              <a:buFont typeface="Arial"/>
              <a:buNone/>
            </a:pPr>
            <a:fld id="{00000000-1234-1234-1234-123412341234}" type="slidenum">
              <a:rPr lang="en-US" sz="133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33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439665" y="2437001"/>
            <a:ext cx="1367682" cy="31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lang="en-US" sz="1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1165" y="2193478"/>
            <a:ext cx="5709486" cy="381108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089844" y="5964934"/>
            <a:ext cx="5192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https://pt.wikipedia.org/wiki/Panda-gigante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95311-39AB-4BFE-9475-58FBF0D7D2CF}"/>
              </a:ext>
            </a:extLst>
          </p:cNvPr>
          <p:cNvSpPr txBox="1"/>
          <p:nvPr/>
        </p:nvSpPr>
        <p:spPr>
          <a:xfrm>
            <a:off x="4552667" y="6515968"/>
            <a:ext cx="44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linkClick r:id="rId4"/>
              </a:rPr>
              <a:t>https://pandas.pydata.org/docs/</a:t>
            </a:r>
            <a:endParaRPr lang="pt-B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Series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Use o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semelhantes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NumPy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filtro</a:t>
            </a:r>
            <a:r>
              <a:rPr lang="en-US" dirty="0"/>
              <a:t> com um array de </a:t>
            </a:r>
            <a:r>
              <a:rPr lang="en-US" dirty="0" err="1"/>
              <a:t>booleanos</a:t>
            </a:r>
            <a:r>
              <a:rPr lang="en-US" dirty="0"/>
              <a:t>, </a:t>
            </a:r>
            <a:r>
              <a:rPr lang="en-US" dirty="0" err="1"/>
              <a:t>multiplicação</a:t>
            </a:r>
            <a:r>
              <a:rPr lang="en-US" dirty="0"/>
              <a:t> por </a:t>
            </a:r>
            <a:r>
              <a:rPr lang="en-US" dirty="0" err="1"/>
              <a:t>escalar</a:t>
            </a:r>
            <a:r>
              <a:rPr lang="en-US" dirty="0"/>
              <a:t> e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matemáticas</a:t>
            </a:r>
            <a:endParaRPr lang="pt-BR" dirty="0"/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67" y="3125052"/>
            <a:ext cx="4111652" cy="26321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73" name="Google Shape;17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6804" y="3125052"/>
            <a:ext cx="3505200" cy="3238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74" name="Google Shape;1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3785" y="3125052"/>
            <a:ext cx="4219575" cy="3343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Series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Serie com um </a:t>
            </a:r>
            <a:r>
              <a:rPr lang="en-US" dirty="0" err="1"/>
              <a:t>dicionário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mas </a:t>
            </a:r>
            <a:r>
              <a:rPr lang="en-US" dirty="0" err="1"/>
              <a:t>especificando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separadamente</a:t>
            </a:r>
            <a:endParaRPr lang="en-US" dirty="0"/>
          </a:p>
          <a:p>
            <a:pPr lvl="2">
              <a:buClr>
                <a:srgbClr val="0206BE"/>
              </a:buClr>
              <a:buSzPts val="3200"/>
            </a:pPr>
            <a:r>
              <a:rPr lang="pt-BR" dirty="0" err="1"/>
              <a:t>sdata</a:t>
            </a:r>
            <a:r>
              <a:rPr lang="pt-BR" dirty="0"/>
              <a:t>= {'Ohio': 35000, 'Texas': 71000, 'Oregon': </a:t>
            </a:r>
            <a:r>
              <a:rPr lang="pt-BR" dirty="0" err="1"/>
              <a:t>None</a:t>
            </a:r>
            <a:r>
              <a:rPr lang="pt-BR" dirty="0"/>
              <a:t>, 'Utah': </a:t>
            </a:r>
            <a:r>
              <a:rPr lang="pt-BR" dirty="0" err="1"/>
              <a:t>None</a:t>
            </a:r>
            <a:r>
              <a:rPr lang="pt-BR" dirty="0"/>
              <a:t>}</a:t>
            </a:r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963" y="2873829"/>
            <a:ext cx="10211547" cy="455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Ausentes</a:t>
            </a:r>
            <a:r>
              <a:rPr lang="en-US" dirty="0"/>
              <a:t>/</a:t>
            </a:r>
            <a:r>
              <a:rPr lang="en-US" dirty="0" err="1"/>
              <a:t>Indisponíveis</a:t>
            </a:r>
            <a:r>
              <a:rPr lang="en-US" dirty="0"/>
              <a:t> (NA)</a:t>
            </a:r>
            <a:endParaRPr dirty="0"/>
          </a:p>
        </p:txBody>
      </p:sp>
      <p:sp>
        <p:nvSpPr>
          <p:cNvPr id="187" name="Google Shape;187;p15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Verifique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NA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e vice versa</a:t>
            </a:r>
            <a:endParaRPr lang="pt-BR" dirty="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96" y="2981102"/>
            <a:ext cx="4082675" cy="28307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9" name="Google Shape;18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3730" y="2981102"/>
            <a:ext cx="4116549" cy="31087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0" name="Google Shape;19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1028" y="2981102"/>
            <a:ext cx="4486958" cy="2985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Aritmética com Series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alinha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índice</a:t>
            </a:r>
            <a:endParaRPr dirty="0"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802" y="2223871"/>
            <a:ext cx="3324225" cy="339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7927" y="2190533"/>
            <a:ext cx="4429125" cy="34575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1852" y="2190533"/>
            <a:ext cx="4619625" cy="3952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DataFrame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/>
              <a:t>retangular</a:t>
            </a:r>
            <a:r>
              <a:rPr lang="en-US" dirty="0"/>
              <a:t> de dados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coleção</a:t>
            </a:r>
            <a:r>
              <a:rPr lang="en-US" dirty="0"/>
              <a:t> de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ordenadas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pode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dados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 err="1"/>
              <a:t>numérico</a:t>
            </a:r>
            <a:r>
              <a:rPr lang="en-US" dirty="0"/>
              <a:t>, string, </a:t>
            </a:r>
            <a:r>
              <a:rPr lang="en-US" dirty="0" err="1"/>
              <a:t>boolean</a:t>
            </a:r>
            <a:r>
              <a:rPr lang="en-US" dirty="0"/>
              <a:t> e </a:t>
            </a:r>
            <a:r>
              <a:rPr lang="en-US" dirty="0" err="1"/>
              <a:t>etc</a:t>
            </a: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de </a:t>
            </a:r>
            <a:r>
              <a:rPr lang="en-US" dirty="0" err="1"/>
              <a:t>índices</a:t>
            </a:r>
            <a:endParaRPr dirty="0"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481" y="4351702"/>
            <a:ext cx="9552463" cy="13709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13" name="Google Shape;2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8728" y="4303228"/>
            <a:ext cx="3521570" cy="26450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923924" y="30019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Mostre as primeiras linhas de um DataFrame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Use o </a:t>
            </a:r>
            <a:r>
              <a:rPr lang="en-US" dirty="0" err="1"/>
              <a:t>método</a:t>
            </a:r>
            <a:r>
              <a:rPr lang="en-US" dirty="0"/>
              <a:t> head</a:t>
            </a:r>
            <a:endParaRPr dirty="0"/>
          </a:p>
        </p:txBody>
      </p:sp>
      <p:pic>
        <p:nvPicPr>
          <p:cNvPr id="220" name="Google Shape;2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1587" y="2355846"/>
            <a:ext cx="42957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923924" y="22399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Uma coluna pode ser recuperada como uma Serie</a:t>
            </a: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A </a:t>
            </a:r>
            <a:r>
              <a:rPr lang="en-US" dirty="0" err="1"/>
              <a:t>notação</a:t>
            </a:r>
            <a:r>
              <a:rPr lang="en-US" dirty="0"/>
              <a:t> .</a:t>
            </a:r>
            <a:r>
              <a:rPr lang="en-US" dirty="0" err="1"/>
              <a:t>nome_coluna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coluna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espaços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 err="1"/>
              <a:t>Acostume</a:t>
            </a:r>
            <a:r>
              <a:rPr lang="en-US" dirty="0"/>
              <a:t>-se a usar a </a:t>
            </a:r>
            <a:r>
              <a:rPr lang="en-US" dirty="0" err="1"/>
              <a:t>notação</a:t>
            </a:r>
            <a:r>
              <a:rPr lang="en-US" dirty="0"/>
              <a:t> ['</a:t>
            </a:r>
            <a:r>
              <a:rPr lang="en-US" dirty="0" err="1"/>
              <a:t>nome_coluna</a:t>
            </a:r>
            <a:r>
              <a:rPr lang="en-US" dirty="0"/>
              <a:t>']</a:t>
            </a:r>
            <a:endParaRPr lang="pt-BR" dirty="0"/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607" y="3042603"/>
            <a:ext cx="5410200" cy="4343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27" name="Google Shape;2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1497" y="3042603"/>
            <a:ext cx="5029200" cy="438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>
            <a:spLocks noGrp="1"/>
          </p:cNvSpPr>
          <p:nvPr>
            <p:ph type="title"/>
          </p:nvPr>
        </p:nvSpPr>
        <p:spPr>
          <a:xfrm>
            <a:off x="923924" y="2087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Colunas podem ser modificadas por atribuição</a:t>
            </a:r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Atribuição de um valor único ou de um array numpy</a:t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479540"/>
            <a:ext cx="5474857" cy="47391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36" name="Google Shape;23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4436" y="2479540"/>
            <a:ext cx="6863853" cy="46036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923924" y="4373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959"/>
              <a:buFont typeface="Calibri"/>
              <a:buNone/>
            </a:pPr>
            <a:r>
              <a:rPr lang="en-US" sz="3563"/>
              <a:t>Atribuir uma coluna que não existe criará uma nova coluna</a:t>
            </a:r>
            <a:endParaRPr sz="3959"/>
          </a:p>
        </p:txBody>
      </p:sp>
      <p:pic>
        <p:nvPicPr>
          <p:cNvPr id="242" name="Google Shape;24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8318" y="1857182"/>
            <a:ext cx="9663677" cy="504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onsolas"/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nsolas"/>
                <a:sym typeface="Consolas"/>
              </a:rPr>
              <a:t>del</a:t>
            </a:r>
            <a:r>
              <a:rPr lang="en-US" dirty="0"/>
              <a:t> </a:t>
            </a:r>
            <a:r>
              <a:rPr lang="en-US" dirty="0" err="1"/>
              <a:t>exclui</a:t>
            </a:r>
            <a:r>
              <a:rPr lang="en-US" dirty="0"/>
              <a:t> as </a:t>
            </a:r>
            <a:r>
              <a:rPr lang="en-US" dirty="0" err="1"/>
              <a:t>colunas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dicionário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7" y="2660650"/>
            <a:ext cx="128397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7;p8">
            <a:extLst>
              <a:ext uri="{FF2B5EF4-FFF2-40B4-BE49-F238E27FC236}">
                <a16:creationId xmlns:a16="http://schemas.microsoft.com/office/drawing/2014/main" id="{15B11A61-6C83-4F43-9C89-91922EF953EF}"/>
              </a:ext>
            </a:extLst>
          </p:cNvPr>
          <p:cNvSpPr txBox="1">
            <a:spLocks/>
          </p:cNvSpPr>
          <p:nvPr/>
        </p:nvSpPr>
        <p:spPr>
          <a:xfrm>
            <a:off x="371638" y="1336431"/>
            <a:ext cx="12374878" cy="60374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3600" b="0" i="0" u="none" strike="noStrike" kern="1200" cap="none" smtClean="0">
                <a:solidFill>
                  <a:schemeClr val="dk1"/>
                </a:solidFill>
                <a:latin typeface="Calibri"/>
                <a:ea typeface="+mn-ea"/>
                <a:cs typeface="Calibri"/>
                <a:sym typeface="Calibri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3200" b="0" i="0" u="none" strike="noStrike" kern="1200" cap="none">
                <a:solidFill>
                  <a:srgbClr val="0000CC"/>
                </a:solidFill>
                <a:latin typeface="Calibri"/>
                <a:ea typeface="+mn-ea"/>
                <a:cs typeface="Calibri"/>
                <a:sym typeface="Calibri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lang="pt-BR" sz="2800" b="0" i="0" u="none" strike="noStrike" kern="1200" cap="none" dirty="0" smtClean="0">
                <a:solidFill>
                  <a:srgbClr val="3F3F3F"/>
                </a:solidFill>
                <a:latin typeface="Calibri"/>
                <a:ea typeface="+mn-ea"/>
                <a:cs typeface="Calibri"/>
                <a:sym typeface="Calibri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800" b="0" i="0" u="none" strike="noStrike" kern="1200" cap="none" dirty="0" smtClean="0">
                <a:solidFill>
                  <a:schemeClr val="accent1">
                    <a:lumMod val="50000"/>
                  </a:schemeClr>
                </a:solidFill>
                <a:latin typeface="Calibri"/>
                <a:ea typeface="+mn-ea"/>
                <a:cs typeface="Calibri"/>
                <a:sym typeface="Calibri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pt-BR" dirty="0"/>
              <a:t>Histograma da quantidade de resultados no histórico do navegador dos alunos 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pt-BR" dirty="0"/>
              <a:t>filtrado por buscas ao portal pandas.pydata.org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pt-BR" dirty="0"/>
              <a:t>Bons hábitos/comportamentos = Boost (impulso/turbo)</a:t>
            </a:r>
          </a:p>
        </p:txBody>
      </p:sp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923925" y="22225"/>
            <a:ext cx="11822591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 err="1"/>
              <a:t>Busca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(Bootcamp </a:t>
            </a:r>
            <a:r>
              <a:rPr lang="en-US" dirty="0" err="1"/>
              <a:t>Fev</a:t>
            </a:r>
            <a:r>
              <a:rPr lang="en-US" dirty="0"/>
              <a:t>/2021)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15141-D856-41C4-9D79-DE43C010F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92" y="3300964"/>
            <a:ext cx="4072897" cy="40728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923924" y="30019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959"/>
              <a:buFont typeface="Calibri"/>
              <a:buNone/>
            </a:pPr>
            <a:r>
              <a:rPr lang="en-US" sz="3563"/>
              <a:t>Criar um DataFrame a partir de um dicionário de dicionários</a:t>
            </a:r>
            <a:endParaRPr sz="3959"/>
          </a:p>
        </p:txBody>
      </p:sp>
      <p:pic>
        <p:nvPicPr>
          <p:cNvPr id="254" name="Google Shape;25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052002"/>
            <a:ext cx="115633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" y="3221989"/>
            <a:ext cx="71437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923924" y="30019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959"/>
              <a:buFont typeface="Calibri"/>
              <a:buNone/>
            </a:pPr>
            <a:r>
              <a:rPr lang="en-US" sz="3959"/>
              <a:t>O atributo values retorna um array 2d com os valores</a:t>
            </a:r>
            <a:endParaRPr/>
          </a:p>
        </p:txBody>
      </p:sp>
      <p:pic>
        <p:nvPicPr>
          <p:cNvPr id="261" name="Google Shape;26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0087" y="2403475"/>
            <a:ext cx="44196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Removendo entradas de uma Serie</a:t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" y="905553"/>
            <a:ext cx="12997814" cy="423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" y="1366811"/>
            <a:ext cx="1998194" cy="263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1936" y="4243080"/>
            <a:ext cx="64579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6731" y="4907311"/>
            <a:ext cx="2804180" cy="257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Removendo entradas de um DataFrame</a:t>
            </a:r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idx="1"/>
          </p:nvPr>
        </p:nvSpPr>
        <p:spPr>
          <a:xfrm>
            <a:off x="457200" y="112806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Pode-se remover linhas ou colunas</a:t>
            </a:r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667" y="1914911"/>
            <a:ext cx="12664440" cy="125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696" y="3252566"/>
            <a:ext cx="4849176" cy="18441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78" name="Google Shape;27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7667" y="5484668"/>
            <a:ext cx="6227689" cy="18441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80" name="Google Shape;28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42871" y="4870535"/>
            <a:ext cx="5089208" cy="24800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Atribuindo valor num DataFrame</a:t>
            </a:r>
            <a:endParaRPr/>
          </a:p>
        </p:txBody>
      </p:sp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499" y="1128068"/>
            <a:ext cx="5539757" cy="2106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87" name="Google Shape;287;p28"/>
          <p:cNvSpPr/>
          <p:nvPr/>
        </p:nvSpPr>
        <p:spPr>
          <a:xfrm>
            <a:off x="6131973" y="2181461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/>
          <p:nvPr/>
        </p:nvSpPr>
        <p:spPr>
          <a:xfrm rot="5400000">
            <a:off x="2686522" y="3584840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99" y="4479760"/>
            <a:ext cx="5933344" cy="2819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90" name="Google Shape;29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5888" y="1123361"/>
            <a:ext cx="6063615" cy="40753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Filtro e Seleção</a:t>
            </a:r>
            <a:endParaRPr/>
          </a:p>
        </p:txBody>
      </p:sp>
      <p:pic>
        <p:nvPicPr>
          <p:cNvPr id="296" name="Google Shape;29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499" y="1128068"/>
            <a:ext cx="5539757" cy="2106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97" name="Google Shape;29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6520" y="1128068"/>
            <a:ext cx="4149289" cy="29836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98" name="Google Shape;29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500" y="4480761"/>
            <a:ext cx="5539757" cy="28749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99" name="Google Shape;29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3101" y="4526481"/>
            <a:ext cx="6083174" cy="25753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00" name="Google Shape;300;p29"/>
          <p:cNvSpPr/>
          <p:nvPr/>
        </p:nvSpPr>
        <p:spPr>
          <a:xfrm>
            <a:off x="6277928" y="2181461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9"/>
          <p:cNvSpPr/>
          <p:nvPr/>
        </p:nvSpPr>
        <p:spPr>
          <a:xfrm rot="5400000">
            <a:off x="2661416" y="3522293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/>
          <p:nvPr/>
        </p:nvSpPr>
        <p:spPr>
          <a:xfrm rot="2772146">
            <a:off x="5944307" y="3724963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Seleção com o Operador loc e iloc</a:t>
            </a:r>
            <a:endParaRPr/>
          </a:p>
        </p:txBody>
      </p:sp>
      <p:sp>
        <p:nvSpPr>
          <p:cNvPr id="313" name="Google Shape;313;p30"/>
          <p:cNvSpPr txBox="1">
            <a:spLocks noGrp="1"/>
          </p:cNvSpPr>
          <p:nvPr>
            <p:ph idx="1"/>
          </p:nvPr>
        </p:nvSpPr>
        <p:spPr>
          <a:xfrm>
            <a:off x="457200" y="112806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Seleção</a:t>
            </a:r>
            <a:r>
              <a:rPr lang="en-US" dirty="0"/>
              <a:t> de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e </a:t>
            </a:r>
            <a:r>
              <a:rPr lang="en-US" dirty="0" err="1"/>
              <a:t>colunas</a:t>
            </a:r>
            <a:endParaRPr dirty="0"/>
          </a:p>
        </p:txBody>
      </p:sp>
      <p:pic>
        <p:nvPicPr>
          <p:cNvPr id="308" name="Google Shape;3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499" y="2038845"/>
            <a:ext cx="5539757" cy="2106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09" name="Google Shape;309;p30"/>
          <p:cNvSpPr/>
          <p:nvPr/>
        </p:nvSpPr>
        <p:spPr>
          <a:xfrm>
            <a:off x="6170273" y="3033091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0"/>
          <p:cNvSpPr/>
          <p:nvPr/>
        </p:nvSpPr>
        <p:spPr>
          <a:xfrm rot="5400000">
            <a:off x="2661416" y="4478756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99" y="5372497"/>
            <a:ext cx="8139941" cy="20572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12" name="Google Shape;312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1210" y="2163422"/>
            <a:ext cx="5951404" cy="26620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/>
              <a:t>Filtro e </a:t>
            </a:r>
            <a:r>
              <a:rPr lang="en-US" dirty="0" err="1"/>
              <a:t>Seleção</a:t>
            </a:r>
            <a:r>
              <a:rPr lang="en-US" dirty="0"/>
              <a:t> - </a:t>
            </a:r>
            <a:r>
              <a:rPr lang="en-US" dirty="0" err="1"/>
              <a:t>Resumo</a:t>
            </a:r>
            <a:endParaRPr dirty="0"/>
          </a:p>
        </p:txBody>
      </p:sp>
      <p:sp>
        <p:nvSpPr>
          <p:cNvPr id="10" name="Google Shape;313;p30">
            <a:extLst>
              <a:ext uri="{FF2B5EF4-FFF2-40B4-BE49-F238E27FC236}">
                <a16:creationId xmlns:a16="http://schemas.microsoft.com/office/drawing/2014/main" id="{A724E58C-FB9D-46C4-8417-E6EC88AD41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12806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.loc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filtros</a:t>
            </a:r>
            <a:endParaRPr lang="en-US"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de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 no índice </a:t>
            </a:r>
            <a:r>
              <a:rPr lang="en-US" dirty="0" err="1"/>
              <a:t>ou</a:t>
            </a:r>
            <a:r>
              <a:rPr lang="en-US" dirty="0"/>
              <a:t> por um </a:t>
            </a:r>
            <a:r>
              <a:rPr lang="en-US" dirty="0" err="1"/>
              <a:t>vetor</a:t>
            </a:r>
            <a:r>
              <a:rPr lang="en-US" dirty="0"/>
              <a:t> de </a:t>
            </a:r>
            <a:r>
              <a:rPr lang="en-US" dirty="0" err="1"/>
              <a:t>booleanos</a:t>
            </a:r>
            <a:r>
              <a:rPr lang="en-US" dirty="0"/>
              <a:t>; </a:t>
            </a:r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de </a:t>
            </a:r>
            <a:r>
              <a:rPr lang="en-US" dirty="0" err="1"/>
              <a:t>linhas</a:t>
            </a:r>
            <a:r>
              <a:rPr lang="en-US" dirty="0"/>
              <a:t> e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 no índice e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</a:t>
            </a:r>
            <a:r>
              <a:rPr lang="en-US" dirty="0" err="1"/>
              <a:t>colunas</a:t>
            </a:r>
            <a:r>
              <a:rPr lang="en-US" dirty="0"/>
              <a:t>; e</a:t>
            </a:r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de </a:t>
            </a:r>
            <a:r>
              <a:rPr lang="en-US" dirty="0" err="1"/>
              <a:t>linhas</a:t>
            </a:r>
            <a:r>
              <a:rPr lang="en-US" dirty="0"/>
              <a:t> e </a:t>
            </a:r>
            <a:r>
              <a:rPr lang="en-US" dirty="0" err="1"/>
              <a:t>colunas</a:t>
            </a:r>
            <a:r>
              <a:rPr lang="en-US" dirty="0"/>
              <a:t> por um </a:t>
            </a:r>
            <a:r>
              <a:rPr lang="en-US" dirty="0" err="1"/>
              <a:t>vetor</a:t>
            </a:r>
            <a:r>
              <a:rPr lang="en-US" dirty="0"/>
              <a:t> de </a:t>
            </a:r>
            <a:r>
              <a:rPr lang="en-US" dirty="0" err="1"/>
              <a:t>booleanos</a:t>
            </a:r>
            <a:r>
              <a:rPr lang="en-US" dirty="0"/>
              <a:t> (True e False).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filtros</a:t>
            </a:r>
            <a:endParaRPr lang="en-US"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de </a:t>
            </a:r>
            <a:r>
              <a:rPr lang="en-US" dirty="0" err="1"/>
              <a:t>linhas</a:t>
            </a:r>
            <a:r>
              <a:rPr lang="en-US" dirty="0"/>
              <a:t> e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 no índice e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das </a:t>
            </a:r>
            <a:r>
              <a:rPr lang="en-US" dirty="0" err="1"/>
              <a:t>colunas</a:t>
            </a:r>
            <a:r>
              <a:rPr lang="en-US" dirty="0"/>
              <a:t>.</a:t>
            </a:r>
          </a:p>
          <a:p>
            <a:pPr marL="228600" indent="-228600">
              <a:spcBef>
                <a:spcPts val="0"/>
              </a:spcBef>
              <a:buSzPts val="3600"/>
            </a:pPr>
            <a:r>
              <a:rPr lang="en-US" dirty="0"/>
              <a:t>[]</a:t>
            </a:r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de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</a:t>
            </a:r>
            <a:r>
              <a:rPr lang="en-US" dirty="0" err="1"/>
              <a:t>colunas</a:t>
            </a:r>
            <a:r>
              <a:rPr lang="en-US" dirty="0"/>
              <a:t>; e</a:t>
            </a:r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de </a:t>
            </a:r>
            <a:r>
              <a:rPr lang="en-US" dirty="0" err="1"/>
              <a:t>linhas</a:t>
            </a:r>
            <a:r>
              <a:rPr lang="en-US" dirty="0"/>
              <a:t> por um </a:t>
            </a:r>
            <a:r>
              <a:rPr lang="en-US" dirty="0" err="1"/>
              <a:t>vetor</a:t>
            </a:r>
            <a:r>
              <a:rPr lang="en-US" dirty="0"/>
              <a:t> de </a:t>
            </a:r>
            <a:r>
              <a:rPr lang="en-US" dirty="0" err="1"/>
              <a:t>booleanos</a:t>
            </a:r>
            <a:r>
              <a:rPr lang="en-US" dirty="0"/>
              <a:t> (True e False).</a:t>
            </a:r>
          </a:p>
        </p:txBody>
      </p:sp>
    </p:spTree>
    <p:extLst>
      <p:ext uri="{BB962C8B-B14F-4D97-AF65-F5344CB8AC3E}">
        <p14:creationId xmlns:p14="http://schemas.microsoft.com/office/powerpoint/2010/main" val="3971387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/>
              <a:t>Filtro e </a:t>
            </a:r>
            <a:r>
              <a:rPr lang="en-US" dirty="0" err="1"/>
              <a:t>Seleção</a:t>
            </a:r>
            <a:r>
              <a:rPr lang="en-US" dirty="0"/>
              <a:t> - </a:t>
            </a:r>
            <a:r>
              <a:rPr lang="en-US" dirty="0" err="1"/>
              <a:t>Exemplos</a:t>
            </a:r>
            <a:endParaRPr dirty="0"/>
          </a:p>
        </p:txBody>
      </p:sp>
      <p:sp>
        <p:nvSpPr>
          <p:cNvPr id="10" name="Google Shape;313;p30">
            <a:extLst>
              <a:ext uri="{FF2B5EF4-FFF2-40B4-BE49-F238E27FC236}">
                <a16:creationId xmlns:a16="http://schemas.microsoft.com/office/drawing/2014/main" id="{A724E58C-FB9D-46C4-8417-E6EC88AD41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12806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B6D922-6938-46F5-B7E9-91D7C3F9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1128069"/>
            <a:ext cx="12783912" cy="17457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2A3BADE-3ECB-4813-BEFF-6FA6D9F68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83" y="3065341"/>
            <a:ext cx="12675872" cy="37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8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ctrTitle"/>
          </p:nvPr>
        </p:nvSpPr>
        <p:spPr>
          <a:xfrm>
            <a:off x="1679573" y="101021"/>
            <a:ext cx="10080625" cy="81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 dirty="0"/>
              <a:t>Prática no Colab Notebook</a:t>
            </a:r>
            <a:endParaRPr dirty="0"/>
          </a:p>
        </p:txBody>
      </p:sp>
      <p:sp>
        <p:nvSpPr>
          <p:cNvPr id="362" name="Google Shape;362;p35"/>
          <p:cNvSpPr txBox="1"/>
          <p:nvPr/>
        </p:nvSpPr>
        <p:spPr>
          <a:xfrm>
            <a:off x="333315" y="1113600"/>
            <a:ext cx="13029967" cy="371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Escolham por onde começar: Teoria, Warmup ou Exercícios;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warmups já estão publicadas;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exercícios extra serão disponibilizadas no dia seguinte;</a:t>
            </a:r>
            <a:endParaRPr sz="3200" dirty="0">
              <a:solidFill>
                <a:srgbClr val="0206BE"/>
              </a:solidFill>
              <a:ea typeface="Source Code Pro" panose="020B0509030403020204" pitchFamily="49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É esperado que não terminem todos os exercícios durante a aula; </a:t>
            </a:r>
          </a:p>
          <a:p>
            <a:pPr marL="898525" marR="0" lvl="1" indent="-44132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Façam o restante ao longo da semana.</a:t>
            </a:r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Ao final da lista você será capaz executar tarefas relevantes</a:t>
            </a:r>
            <a:endParaRPr sz="3600" dirty="0">
              <a:solidFill>
                <a:schemeClr val="dk1"/>
              </a:solidFill>
              <a:latin typeface="Calibri"/>
              <a:cs typeface="Calibri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893F81-54CF-42B0-AFF6-3EAB49B88B50}"/>
              </a:ext>
            </a:extLst>
          </p:cNvPr>
          <p:cNvGraphicFramePr/>
          <p:nvPr/>
        </p:nvGraphicFramePr>
        <p:xfrm>
          <a:off x="76491" y="4714863"/>
          <a:ext cx="13286792" cy="274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923925" y="22225"/>
            <a:ext cx="11822591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Revisão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453" y="1042969"/>
            <a:ext cx="12823635" cy="644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48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8000"/>
              <a:buFont typeface="Calibri"/>
              <a:buNone/>
            </a:pPr>
            <a:r>
              <a:rPr lang="en-US" sz="8000"/>
              <a:t>Pandas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4362318" y="4010704"/>
            <a:ext cx="471513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Limpeza e análise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 e rápido em Python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7E371-090D-4088-B498-BB113992463C}"/>
              </a:ext>
            </a:extLst>
          </p:cNvPr>
          <p:cNvSpPr txBox="1"/>
          <p:nvPr/>
        </p:nvSpPr>
        <p:spPr>
          <a:xfrm>
            <a:off x="1286189" y="6611815"/>
            <a:ext cx="7710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hlinkClick r:id="rId3"/>
              </a:rPr>
              <a:t>https://deepnote.com </a:t>
            </a:r>
            <a:r>
              <a:rPr lang="pt-BR" sz="2800" dirty="0"/>
              <a:t>: Notebook colaborativo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Pandas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Adota o estilo idiomático de computação baseada em arrays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do NumPy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 err="1"/>
              <a:t>Preferência</a:t>
            </a:r>
            <a:r>
              <a:rPr lang="en-US" dirty="0"/>
              <a:t> por processar dados </a:t>
            </a:r>
            <a:r>
              <a:rPr lang="en-US" dirty="0" err="1"/>
              <a:t>sem</a:t>
            </a:r>
            <a:r>
              <a:rPr lang="en-US" dirty="0"/>
              <a:t> loops</a:t>
            </a: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NumPy armazena dados homogêneos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Pandas foi projetado para trabalhar com dados tabulares e heterogêneos</a:t>
            </a: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Se tornou open source em 2010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conta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de 800 </a:t>
            </a:r>
            <a:r>
              <a:rPr lang="en-US" dirty="0" err="1"/>
              <a:t>colaboradores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Series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import pandas as pd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É um </a:t>
            </a:r>
            <a:r>
              <a:rPr lang="en-US" dirty="0" err="1"/>
              <a:t>objeto</a:t>
            </a:r>
            <a:r>
              <a:rPr lang="en-US" dirty="0"/>
              <a:t> (</a:t>
            </a:r>
            <a:r>
              <a:rPr lang="en-US" dirty="0" err="1"/>
              <a:t>semelhante</a:t>
            </a:r>
            <a:r>
              <a:rPr lang="en-US" dirty="0"/>
              <a:t> ao Array)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dimensão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contendo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, e</a:t>
            </a:r>
            <a:endParaRPr lang="pt-BR"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um array de </a:t>
            </a:r>
            <a:r>
              <a:rPr lang="en-US" dirty="0" err="1"/>
              <a:t>rótulos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 err="1"/>
              <a:t>chamado</a:t>
            </a:r>
            <a:r>
              <a:rPr lang="en-US" dirty="0"/>
              <a:t> index (índice)</a:t>
            </a:r>
            <a:endParaRPr lang="pt-BR" dirty="0"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199" y="3779837"/>
            <a:ext cx="7051432" cy="377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Series</a:t>
            </a: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Pode-se indicar o seu array de índices</a:t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766" y="2526479"/>
            <a:ext cx="11172241" cy="362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Series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Use o índice para acessar o valor</a:t>
            </a:r>
          </a:p>
          <a:p>
            <a:pPr lvl="1">
              <a:buClr>
                <a:srgbClr val="0206BE"/>
              </a:buClr>
              <a:buSzPts val="3200"/>
            </a:pPr>
            <a:r>
              <a:rPr lang="pt-BR" dirty="0"/>
              <a:t>Pode ser usada em contextos onde você usaria um dicionário</a:t>
            </a:r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8976" y="2365057"/>
            <a:ext cx="6301819" cy="519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dirty="0"/>
              <a:t>Verificar se um elemento pertence a uma Serie</a:t>
            </a:r>
            <a:endParaRPr dirty="0"/>
          </a:p>
        </p:txBody>
      </p:sp>
      <p:sp>
        <p:nvSpPr>
          <p:cNvPr id="157" name="Google Shape;157;p11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Usando</a:t>
            </a:r>
            <a:r>
              <a:rPr lang="en-US" dirty="0"/>
              <a:t> o keyword in </a:t>
            </a:r>
          </a:p>
          <a:p>
            <a:pPr lvl="1">
              <a:buClr>
                <a:srgbClr val="0206BE"/>
              </a:buClr>
              <a:buSzPts val="3200"/>
            </a:pPr>
            <a:r>
              <a:rPr lang="pt-BR" dirty="0"/>
              <a:t>Pode-se verificar se um elemento pertence ao </a:t>
            </a:r>
            <a:r>
              <a:rPr lang="pt-BR" b="1" dirty="0"/>
              <a:t>índice</a:t>
            </a:r>
            <a:r>
              <a:rPr lang="pt-BR" dirty="0"/>
              <a:t> de um a Serie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2C7EA-433A-44DE-80EF-87C1A37E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71" y="3976482"/>
            <a:ext cx="9774554" cy="1893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AD8CF6-F304-4E00-88F6-329ECF8793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90" b="82698"/>
          <a:stretch/>
        </p:blipFill>
        <p:spPr>
          <a:xfrm>
            <a:off x="1218371" y="2603348"/>
            <a:ext cx="9667394" cy="6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1500"/>
      </p:ext>
    </p:extLst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654</Words>
  <Application>Microsoft Office PowerPoint</Application>
  <PresentationFormat>Personalizar</PresentationFormat>
  <Paragraphs>102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Consolas</vt:lpstr>
      <vt:lpstr>Calibri</vt:lpstr>
      <vt:lpstr>Courier New</vt:lpstr>
      <vt:lpstr>Wingdings</vt:lpstr>
      <vt:lpstr>Source Code Pro</vt:lpstr>
      <vt:lpstr>1_Personalizar design</vt:lpstr>
      <vt:lpstr>Apresentação do PowerPoint</vt:lpstr>
      <vt:lpstr>Busca de Informação (Bootcamp Fev/2021)</vt:lpstr>
      <vt:lpstr>Revisão</vt:lpstr>
      <vt:lpstr>Pandas</vt:lpstr>
      <vt:lpstr>Pandas</vt:lpstr>
      <vt:lpstr>Series</vt:lpstr>
      <vt:lpstr>Series</vt:lpstr>
      <vt:lpstr>Series</vt:lpstr>
      <vt:lpstr>Verificar se um elemento pertence a uma Serie</vt:lpstr>
      <vt:lpstr>Series</vt:lpstr>
      <vt:lpstr>Series</vt:lpstr>
      <vt:lpstr>Valores Ausentes/Indisponíveis (NA)</vt:lpstr>
      <vt:lpstr>Aritmética com Series</vt:lpstr>
      <vt:lpstr>DataFrame</vt:lpstr>
      <vt:lpstr>Mostre as primeiras linhas de um DataFrame</vt:lpstr>
      <vt:lpstr>Uma coluna pode ser recuperada como uma Serie</vt:lpstr>
      <vt:lpstr>Colunas podem ser modificadas por atribuição</vt:lpstr>
      <vt:lpstr>Atribuir uma coluna que não existe criará uma nova coluna</vt:lpstr>
      <vt:lpstr>del exclui as colunas (como em um dicionário)</vt:lpstr>
      <vt:lpstr>Criar um DataFrame a partir de um dicionário de dicionários</vt:lpstr>
      <vt:lpstr>O atributo values retorna um array 2d com os valores</vt:lpstr>
      <vt:lpstr>Removendo entradas de uma Serie</vt:lpstr>
      <vt:lpstr>Removendo entradas de um DataFrame</vt:lpstr>
      <vt:lpstr>Atribuindo valor num DataFrame</vt:lpstr>
      <vt:lpstr>Filtro e Seleção</vt:lpstr>
      <vt:lpstr>Seleção com o Operador loc e iloc</vt:lpstr>
      <vt:lpstr>Filtro e Seleção - Resumo</vt:lpstr>
      <vt:lpstr>Filtro e Seleção - Exemplos</vt:lpstr>
      <vt:lpstr>Prática no Colab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alexlopespereira alexlopespereira</dc:creator>
  <cp:lastModifiedBy>Alex Pereira</cp:lastModifiedBy>
  <cp:revision>45</cp:revision>
  <dcterms:created xsi:type="dcterms:W3CDTF">2018-04-21T22:11:37Z</dcterms:created>
  <dcterms:modified xsi:type="dcterms:W3CDTF">2021-10-29T03:27:18Z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